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5.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6.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7.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8.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9.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0.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3.xml" ContentType="application/vnd.openxmlformats-officedocument.presentationml.notesSlid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4.xml" ContentType="application/vnd.openxmlformats-officedocument.presentationml.notesSlid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8.xml" ContentType="application/vnd.openxmlformats-officedocument.presentationml.notesSlid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4.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3.xml" ContentType="application/vnd.openxmlformats-officedocument.presentationml.notesSlid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4.xml" ContentType="application/vnd.openxmlformats-officedocument.presentationml.notesSlid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23"/>
  </p:sldMasterIdLst>
  <p:notesMasterIdLst>
    <p:notesMasterId r:id="rId71"/>
  </p:notesMasterIdLst>
  <p:handoutMasterIdLst>
    <p:handoutMasterId r:id="rId72"/>
  </p:handoutMasterIdLst>
  <p:sldIdLst>
    <p:sldId id="2147474345" r:id="rId24"/>
    <p:sldId id="2147474355" r:id="rId25"/>
    <p:sldId id="2147474347" r:id="rId26"/>
    <p:sldId id="2147474352" r:id="rId27"/>
    <p:sldId id="2147474353" r:id="rId28"/>
    <p:sldId id="2147474348" r:id="rId29"/>
    <p:sldId id="2147474351" r:id="rId30"/>
    <p:sldId id="2147474350" r:id="rId31"/>
    <p:sldId id="2147474357" r:id="rId32"/>
    <p:sldId id="2147474358" r:id="rId33"/>
    <p:sldId id="2147474359" r:id="rId34"/>
    <p:sldId id="2147474349" r:id="rId35"/>
    <p:sldId id="2147474360" r:id="rId36"/>
    <p:sldId id="2147474361" r:id="rId37"/>
    <p:sldId id="2147474362" r:id="rId38"/>
    <p:sldId id="2147474363" r:id="rId39"/>
    <p:sldId id="2147474364" r:id="rId40"/>
    <p:sldId id="2147474365" r:id="rId41"/>
    <p:sldId id="2147474366" r:id="rId42"/>
    <p:sldId id="2147474368" r:id="rId43"/>
    <p:sldId id="2147474369" r:id="rId44"/>
    <p:sldId id="2147474370" r:id="rId45"/>
    <p:sldId id="2147474389" r:id="rId46"/>
    <p:sldId id="2147474371" r:id="rId47"/>
    <p:sldId id="2147474372" r:id="rId48"/>
    <p:sldId id="2147474373" r:id="rId49"/>
    <p:sldId id="2147474374" r:id="rId50"/>
    <p:sldId id="2147474375" r:id="rId51"/>
    <p:sldId id="2147474376" r:id="rId52"/>
    <p:sldId id="2147474377" r:id="rId53"/>
    <p:sldId id="2147474378" r:id="rId54"/>
    <p:sldId id="2147474398" r:id="rId55"/>
    <p:sldId id="2147474399" r:id="rId56"/>
    <p:sldId id="2147474400" r:id="rId57"/>
    <p:sldId id="2147474397" r:id="rId58"/>
    <p:sldId id="2147474381" r:id="rId59"/>
    <p:sldId id="2147474382" r:id="rId60"/>
    <p:sldId id="2147474383" r:id="rId61"/>
    <p:sldId id="2147474387" r:id="rId62"/>
    <p:sldId id="2147474384" r:id="rId63"/>
    <p:sldId id="2147474385" r:id="rId64"/>
    <p:sldId id="11156" r:id="rId65"/>
    <p:sldId id="11189" r:id="rId66"/>
    <p:sldId id="11160" r:id="rId67"/>
    <p:sldId id="2147474393" r:id="rId68"/>
    <p:sldId id="2147474394" r:id="rId69"/>
    <p:sldId id="2147474388" r:id="rId70"/>
  </p:sldIdLst>
  <p:sldSz cx="9144000" cy="6858000" type="letter"/>
  <p:notesSz cx="6797675" cy="9872663"/>
  <p:custDataLst>
    <p:custData r:id="rId4"/>
    <p:custData r:id="rId5"/>
    <p:custData r:id="rId6"/>
    <p:custData r:id="rId7"/>
    <p:custData r:id="rId8"/>
    <p:custData r:id="rId9"/>
    <p:custData r:id="rId10"/>
    <p:custData r:id="rId11"/>
    <p:custData r:id="rId12"/>
    <p:custData r:id="rId13"/>
    <p:custData r:id="rId14"/>
    <p:custData r:id="rId15"/>
    <p:custData r:id="rId16"/>
    <p:custData r:id="rId17"/>
    <p:custData r:id="rId18"/>
    <p:custData r:id="rId19"/>
    <p:custData r:id="rId20"/>
    <p:custData r:id="rId21"/>
    <p:custData r:id="rId22"/>
  </p:custDataLst>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7" orient="horz" pos="3566" userDrawn="1">
          <p15:clr>
            <a:srgbClr val="A4A3A4"/>
          </p15:clr>
        </p15:guide>
        <p15:guide id="8"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89020E-29B0-C48D-CAAA-A7CD4E74632C}" name="Semia Powlett (SMAP)" initials="S(" userId="S::smap@capgroup.com::41b22ad7-61df-433c-9c5e-9ef3accdf1a1" providerId="AD"/>
  <p188:author id="{4A017910-CDCD-673A-2226-34C2481744EE}" name="Polina Tsybrovska (PLYT)" initials="P(" userId="S::plyt@capgroup.com::a7393ac3-8e28-4939-a04d-a35acc47fe39" providerId="AD"/>
  <p188:author id="{EF75EE13-B1A7-6759-F448-40C8D369CD9C}" name="Sharon Leung (SAOL)" initials="S(" userId="S::saol@capgroup.com::c9eae28e-3b05-42cd-8512-cda244011237" providerId="AD"/>
  <p188:author id="{2AC61C21-2600-0E10-5A88-309B20AB1D30}" name="Lynda Brendish (LNDB)" initials="LB" userId="S::LNDB@capgroup.com::b7ebb20d-5754-4c83-aeca-db2f579cf3f3" providerId="AD"/>
  <p188:author id="{EC7F3358-74D3-3D37-33B3-D8203BB041DB}" name="Kelly Campbell (KVC)" initials="KC" userId="S::KVC@capgroup.com::5262f93a-9484-4bb4-934d-9ac39ce4432c" providerId="AD"/>
  <p188:author id="{2318D263-22C5-BEC1-490A-3C457B463704}" name="James Carville (JMGC)" initials="J(" userId="S::jmgc@capgroup.com::51019811-8715-44e0-ad8c-7e8170255e4f" providerId="AD"/>
  <p188:author id="{4CEA8278-22BA-5B9C-3E7E-DAE56149E3DF}" name="Karin Lystad (KNL)" initials="K(" userId="S::knl@capgroup.com::0e8984c1-e5e0-4eed-a60c-4efb39682a2f" providerId="AD"/>
  <p188:author id="{75E94F7B-13A8-7433-B5C4-EFC793EC1E21}" name="Kelly Campbell (KVC)" initials="K(" userId="S::kvc@capgroup.com::5262f93a-9484-4bb4-934d-9ac39ce4432c" providerId="AD"/>
  <p188:author id="{401F1085-2DA9-AE9C-1F8D-3B817CE8E7BF}" name="Amit Ghadiyali (ATMG)" initials="A(" userId="S::atmg@capgroup.com::641bc1f6-5ac8-4d39-aa42-73ba6020f2fd" providerId="AD"/>
  <p188:author id="{91E0478D-7C12-9CA2-0591-D18C737A0D93}" name="Jeb Bent (JTMB)" initials="" userId="S::JTMB@capgroup.com::ffe41ea5-da05-4f5b-b07a-0909812fc2fb" providerId="AD"/>
  <p188:author id="{5E0578A4-EE4B-E3C4-0EEC-E7DC52D6AF14}" name="Chantal Manseau (CHTM)" initials="C(" userId="S::chtm@capgroup.com::d590910d-6112-4dda-9be9-d31ab6ec10cd" providerId="AD"/>
  <p188:author id="{202323AC-3C9C-1168-7841-2DDFDE941C52}" name="Jeb Bent (JTMB)" initials="J(" userId="S::jtmb@capgroup.com::ffe41ea5-da05-4f5b-b07a-0909812fc2fb" providerId="AD"/>
  <p188:author id="{8E189CAC-6AFA-C62A-9DE1-259D178AD2C7}" name="Polina Tsybrovska (PLYT)" initials="PT(" userId="S::PLYT@capgroup.com::a7393ac3-8e28-4939-a04d-a35acc47fe39" providerId="AD"/>
  <p188:author id="{9D1BD6BD-FE01-5D6F-AB33-F465E5C05869}" name="Anthony Mirhaydari (ATNM)" initials="AM(" userId="S::atnm@capgroup.com::826d9f5f-193a-4c0d-88b5-aaf20e7ea16b" providerId="AD"/>
  <p188:author id="{168FB5BE-4AAC-210A-67C6-8A29ECCA6F47}" name="Michelle Black (MIJB)" initials="M(" userId="S::mijb@capgroup.com::add98188-a185-4954-9bf4-618b24a8aef5" providerId="AD"/>
  <p188:author id="{626061C1-C269-371C-C10F-28BBBBD7452F}" name="Stanley Liu (STBL)" initials="S(" userId="S::stbl@capgroup.com::cfb72d4e-ba02-43f3-9ca0-baa4865f19fd" providerId="AD"/>
  <p188:author id="{641DC1D1-AA26-FE0D-311A-7E712442C401}" name="Jeff McIntosh (JSXM)" initials="" userId="S::JSXM@capgroup.com::25031d10-e5dc-4ea0-bce9-24fd05aeff8f" providerId="AD"/>
  <p188:author id="{2057BEEC-C671-434C-0411-9FBF7257D277}" name="Anthony Mirhaydari (ATNM)" initials="AM" userId="S::ATNM@capgroup.com::826d9f5f-193a-4c0d-88b5-aaf20e7ea16b" providerId="AD"/>
  <p188:author id="{7366B0F9-0FA5-4E32-3C45-45419C4D320C}" name="Zechariah Lee (ZECL)" initials="ZL(" userId="S::ZECL@capgroup.com::a4dbc56a-14c2-4a07-a207-50ead786a725" providerId="AD"/>
  <p188:author id="{51E9B8FE-87B3-F24E-A26F-219BCFCA7F32}" name="Sharon Leung (SAOL)" initials="SL(" userId="S::SAOL@capgroup.com::c9eae28e-3b05-42cd-8512-cda244011237" providerId="AD"/>
  <p188:author id="{B741DDFF-E6A3-D03A-9274-16EB54117E69}" name="Rich Lang (RML)" initials="R(" userId="S::rml@capgroup.com::2783576a-dece-4a8a-923d-576c69d89e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iane tota" initials="dt" lastIdx="3" clrIdx="0"/>
  <p:cmAuthor id="2" name="James Sakamoto" initials="J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E5"/>
    <a:srgbClr val="152252"/>
    <a:srgbClr val="083469"/>
    <a:srgbClr val="020D1A"/>
    <a:srgbClr val="041A35"/>
    <a:srgbClr val="162252"/>
    <a:srgbClr val="AAD0F6"/>
    <a:srgbClr val="7449AB"/>
    <a:srgbClr val="E6DDF2"/>
    <a:srgbClr val="D4C4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1CD20-45A4-4B4F-9F9F-A2D9E99C8614}" v="124" dt="2026-09-04T19:44:40.7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49"/>
    <p:restoredTop sz="65890"/>
  </p:normalViewPr>
  <p:slideViewPr>
    <p:cSldViewPr snapToGrid="0" showGuides="1">
      <p:cViewPr varScale="1">
        <p:scale>
          <a:sx n="77" d="100"/>
          <a:sy n="77" d="100"/>
        </p:scale>
        <p:origin x="3592" y="176"/>
      </p:cViewPr>
      <p:guideLst>
        <p:guide orient="horz" pos="3566"/>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6" d="100"/>
          <a:sy n="96" d="100"/>
        </p:scale>
        <p:origin x="322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customXml" Target="../customXml/item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16" Type="http://schemas.openxmlformats.org/officeDocument/2006/relationships/customXml" Target="../customXml/item1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slide" Target="slides/slide43.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customXml" Target="../customXml/item5.xml"/><Relationship Id="rId61" Type="http://schemas.openxmlformats.org/officeDocument/2006/relationships/slide" Target="slides/slide38.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slide" Target="slides/slide46.xml"/><Relationship Id="rId77"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28.xml"/><Relationship Id="rId72" Type="http://schemas.openxmlformats.org/officeDocument/2006/relationships/handoutMaster" Target="handoutMasters/handoutMaster1.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20" Type="http://schemas.openxmlformats.org/officeDocument/2006/relationships/customXml" Target="../customXml/item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 Type="http://schemas.openxmlformats.org/officeDocument/2006/relationships/customXml" Target="../customXml/item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commentAuthors" Target="commentAuthors.xml"/><Relationship Id="rId78"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blo Gutierrez (WZLPAG)" userId="9645724c-66bf-4d6d-86b5-8763d5bb43a8" providerId="ADAL" clId="{4DEAC381-7DBC-5B35-AF9C-DAA20DF52415}"/>
    <pc:docChg chg="undo custSel modSld">
      <pc:chgData name="Pablo Gutierrez (WZLPAG)" userId="9645724c-66bf-4d6d-86b5-8763d5bb43a8" providerId="ADAL" clId="{4DEAC381-7DBC-5B35-AF9C-DAA20DF52415}" dt="2026-08-05T16:14:16.487" v="61" actId="20577"/>
      <pc:docMkLst>
        <pc:docMk/>
      </pc:docMkLst>
    </pc:docChg>
  </pc:docChgLst>
  <pc:docChgLst>
    <pc:chgData name="Daniel Kono (WZLDAK)" userId="cae49946-295f-4d7e-89ad-f5252f090e7d" providerId="ADAL" clId="{7524DE43-6822-520F-93E5-DAEDDBDE08EC}"/>
    <pc:docChg chg="undo redo custSel addSld delSld modSld sldOrd modMainMaster modNotesMaster">
      <pc:chgData name="Daniel Kono (WZLDAK)" userId="cae49946-295f-4d7e-89ad-f5252f090e7d" providerId="ADAL" clId="{7524DE43-6822-520F-93E5-DAEDDBDE08EC}" dt="2026-09-04T19:40:34.105" v="9575" actId="22"/>
      <pc:docMkLst>
        <pc:docMk/>
      </pc:docMkLst>
      <pc:sldChg chg="addSp delSp modSp add mod modClrScheme chgLayout">
        <pc:chgData name="Daniel Kono (WZLDAK)" userId="cae49946-295f-4d7e-89ad-f5252f090e7d" providerId="ADAL" clId="{7524DE43-6822-520F-93E5-DAEDDBDE08EC}" dt="2026-09-02T05:02:42.114" v="9199" actId="962"/>
        <pc:sldMkLst>
          <pc:docMk/>
          <pc:sldMk cId="3449575635" sldId="11156"/>
        </pc:sldMkLst>
        <pc:spChg chg="mod">
          <ac:chgData name="Daniel Kono (WZLDAK)" userId="cae49946-295f-4d7e-89ad-f5252f090e7d" providerId="ADAL" clId="{7524DE43-6822-520F-93E5-DAEDDBDE08EC}" dt="2026-08-26T15:52:02.743" v="7952" actId="948"/>
          <ac:spMkLst>
            <pc:docMk/>
            <pc:sldMk cId="3449575635" sldId="11156"/>
            <ac:spMk id="3" creationId="{4521D041-7245-85DA-24F3-C8DF4F4E14EE}"/>
          </ac:spMkLst>
        </pc:spChg>
        <pc:spChg chg="mod ord">
          <ac:chgData name="Daniel Kono (WZLDAK)" userId="cae49946-295f-4d7e-89ad-f5252f090e7d" providerId="ADAL" clId="{7524DE43-6822-520F-93E5-DAEDDBDE08EC}" dt="2026-09-02T05:02:42.114" v="9199" actId="962"/>
          <ac:spMkLst>
            <pc:docMk/>
            <pc:sldMk cId="3449575635" sldId="11156"/>
            <ac:spMk id="5" creationId="{905BE7C3-0815-9917-1331-9778C191A332}"/>
          </ac:spMkLst>
        </pc:spChg>
        <pc:spChg chg="mod">
          <ac:chgData name="Daniel Kono (WZLDAK)" userId="cae49946-295f-4d7e-89ad-f5252f090e7d" providerId="ADAL" clId="{7524DE43-6822-520F-93E5-DAEDDBDE08EC}" dt="2026-08-26T06:00:24.248" v="7657"/>
          <ac:spMkLst>
            <pc:docMk/>
            <pc:sldMk cId="3449575635" sldId="11156"/>
            <ac:spMk id="8" creationId="{1DCF218C-A620-5018-2F56-DF45424D7E6F}"/>
          </ac:spMkLst>
        </pc:spChg>
        <pc:spChg chg="add mod ord">
          <ac:chgData name="Daniel Kono (WZLDAK)" userId="cae49946-295f-4d7e-89ad-f5252f090e7d" providerId="ADAL" clId="{7524DE43-6822-520F-93E5-DAEDDBDE08EC}" dt="2026-09-02T05:02:30.984" v="9196" actId="13244"/>
          <ac:spMkLst>
            <pc:docMk/>
            <pc:sldMk cId="3449575635" sldId="11156"/>
            <ac:spMk id="12" creationId="{9FCA79E6-AAE0-980A-045C-A5B0E3FE0DF4}"/>
          </ac:spMkLst>
        </pc:spChg>
      </pc:sldChg>
      <pc:sldChg chg="addSp delSp modSp add mod modClrScheme chgLayout">
        <pc:chgData name="Daniel Kono (WZLDAK)" userId="cae49946-295f-4d7e-89ad-f5252f090e7d" providerId="ADAL" clId="{7524DE43-6822-520F-93E5-DAEDDBDE08EC}" dt="2026-09-02T05:03:45.188" v="9216" actId="478"/>
        <pc:sldMkLst>
          <pc:docMk/>
          <pc:sldMk cId="481738403" sldId="11160"/>
        </pc:sldMkLst>
        <pc:spChg chg="mod ord">
          <ac:chgData name="Daniel Kono (WZLDAK)" userId="cae49946-295f-4d7e-89ad-f5252f090e7d" providerId="ADAL" clId="{7524DE43-6822-520F-93E5-DAEDDBDE08EC}" dt="2026-09-02T05:03:39.845" v="9214" actId="13244"/>
          <ac:spMkLst>
            <pc:docMk/>
            <pc:sldMk cId="481738403" sldId="11160"/>
            <ac:spMk id="3" creationId="{45EE9F3C-2CFD-F3E8-EC6E-806B9BB7ACDD}"/>
          </ac:spMkLst>
        </pc:spChg>
        <pc:spChg chg="mod ord">
          <ac:chgData name="Daniel Kono (WZLDAK)" userId="cae49946-295f-4d7e-89ad-f5252f090e7d" providerId="ADAL" clId="{7524DE43-6822-520F-93E5-DAEDDBDE08EC}" dt="2026-09-02T05:03:37.868" v="9213" actId="13244"/>
          <ac:spMkLst>
            <pc:docMk/>
            <pc:sldMk cId="481738403" sldId="11160"/>
            <ac:spMk id="5" creationId="{0AB8B41C-B79F-E3BB-1B24-BEF0C77A12F6}"/>
          </ac:spMkLst>
        </pc:spChg>
        <pc:spChg chg="add mod ord">
          <ac:chgData name="Daniel Kono (WZLDAK)" userId="cae49946-295f-4d7e-89ad-f5252f090e7d" providerId="ADAL" clId="{7524DE43-6822-520F-93E5-DAEDDBDE08EC}" dt="2026-09-02T05:03:34.430" v="9212" actId="13244"/>
          <ac:spMkLst>
            <pc:docMk/>
            <pc:sldMk cId="481738403" sldId="11160"/>
            <ac:spMk id="6" creationId="{F17D434D-C4B4-8BAD-2C09-13C837301008}"/>
          </ac:spMkLst>
        </pc:spChg>
        <pc:spChg chg="mod ord">
          <ac:chgData name="Daniel Kono (WZLDAK)" userId="cae49946-295f-4d7e-89ad-f5252f090e7d" providerId="ADAL" clId="{7524DE43-6822-520F-93E5-DAEDDBDE08EC}" dt="2026-09-02T05:03:42.582" v="9215" actId="962"/>
          <ac:spMkLst>
            <pc:docMk/>
            <pc:sldMk cId="481738403" sldId="11160"/>
            <ac:spMk id="8" creationId="{AFB4B439-4577-99D6-2301-8B2FDB3BFE54}"/>
          </ac:spMkLst>
        </pc:spChg>
      </pc:sldChg>
      <pc:sldChg chg="addSp delSp modSp add mod modClrScheme chgLayout">
        <pc:chgData name="Daniel Kono (WZLDAK)" userId="cae49946-295f-4d7e-89ad-f5252f090e7d" providerId="ADAL" clId="{7524DE43-6822-520F-93E5-DAEDDBDE08EC}" dt="2026-09-02T05:03:26.483" v="9211" actId="13244"/>
        <pc:sldMkLst>
          <pc:docMk/>
          <pc:sldMk cId="2070810951" sldId="11189"/>
        </pc:sldMkLst>
        <pc:spChg chg="add mod">
          <ac:chgData name="Daniel Kono (WZLDAK)" userId="cae49946-295f-4d7e-89ad-f5252f090e7d" providerId="ADAL" clId="{7524DE43-6822-520F-93E5-DAEDDBDE08EC}" dt="2026-08-26T15:54:00.697" v="7980" actId="554"/>
          <ac:spMkLst>
            <pc:docMk/>
            <pc:sldMk cId="2070810951" sldId="11189"/>
            <ac:spMk id="2" creationId="{24F3F44A-CED2-69FA-38E8-CDC314C123C1}"/>
          </ac:spMkLst>
        </pc:spChg>
        <pc:spChg chg="mod ord">
          <ac:chgData name="Daniel Kono (WZLDAK)" userId="cae49946-295f-4d7e-89ad-f5252f090e7d" providerId="ADAL" clId="{7524DE43-6822-520F-93E5-DAEDDBDE08EC}" dt="2026-09-02T05:02:56.361" v="9202" actId="13244"/>
          <ac:spMkLst>
            <pc:docMk/>
            <pc:sldMk cId="2070810951" sldId="11189"/>
            <ac:spMk id="4" creationId="{86BBC8CA-2CBF-3639-3A22-FB4A3A0737DB}"/>
          </ac:spMkLst>
        </pc:spChg>
        <pc:spChg chg="mod ord">
          <ac:chgData name="Daniel Kono (WZLDAK)" userId="cae49946-295f-4d7e-89ad-f5252f090e7d" providerId="ADAL" clId="{7524DE43-6822-520F-93E5-DAEDDBDE08EC}" dt="2026-09-02T05:03:00.941" v="9204" actId="962"/>
          <ac:spMkLst>
            <pc:docMk/>
            <pc:sldMk cId="2070810951" sldId="11189"/>
            <ac:spMk id="8" creationId="{A1C52DB3-0E78-1385-A56A-A427C3E27E72}"/>
          </ac:spMkLst>
        </pc:spChg>
        <pc:spChg chg="mod ord">
          <ac:chgData name="Daniel Kono (WZLDAK)" userId="cae49946-295f-4d7e-89ad-f5252f090e7d" providerId="ADAL" clId="{7524DE43-6822-520F-93E5-DAEDDBDE08EC}" dt="2026-09-02T05:02:53.165" v="9201" actId="13244"/>
          <ac:spMkLst>
            <pc:docMk/>
            <pc:sldMk cId="2070810951" sldId="11189"/>
            <ac:spMk id="9" creationId="{1BAD6A0B-E60A-E463-C161-D57F526C7EF5}"/>
          </ac:spMkLst>
        </pc:spChg>
        <pc:spChg chg="mod">
          <ac:chgData name="Daniel Kono (WZLDAK)" userId="cae49946-295f-4d7e-89ad-f5252f090e7d" providerId="ADAL" clId="{7524DE43-6822-520F-93E5-DAEDDBDE08EC}" dt="2026-08-26T15:53:15.058" v="7975" actId="1076"/>
          <ac:spMkLst>
            <pc:docMk/>
            <pc:sldMk cId="2070810951" sldId="11189"/>
            <ac:spMk id="10" creationId="{F492A504-B88A-C7AB-5ED3-8A2EE5F516C0}"/>
          </ac:spMkLst>
        </pc:spChg>
        <pc:spChg chg="mod">
          <ac:chgData name="Daniel Kono (WZLDAK)" userId="cae49946-295f-4d7e-89ad-f5252f090e7d" providerId="ADAL" clId="{7524DE43-6822-520F-93E5-DAEDDBDE08EC}" dt="2026-08-31T21:45:14.216" v="8353" actId="20577"/>
          <ac:spMkLst>
            <pc:docMk/>
            <pc:sldMk cId="2070810951" sldId="11189"/>
            <ac:spMk id="11" creationId="{FDEC39C6-9032-CD5B-BFE9-6647E78DDF19}"/>
          </ac:spMkLst>
        </pc:spChg>
        <pc:spChg chg="add mod ord">
          <ac:chgData name="Daniel Kono (WZLDAK)" userId="cae49946-295f-4d7e-89ad-f5252f090e7d" providerId="ADAL" clId="{7524DE43-6822-520F-93E5-DAEDDBDE08EC}" dt="2026-09-02T05:02:49.953" v="9200" actId="13244"/>
          <ac:spMkLst>
            <pc:docMk/>
            <pc:sldMk cId="2070810951" sldId="11189"/>
            <ac:spMk id="14" creationId="{1F806952-8DF9-04CE-AF38-0FAA11414AF5}"/>
          </ac:spMkLst>
        </pc:spChg>
        <pc:cxnChg chg="mod ord">
          <ac:chgData name="Daniel Kono (WZLDAK)" userId="cae49946-295f-4d7e-89ad-f5252f090e7d" providerId="ADAL" clId="{7524DE43-6822-520F-93E5-DAEDDBDE08EC}" dt="2026-09-02T05:03:26.483" v="9211" actId="13244"/>
          <ac:cxnSpMkLst>
            <pc:docMk/>
            <pc:sldMk cId="2070810951" sldId="11189"/>
            <ac:cxnSpMk id="17" creationId="{AD2B9436-771F-1970-1B23-37337FF2554A}"/>
          </ac:cxnSpMkLst>
        </pc:cxnChg>
      </pc:sldChg>
      <pc:sldChg chg="addSp delSp modSp new add del mod ord modClrScheme delAnim modAnim chgLayout">
        <pc:chgData name="Daniel Kono (WZLDAK)" userId="cae49946-295f-4d7e-89ad-f5252f090e7d" providerId="ADAL" clId="{7524DE43-6822-520F-93E5-DAEDDBDE08EC}" dt="2026-09-02T07:04:31.508" v="9432" actId="20577"/>
        <pc:sldMkLst>
          <pc:docMk/>
          <pc:sldMk cId="4052876806" sldId="2147474345"/>
        </pc:sldMkLst>
        <pc:spChg chg="mod ord">
          <ac:chgData name="Daniel Kono (WZLDAK)" userId="cae49946-295f-4d7e-89ad-f5252f090e7d" providerId="ADAL" clId="{7524DE43-6822-520F-93E5-DAEDDBDE08EC}" dt="2026-08-25T17:08:11.292" v="6768"/>
          <ac:spMkLst>
            <pc:docMk/>
            <pc:sldMk cId="4052876806" sldId="2147474345"/>
            <ac:spMk id="2" creationId="{9F22F746-4C10-73EA-3A23-FA02978D7052}"/>
          </ac:spMkLst>
        </pc:spChg>
        <pc:spChg chg="mod ord">
          <ac:chgData name="Daniel Kono (WZLDAK)" userId="cae49946-295f-4d7e-89ad-f5252f090e7d" providerId="ADAL" clId="{7524DE43-6822-520F-93E5-DAEDDBDE08EC}" dt="2026-09-02T07:04:31.508" v="9432" actId="20577"/>
          <ac:spMkLst>
            <pc:docMk/>
            <pc:sldMk cId="4052876806" sldId="2147474345"/>
            <ac:spMk id="3" creationId="{153E382C-4FEF-F35F-1E2B-E53E5C5C802A}"/>
          </ac:spMkLst>
        </pc:spChg>
        <pc:spChg chg="add mod">
          <ac:chgData name="Daniel Kono (WZLDAK)" userId="cae49946-295f-4d7e-89ad-f5252f090e7d" providerId="ADAL" clId="{7524DE43-6822-520F-93E5-DAEDDBDE08EC}" dt="2026-08-13T17:06:52.049" v="1811" actId="1076"/>
          <ac:spMkLst>
            <pc:docMk/>
            <pc:sldMk cId="4052876806" sldId="2147474345"/>
            <ac:spMk id="6" creationId="{EBCF967C-9862-CBA3-F35B-E867550917F1}"/>
          </ac:spMkLst>
        </pc:spChg>
        <pc:spChg chg="add mod">
          <ac:chgData name="Daniel Kono (WZLDAK)" userId="cae49946-295f-4d7e-89ad-f5252f090e7d" providerId="ADAL" clId="{7524DE43-6822-520F-93E5-DAEDDBDE08EC}" dt="2026-08-18T13:35:01.518" v="6427" actId="20577"/>
          <ac:spMkLst>
            <pc:docMk/>
            <pc:sldMk cId="4052876806" sldId="2147474345"/>
            <ac:spMk id="7" creationId="{4E65B83D-8A74-95D8-1B97-661FE5A8F1C2}"/>
          </ac:spMkLst>
        </pc:spChg>
        <pc:picChg chg="add mod ord">
          <ac:chgData name="Daniel Kono (WZLDAK)" userId="cae49946-295f-4d7e-89ad-f5252f090e7d" providerId="ADAL" clId="{7524DE43-6822-520F-93E5-DAEDDBDE08EC}" dt="2026-09-01T18:36:33.264" v="8403" actId="13244"/>
          <ac:picMkLst>
            <pc:docMk/>
            <pc:sldMk cId="4052876806" sldId="2147474345"/>
            <ac:picMk id="12" creationId="{DDD2E211-0B04-B94A-F72E-D293BB14052C}"/>
          </ac:picMkLst>
        </pc:picChg>
        <pc:cxnChg chg="add mod">
          <ac:chgData name="Daniel Kono (WZLDAK)" userId="cae49946-295f-4d7e-89ad-f5252f090e7d" providerId="ADAL" clId="{7524DE43-6822-520F-93E5-DAEDDBDE08EC}" dt="2026-08-13T17:07:03.330" v="1812" actId="14100"/>
          <ac:cxnSpMkLst>
            <pc:docMk/>
            <pc:sldMk cId="4052876806" sldId="2147474345"/>
            <ac:cxnSpMk id="8" creationId="{7961043D-10A5-6D7A-9DB8-39502C25077C}"/>
          </ac:cxnSpMkLst>
        </pc:cxnChg>
      </pc:sldChg>
      <pc:sldChg chg="addSp delSp modSp new add del mod modClrScheme chgLayout modNotesTx">
        <pc:chgData name="Daniel Kono (WZLDAK)" userId="cae49946-295f-4d7e-89ad-f5252f090e7d" providerId="ADAL" clId="{7524DE43-6822-520F-93E5-DAEDDBDE08EC}" dt="2026-09-04T19:40:17.689" v="9573" actId="20577"/>
        <pc:sldMkLst>
          <pc:docMk/>
          <pc:sldMk cId="258934953" sldId="2147474347"/>
        </pc:sldMkLst>
        <pc:spChg chg="mod ord">
          <ac:chgData name="Daniel Kono (WZLDAK)" userId="cae49946-295f-4d7e-89ad-f5252f090e7d" providerId="ADAL" clId="{7524DE43-6822-520F-93E5-DAEDDBDE08EC}" dt="2026-09-02T05:51:07.874" v="9346" actId="962"/>
          <ac:spMkLst>
            <pc:docMk/>
            <pc:sldMk cId="258934953" sldId="2147474347"/>
            <ac:spMk id="7" creationId="{75C726DB-736B-84EC-2A5B-373FED10981D}"/>
          </ac:spMkLst>
        </pc:spChg>
      </pc:sldChg>
      <pc:sldChg chg="addSp delSp modSp add del mod chgLayout">
        <pc:chgData name="Daniel Kono (WZLDAK)" userId="cae49946-295f-4d7e-89ad-f5252f090e7d" providerId="ADAL" clId="{7524DE43-6822-520F-93E5-DAEDDBDE08EC}" dt="2026-09-03T15:54:49.477" v="9528"/>
        <pc:sldMkLst>
          <pc:docMk/>
          <pc:sldMk cId="4128472464" sldId="2147474348"/>
        </pc:sldMkLst>
        <pc:spChg chg="add del mod ord topLvl">
          <ac:chgData name="Daniel Kono (WZLDAK)" userId="cae49946-295f-4d7e-89ad-f5252f090e7d" providerId="ADAL" clId="{7524DE43-6822-520F-93E5-DAEDDBDE08EC}" dt="2026-09-02T04:11:38.487" v="8588" actId="13244"/>
          <ac:spMkLst>
            <pc:docMk/>
            <pc:sldMk cId="4128472464" sldId="2147474348"/>
            <ac:spMk id="186" creationId="{4EE69300-56C9-2408-E04C-553C2E11412C}"/>
          </ac:spMkLst>
        </pc:spChg>
        <pc:graphicFrameChg chg="mod topLvl">
          <ac:chgData name="Daniel Kono (WZLDAK)" userId="cae49946-295f-4d7e-89ad-f5252f090e7d" providerId="ADAL" clId="{7524DE43-6822-520F-93E5-DAEDDBDE08EC}" dt="2026-09-02T05:54:02.882" v="9349" actId="962"/>
          <ac:graphicFrameMkLst>
            <pc:docMk/>
            <pc:sldMk cId="4128472464" sldId="2147474348"/>
            <ac:graphicFrameMk id="4" creationId="{4AB4797B-875C-64F4-3B79-EBA3C457097B}"/>
          </ac:graphicFrameMkLst>
        </pc:graphicFrameChg>
      </pc:sldChg>
      <pc:sldChg chg="addSp delSp modSp add del mod ord chgLayout">
        <pc:chgData name="Daniel Kono (WZLDAK)" userId="cae49946-295f-4d7e-89ad-f5252f090e7d" providerId="ADAL" clId="{7524DE43-6822-520F-93E5-DAEDDBDE08EC}" dt="2026-09-03T15:54:49.477" v="9528"/>
        <pc:sldMkLst>
          <pc:docMk/>
          <pc:sldMk cId="3491419615" sldId="2147474349"/>
        </pc:sldMkLst>
        <pc:spChg chg="mod ord">
          <ac:chgData name="Daniel Kono (WZLDAK)" userId="cae49946-295f-4d7e-89ad-f5252f090e7d" providerId="ADAL" clId="{7524DE43-6822-520F-93E5-DAEDDBDE08EC}" dt="2026-09-02T04:13:10.075" v="8595" actId="962"/>
          <ac:spMkLst>
            <pc:docMk/>
            <pc:sldMk cId="3491419615" sldId="2147474349"/>
            <ac:spMk id="79" creationId="{A2C36C52-861F-9580-3F3E-B00FEB31FDC6}"/>
          </ac:spMkLst>
        </pc:spChg>
        <pc:spChg chg="mod ord">
          <ac:chgData name="Daniel Kono (WZLDAK)" userId="cae49946-295f-4d7e-89ad-f5252f090e7d" providerId="ADAL" clId="{7524DE43-6822-520F-93E5-DAEDDBDE08EC}" dt="2026-09-02T04:13:27.285" v="8598" actId="13244"/>
          <ac:spMkLst>
            <pc:docMk/>
            <pc:sldMk cId="3491419615" sldId="2147474349"/>
            <ac:spMk id="88" creationId="{D19ECE5C-FF57-DFD4-C673-CA5C5340AEE3}"/>
          </ac:spMkLst>
        </pc:spChg>
      </pc:sldChg>
      <pc:sldChg chg="addSp delSp modSp add del mod ord chgLayout">
        <pc:chgData name="Daniel Kono (WZLDAK)" userId="cae49946-295f-4d7e-89ad-f5252f090e7d" providerId="ADAL" clId="{7524DE43-6822-520F-93E5-DAEDDBDE08EC}" dt="2026-09-03T15:54:49.477" v="9528"/>
        <pc:sldMkLst>
          <pc:docMk/>
          <pc:sldMk cId="3910387928" sldId="2147474350"/>
        </pc:sldMkLst>
        <pc:spChg chg="add del mod ord">
          <ac:chgData name="Daniel Kono (WZLDAK)" userId="cae49946-295f-4d7e-89ad-f5252f090e7d" providerId="ADAL" clId="{7524DE43-6822-520F-93E5-DAEDDBDE08EC}" dt="2026-09-02T05:09:56.776" v="9237" actId="20577"/>
          <ac:spMkLst>
            <pc:docMk/>
            <pc:sldMk cId="3910387928" sldId="2147474350"/>
            <ac:spMk id="72" creationId="{7833C4BA-65BF-E2A5-EAB6-683F33CC0E8C}"/>
          </ac:spMkLst>
        </pc:spChg>
        <pc:spChg chg="add mod ord">
          <ac:chgData name="Daniel Kono (WZLDAK)" userId="cae49946-295f-4d7e-89ad-f5252f090e7d" providerId="ADAL" clId="{7524DE43-6822-520F-93E5-DAEDDBDE08EC}" dt="2026-09-02T05:54:55.870" v="9352" actId="962"/>
          <ac:spMkLst>
            <pc:docMk/>
            <pc:sldMk cId="3910387928" sldId="2147474350"/>
            <ac:spMk id="107" creationId="{B77BAB8F-578A-B317-C4E4-2C3FF1BF0546}"/>
          </ac:spMkLst>
        </pc:spChg>
        <pc:graphicFrameChg chg="mod">
          <ac:chgData name="Daniel Kono (WZLDAK)" userId="cae49946-295f-4d7e-89ad-f5252f090e7d" providerId="ADAL" clId="{7524DE43-6822-520F-93E5-DAEDDBDE08EC}" dt="2026-09-02T05:54:32.889" v="9351" actId="962"/>
          <ac:graphicFrameMkLst>
            <pc:docMk/>
            <pc:sldMk cId="3910387928" sldId="2147474350"/>
            <ac:graphicFrameMk id="71" creationId="{29E1BC0E-4C87-5458-4B4E-114017B8E586}"/>
          </ac:graphicFrameMkLst>
        </pc:graphicFrameChg>
      </pc:sldChg>
      <pc:sldChg chg="addSp delSp modSp add del mod ord modClrScheme chgLayout">
        <pc:chgData name="Daniel Kono (WZLDAK)" userId="cae49946-295f-4d7e-89ad-f5252f090e7d" providerId="ADAL" clId="{7524DE43-6822-520F-93E5-DAEDDBDE08EC}" dt="2026-09-03T15:54:49.477" v="9528"/>
        <pc:sldMkLst>
          <pc:docMk/>
          <pc:sldMk cId="1163637377" sldId="2147474351"/>
        </pc:sldMkLst>
        <pc:graphicFrameChg chg="add mod">
          <ac:chgData name="Daniel Kono (WZLDAK)" userId="cae49946-295f-4d7e-89ad-f5252f090e7d" providerId="ADAL" clId="{7524DE43-6822-520F-93E5-DAEDDBDE08EC}" dt="2026-09-02T05:54:17.301" v="9350" actId="962"/>
          <ac:graphicFrameMkLst>
            <pc:docMk/>
            <pc:sldMk cId="1163637377" sldId="2147474351"/>
            <ac:graphicFrameMk id="41" creationId="{47B7500B-D59E-FB9A-7CD9-33A7EE1FE3FC}"/>
          </ac:graphicFrameMkLst>
        </pc:graphicFrameChg>
      </pc:sldChg>
      <pc:sldChg chg="addSp delSp modSp add del mod ord chgLayout">
        <pc:chgData name="Daniel Kono (WZLDAK)" userId="cae49946-295f-4d7e-89ad-f5252f090e7d" providerId="ADAL" clId="{7524DE43-6822-520F-93E5-DAEDDBDE08EC}" dt="2026-09-03T15:54:49.477" v="9528"/>
        <pc:sldMkLst>
          <pc:docMk/>
          <pc:sldMk cId="809339800" sldId="2147474352"/>
        </pc:sldMkLst>
        <pc:graphicFrameChg chg="add mod topLvl">
          <ac:chgData name="Daniel Kono (WZLDAK)" userId="cae49946-295f-4d7e-89ad-f5252f090e7d" providerId="ADAL" clId="{7524DE43-6822-520F-93E5-DAEDDBDE08EC}" dt="2026-09-02T05:51:24.251" v="9347" actId="962"/>
          <ac:graphicFrameMkLst>
            <pc:docMk/>
            <pc:sldMk cId="809339800" sldId="2147474352"/>
            <ac:graphicFrameMk id="12" creationId="{6DBD4BA1-6E55-3FE1-401A-F08F0B7F9DED}"/>
          </ac:graphicFrameMkLst>
        </pc:graphicFrameChg>
      </pc:sldChg>
      <pc:sldChg chg="addSp delSp modSp new add del mod ord modClrScheme chgLayout">
        <pc:chgData name="Daniel Kono (WZLDAK)" userId="cae49946-295f-4d7e-89ad-f5252f090e7d" providerId="ADAL" clId="{7524DE43-6822-520F-93E5-DAEDDBDE08EC}" dt="2026-09-04T19:40:34.105" v="9575" actId="22"/>
        <pc:sldMkLst>
          <pc:docMk/>
          <pc:sldMk cId="98797859" sldId="2147474353"/>
        </pc:sldMkLst>
        <pc:spChg chg="add del">
          <ac:chgData name="Daniel Kono (WZLDAK)" userId="cae49946-295f-4d7e-89ad-f5252f090e7d" providerId="ADAL" clId="{7524DE43-6822-520F-93E5-DAEDDBDE08EC}" dt="2026-09-04T19:40:34.105" v="9575" actId="22"/>
          <ac:spMkLst>
            <pc:docMk/>
            <pc:sldMk cId="98797859" sldId="2147474353"/>
            <ac:spMk id="5" creationId="{80342737-ECA8-F10B-6DA6-7EE759F2ABFB}"/>
          </ac:spMkLst>
        </pc:spChg>
        <pc:spChg chg="mod ord">
          <ac:chgData name="Daniel Kono (WZLDAK)" userId="cae49946-295f-4d7e-89ad-f5252f090e7d" providerId="ADAL" clId="{7524DE43-6822-520F-93E5-DAEDDBDE08EC}" dt="2026-09-02T04:10:28.143" v="8585" actId="13244"/>
          <ac:spMkLst>
            <pc:docMk/>
            <pc:sldMk cId="98797859" sldId="2147474353"/>
            <ac:spMk id="6" creationId="{4D972309-801E-4E2D-058E-C8A88EC8DF8A}"/>
          </ac:spMkLst>
        </pc:spChg>
        <pc:graphicFrameChg chg="mod ord modGraphic">
          <ac:chgData name="Daniel Kono (WZLDAK)" userId="cae49946-295f-4d7e-89ad-f5252f090e7d" providerId="ADAL" clId="{7524DE43-6822-520F-93E5-DAEDDBDE08EC}" dt="2026-09-02T05:53:44.105" v="9348" actId="962"/>
          <ac:graphicFrameMkLst>
            <pc:docMk/>
            <pc:sldMk cId="98797859" sldId="2147474353"/>
            <ac:graphicFrameMk id="10" creationId="{1A2E130E-E087-940E-89A5-C16AACECB5E3}"/>
          </ac:graphicFrameMkLst>
        </pc:graphicFrameChg>
      </pc:sldChg>
      <pc:sldChg chg="addSp delSp modSp new del mod ord chgLayout">
        <pc:chgData name="Daniel Kono (WZLDAK)" userId="cae49946-295f-4d7e-89ad-f5252f090e7d" providerId="ADAL" clId="{7524DE43-6822-520F-93E5-DAEDDBDE08EC}" dt="2026-09-03T15:55:44.203" v="9531" actId="2696"/>
        <pc:sldMkLst>
          <pc:docMk/>
          <pc:sldMk cId="2760416944" sldId="2147474354"/>
        </pc:sldMkLst>
      </pc:sldChg>
      <pc:sldChg chg="addSp delSp modSp new mod modClrScheme delAnim modAnim chgLayout">
        <pc:chgData name="Daniel Kono (WZLDAK)" userId="cae49946-295f-4d7e-89ad-f5252f090e7d" providerId="ADAL" clId="{7524DE43-6822-520F-93E5-DAEDDBDE08EC}" dt="2026-09-01T18:36:44.180" v="8404" actId="962"/>
        <pc:sldMkLst>
          <pc:docMk/>
          <pc:sldMk cId="1045513137" sldId="2147474355"/>
        </pc:sldMkLst>
        <pc:spChg chg="mod ord">
          <ac:chgData name="Daniel Kono (WZLDAK)" userId="cae49946-295f-4d7e-89ad-f5252f090e7d" providerId="ADAL" clId="{7524DE43-6822-520F-93E5-DAEDDBDE08EC}" dt="2026-08-14T05:49:59.193" v="3026" actId="700"/>
          <ac:spMkLst>
            <pc:docMk/>
            <pc:sldMk cId="1045513137" sldId="2147474355"/>
            <ac:spMk id="2" creationId="{D24ECC65-DE17-3851-B20E-E48EDCAD27EA}"/>
          </ac:spMkLst>
        </pc:spChg>
        <pc:spChg chg="mod ord">
          <ac:chgData name="Daniel Kono (WZLDAK)" userId="cae49946-295f-4d7e-89ad-f5252f090e7d" providerId="ADAL" clId="{7524DE43-6822-520F-93E5-DAEDDBDE08EC}" dt="2026-09-01T18:36:44.180" v="8404" actId="962"/>
          <ac:spMkLst>
            <pc:docMk/>
            <pc:sldMk cId="1045513137" sldId="2147474355"/>
            <ac:spMk id="6" creationId="{E3DB2641-906F-B79E-B189-9ABF998B5629}"/>
          </ac:spMkLst>
        </pc:spChg>
        <pc:cxnChg chg="mod">
          <ac:chgData name="Daniel Kono (WZLDAK)" userId="cae49946-295f-4d7e-89ad-f5252f090e7d" providerId="ADAL" clId="{7524DE43-6822-520F-93E5-DAEDDBDE08EC}" dt="2026-09-01T17:32:36.697" v="8402" actId="962"/>
          <ac:cxnSpMkLst>
            <pc:docMk/>
            <pc:sldMk cId="1045513137" sldId="2147474355"/>
            <ac:cxnSpMk id="8" creationId="{2C028C55-E6B7-9AC5-28FD-52CC4B667405}"/>
          </ac:cxnSpMkLst>
        </pc:cxnChg>
      </pc:sldChg>
      <pc:sldChg chg="addSp delSp modSp add del mod ord chgLayout">
        <pc:chgData name="Daniel Kono (WZLDAK)" userId="cae49946-295f-4d7e-89ad-f5252f090e7d" providerId="ADAL" clId="{7524DE43-6822-520F-93E5-DAEDDBDE08EC}" dt="2026-09-03T15:55:44.176" v="9530" actId="2696"/>
        <pc:sldMkLst>
          <pc:docMk/>
          <pc:sldMk cId="3757777656" sldId="2147474356"/>
        </pc:sldMkLst>
      </pc:sldChg>
      <pc:sldChg chg="addSp delSp modSp add del mod ord modClrScheme delAnim chgLayout">
        <pc:chgData name="Daniel Kono (WZLDAK)" userId="cae49946-295f-4d7e-89ad-f5252f090e7d" providerId="ADAL" clId="{7524DE43-6822-520F-93E5-DAEDDBDE08EC}" dt="2026-09-03T15:54:49.477" v="9528"/>
        <pc:sldMkLst>
          <pc:docMk/>
          <pc:sldMk cId="1916174995" sldId="2147474357"/>
        </pc:sldMkLst>
      </pc:sldChg>
      <pc:sldChg chg="addSp delSp modSp new add del mod ord">
        <pc:chgData name="Daniel Kono (WZLDAK)" userId="cae49946-295f-4d7e-89ad-f5252f090e7d" providerId="ADAL" clId="{7524DE43-6822-520F-93E5-DAEDDBDE08EC}" dt="2026-09-03T15:54:49.477" v="9528"/>
        <pc:sldMkLst>
          <pc:docMk/>
          <pc:sldMk cId="23155568" sldId="2147474358"/>
        </pc:sldMkLst>
        <pc:spChg chg="mod topLvl">
          <ac:chgData name="Daniel Kono (WZLDAK)" userId="cae49946-295f-4d7e-89ad-f5252f090e7d" providerId="ADAL" clId="{7524DE43-6822-520F-93E5-DAEDDBDE08EC}" dt="2026-09-02T06:24:23.079" v="9382" actId="165"/>
          <ac:spMkLst>
            <pc:docMk/>
            <pc:sldMk cId="23155568" sldId="2147474358"/>
            <ac:spMk id="58" creationId="{4AB2975A-A93F-9148-F87E-747994C7A7C0}"/>
          </ac:spMkLst>
        </pc:spChg>
        <pc:spChg chg="mod topLvl">
          <ac:chgData name="Daniel Kono (WZLDAK)" userId="cae49946-295f-4d7e-89ad-f5252f090e7d" providerId="ADAL" clId="{7524DE43-6822-520F-93E5-DAEDDBDE08EC}" dt="2026-09-02T06:24:23.079" v="9382" actId="165"/>
          <ac:spMkLst>
            <pc:docMk/>
            <pc:sldMk cId="23155568" sldId="2147474358"/>
            <ac:spMk id="60" creationId="{55D91D2E-908A-B9AD-7908-34E8027F7CB6}"/>
          </ac:spMkLst>
        </pc:spChg>
        <pc:spChg chg="mod topLvl">
          <ac:chgData name="Daniel Kono (WZLDAK)" userId="cae49946-295f-4d7e-89ad-f5252f090e7d" providerId="ADAL" clId="{7524DE43-6822-520F-93E5-DAEDDBDE08EC}" dt="2026-09-02T06:24:23.079" v="9382" actId="165"/>
          <ac:spMkLst>
            <pc:docMk/>
            <pc:sldMk cId="23155568" sldId="2147474358"/>
            <ac:spMk id="61" creationId="{E00EF721-87A0-E677-0D17-AE8821FBE694}"/>
          </ac:spMkLst>
        </pc:spChg>
        <pc:spChg chg="mod topLvl">
          <ac:chgData name="Daniel Kono (WZLDAK)" userId="cae49946-295f-4d7e-89ad-f5252f090e7d" providerId="ADAL" clId="{7524DE43-6822-520F-93E5-DAEDDBDE08EC}" dt="2026-09-02T06:24:23.079" v="9382" actId="165"/>
          <ac:spMkLst>
            <pc:docMk/>
            <pc:sldMk cId="23155568" sldId="2147474358"/>
            <ac:spMk id="62" creationId="{63FE5CE0-43CA-56FA-A57D-37D93E82120F}"/>
          </ac:spMkLst>
        </pc:spChg>
        <pc:spChg chg="topLvl">
          <ac:chgData name="Daniel Kono (WZLDAK)" userId="cae49946-295f-4d7e-89ad-f5252f090e7d" providerId="ADAL" clId="{7524DE43-6822-520F-93E5-DAEDDBDE08EC}" dt="2026-09-02T06:24:23.079" v="9382" actId="165"/>
          <ac:spMkLst>
            <pc:docMk/>
            <pc:sldMk cId="23155568" sldId="2147474358"/>
            <ac:spMk id="63" creationId="{E1EE98F1-6A66-050A-1C94-89D7997EC099}"/>
          </ac:spMkLst>
        </pc:spChg>
        <pc:spChg chg="topLvl">
          <ac:chgData name="Daniel Kono (WZLDAK)" userId="cae49946-295f-4d7e-89ad-f5252f090e7d" providerId="ADAL" clId="{7524DE43-6822-520F-93E5-DAEDDBDE08EC}" dt="2026-09-02T06:24:23.079" v="9382" actId="165"/>
          <ac:spMkLst>
            <pc:docMk/>
            <pc:sldMk cId="23155568" sldId="2147474358"/>
            <ac:spMk id="65" creationId="{4FB3BE7A-59A8-9774-5F4A-24D442A2B391}"/>
          </ac:spMkLst>
        </pc:spChg>
        <pc:spChg chg="mod topLvl">
          <ac:chgData name="Daniel Kono (WZLDAK)" userId="cae49946-295f-4d7e-89ad-f5252f090e7d" providerId="ADAL" clId="{7524DE43-6822-520F-93E5-DAEDDBDE08EC}" dt="2026-09-02T06:24:23.079" v="9382" actId="165"/>
          <ac:spMkLst>
            <pc:docMk/>
            <pc:sldMk cId="23155568" sldId="2147474358"/>
            <ac:spMk id="66" creationId="{9E96C98D-1733-BC60-FAA4-65188A03A671}"/>
          </ac:spMkLst>
        </pc:spChg>
        <pc:spChg chg="mod topLvl">
          <ac:chgData name="Daniel Kono (WZLDAK)" userId="cae49946-295f-4d7e-89ad-f5252f090e7d" providerId="ADAL" clId="{7524DE43-6822-520F-93E5-DAEDDBDE08EC}" dt="2026-09-02T06:24:23.079" v="9382" actId="165"/>
          <ac:spMkLst>
            <pc:docMk/>
            <pc:sldMk cId="23155568" sldId="2147474358"/>
            <ac:spMk id="68" creationId="{63406DBC-46B4-78DE-B10A-422FDC9EBB68}"/>
          </ac:spMkLst>
        </pc:spChg>
        <pc:spChg chg="mod topLvl">
          <ac:chgData name="Daniel Kono (WZLDAK)" userId="cae49946-295f-4d7e-89ad-f5252f090e7d" providerId="ADAL" clId="{7524DE43-6822-520F-93E5-DAEDDBDE08EC}" dt="2026-09-02T06:24:23.079" v="9382" actId="165"/>
          <ac:spMkLst>
            <pc:docMk/>
            <pc:sldMk cId="23155568" sldId="2147474358"/>
            <ac:spMk id="72" creationId="{4AECD889-1CF0-697F-687E-1B9871B501EC}"/>
          </ac:spMkLst>
        </pc:spChg>
        <pc:spChg chg="mod topLvl">
          <ac:chgData name="Daniel Kono (WZLDAK)" userId="cae49946-295f-4d7e-89ad-f5252f090e7d" providerId="ADAL" clId="{7524DE43-6822-520F-93E5-DAEDDBDE08EC}" dt="2026-09-02T06:24:23.079" v="9382" actId="165"/>
          <ac:spMkLst>
            <pc:docMk/>
            <pc:sldMk cId="23155568" sldId="2147474358"/>
            <ac:spMk id="73" creationId="{A2DCFF67-4CCB-EC49-3556-8927C90647F9}"/>
          </ac:spMkLst>
        </pc:spChg>
        <pc:graphicFrameChg chg="mod">
          <ac:chgData name="Daniel Kono (WZLDAK)" userId="cae49946-295f-4d7e-89ad-f5252f090e7d" providerId="ADAL" clId="{7524DE43-6822-520F-93E5-DAEDDBDE08EC}" dt="2026-09-02T05:55:10.073" v="9353" actId="962"/>
          <ac:graphicFrameMkLst>
            <pc:docMk/>
            <pc:sldMk cId="23155568" sldId="2147474358"/>
            <ac:graphicFrameMk id="74" creationId="{10E6E7E5-5408-3EFB-E047-30B74D024FFF}"/>
          </ac:graphicFrameMkLst>
        </pc:graphicFrameChg>
      </pc:sldChg>
      <pc:sldChg chg="addSp delSp modSp new add del mod ord modClrScheme chgLayout">
        <pc:chgData name="Daniel Kono (WZLDAK)" userId="cae49946-295f-4d7e-89ad-f5252f090e7d" providerId="ADAL" clId="{7524DE43-6822-520F-93E5-DAEDDBDE08EC}" dt="2026-09-03T15:54:49.477" v="9528"/>
        <pc:sldMkLst>
          <pc:docMk/>
          <pc:sldMk cId="3862841311" sldId="2147474359"/>
        </pc:sldMkLst>
        <pc:spChg chg="mod topLvl">
          <ac:chgData name="Daniel Kono (WZLDAK)" userId="cae49946-295f-4d7e-89ad-f5252f090e7d" providerId="ADAL" clId="{7524DE43-6822-520F-93E5-DAEDDBDE08EC}" dt="2026-09-02T06:24:55.131" v="9384" actId="962"/>
          <ac:spMkLst>
            <pc:docMk/>
            <pc:sldMk cId="3862841311" sldId="2147474359"/>
            <ac:spMk id="11" creationId="{5A460439-8874-85D1-3221-1A077399A627}"/>
          </ac:spMkLst>
        </pc:spChg>
        <pc:graphicFrameChg chg="add mod topLvl">
          <ac:chgData name="Daniel Kono (WZLDAK)" userId="cae49946-295f-4d7e-89ad-f5252f090e7d" providerId="ADAL" clId="{7524DE43-6822-520F-93E5-DAEDDBDE08EC}" dt="2026-09-02T05:55:22.415" v="9354" actId="962"/>
          <ac:graphicFrameMkLst>
            <pc:docMk/>
            <pc:sldMk cId="3862841311" sldId="2147474359"/>
            <ac:graphicFrameMk id="19" creationId="{C790B7F3-4E12-9537-F5C0-EBE65BB60EAA}"/>
          </ac:graphicFrameMkLst>
        </pc:graphicFrameChg>
        <pc:cxnChg chg="mod topLvl">
          <ac:chgData name="Daniel Kono (WZLDAK)" userId="cae49946-295f-4d7e-89ad-f5252f090e7d" providerId="ADAL" clId="{7524DE43-6822-520F-93E5-DAEDDBDE08EC}" dt="2026-09-02T06:25:01.617" v="9389" actId="962"/>
          <ac:cxnSpMkLst>
            <pc:docMk/>
            <pc:sldMk cId="3862841311" sldId="2147474359"/>
            <ac:cxnSpMk id="13" creationId="{F169EC9C-14A8-F5F1-8C8D-118DD5E13522}"/>
          </ac:cxnSpMkLst>
        </pc:cxnChg>
        <pc:cxnChg chg="mod topLvl">
          <ac:chgData name="Daniel Kono (WZLDAK)" userId="cae49946-295f-4d7e-89ad-f5252f090e7d" providerId="ADAL" clId="{7524DE43-6822-520F-93E5-DAEDDBDE08EC}" dt="2026-09-02T06:25:02.102" v="9390" actId="962"/>
          <ac:cxnSpMkLst>
            <pc:docMk/>
            <pc:sldMk cId="3862841311" sldId="2147474359"/>
            <ac:cxnSpMk id="14" creationId="{0EBF4054-4EF6-D2E7-251E-149606E8F6C9}"/>
          </ac:cxnSpMkLst>
        </pc:cxnChg>
      </pc:sldChg>
      <pc:sldChg chg="addSp delSp modSp new add del mod">
        <pc:chgData name="Daniel Kono (WZLDAK)" userId="cae49946-295f-4d7e-89ad-f5252f090e7d" providerId="ADAL" clId="{7524DE43-6822-520F-93E5-DAEDDBDE08EC}" dt="2026-09-03T15:54:49.477" v="9528"/>
        <pc:sldMkLst>
          <pc:docMk/>
          <pc:sldMk cId="3306120908" sldId="2147474360"/>
        </pc:sldMkLst>
        <pc:spChg chg="add mod ord">
          <ac:chgData name="Daniel Kono (WZLDAK)" userId="cae49946-295f-4d7e-89ad-f5252f090e7d" providerId="ADAL" clId="{7524DE43-6822-520F-93E5-DAEDDBDE08EC}" dt="2026-09-02T04:15:19.088" v="8629" actId="13244"/>
          <ac:spMkLst>
            <pc:docMk/>
            <pc:sldMk cId="3306120908" sldId="2147474360"/>
            <ac:spMk id="7" creationId="{23D7A75F-A4B9-353E-A250-880F35549BEB}"/>
          </ac:spMkLst>
        </pc:spChg>
        <pc:spChg chg="mod ord">
          <ac:chgData name="Daniel Kono (WZLDAK)" userId="cae49946-295f-4d7e-89ad-f5252f090e7d" providerId="ADAL" clId="{7524DE43-6822-520F-93E5-DAEDDBDE08EC}" dt="2026-09-02T04:14:48.009" v="8614" actId="13244"/>
          <ac:spMkLst>
            <pc:docMk/>
            <pc:sldMk cId="3306120908" sldId="2147474360"/>
            <ac:spMk id="8" creationId="{4FB94608-7F26-D019-95C6-1560AB64A91E}"/>
          </ac:spMkLst>
        </pc:spChg>
        <pc:spChg chg="mod ord">
          <ac:chgData name="Daniel Kono (WZLDAK)" userId="cae49946-295f-4d7e-89ad-f5252f090e7d" providerId="ADAL" clId="{7524DE43-6822-520F-93E5-DAEDDBDE08EC}" dt="2026-09-02T04:14:15.916" v="8610" actId="13244"/>
          <ac:spMkLst>
            <pc:docMk/>
            <pc:sldMk cId="3306120908" sldId="2147474360"/>
            <ac:spMk id="9" creationId="{561AD33B-51D7-026B-D90B-D40C395FBBEA}"/>
          </ac:spMkLst>
        </pc:spChg>
        <pc:spChg chg="mod ord">
          <ac:chgData name="Daniel Kono (WZLDAK)" userId="cae49946-295f-4d7e-89ad-f5252f090e7d" providerId="ADAL" clId="{7524DE43-6822-520F-93E5-DAEDDBDE08EC}" dt="2026-09-02T04:14:50.152" v="8620" actId="962"/>
          <ac:spMkLst>
            <pc:docMk/>
            <pc:sldMk cId="3306120908" sldId="2147474360"/>
            <ac:spMk id="12" creationId="{F35F0639-B50D-B429-5E44-A21281ABA215}"/>
          </ac:spMkLst>
        </pc:spChg>
        <pc:spChg chg="mod ord topLvl">
          <ac:chgData name="Daniel Kono (WZLDAK)" userId="cae49946-295f-4d7e-89ad-f5252f090e7d" providerId="ADAL" clId="{7524DE43-6822-520F-93E5-DAEDDBDE08EC}" dt="2026-09-02T04:14:49.627" v="8618" actId="962"/>
          <ac:spMkLst>
            <pc:docMk/>
            <pc:sldMk cId="3306120908" sldId="2147474360"/>
            <ac:spMk id="13" creationId="{5AB04C4E-30F8-60A8-8998-E7E9AB376EE9}"/>
          </ac:spMkLst>
        </pc:spChg>
        <pc:spChg chg="mod ord">
          <ac:chgData name="Daniel Kono (WZLDAK)" userId="cae49946-295f-4d7e-89ad-f5252f090e7d" providerId="ADAL" clId="{7524DE43-6822-520F-93E5-DAEDDBDE08EC}" dt="2026-09-02T04:14:49.222" v="8616" actId="962"/>
          <ac:spMkLst>
            <pc:docMk/>
            <pc:sldMk cId="3306120908" sldId="2147474360"/>
            <ac:spMk id="16" creationId="{7105B613-8B87-4BF3-13FD-0C39697732EB}"/>
          </ac:spMkLst>
        </pc:spChg>
        <pc:spChg chg="mod ord topLvl">
          <ac:chgData name="Daniel Kono (WZLDAK)" userId="cae49946-295f-4d7e-89ad-f5252f090e7d" providerId="ADAL" clId="{7524DE43-6822-520F-93E5-DAEDDBDE08EC}" dt="2026-09-02T04:15:07.580" v="8624" actId="962"/>
          <ac:spMkLst>
            <pc:docMk/>
            <pc:sldMk cId="3306120908" sldId="2147474360"/>
            <ac:spMk id="22" creationId="{91FBDF3A-8D8B-F609-5877-F27113D85860}"/>
          </ac:spMkLst>
        </pc:spChg>
        <pc:spChg chg="mod ord topLvl">
          <ac:chgData name="Daniel Kono (WZLDAK)" userId="cae49946-295f-4d7e-89ad-f5252f090e7d" providerId="ADAL" clId="{7524DE43-6822-520F-93E5-DAEDDBDE08EC}" dt="2026-09-02T04:15:07.983" v="8626" actId="962"/>
          <ac:spMkLst>
            <pc:docMk/>
            <pc:sldMk cId="3306120908" sldId="2147474360"/>
            <ac:spMk id="23" creationId="{0AB12581-780B-DF17-6DF9-18C0E102CFB2}"/>
          </ac:spMkLst>
        </pc:spChg>
        <pc:spChg chg="mod ord topLvl">
          <ac:chgData name="Daniel Kono (WZLDAK)" userId="cae49946-295f-4d7e-89ad-f5252f090e7d" providerId="ADAL" clId="{7524DE43-6822-520F-93E5-DAEDDBDE08EC}" dt="2026-09-02T04:15:08.438" v="8628" actId="962"/>
          <ac:spMkLst>
            <pc:docMk/>
            <pc:sldMk cId="3306120908" sldId="2147474360"/>
            <ac:spMk id="26" creationId="{BAF7AAE6-D639-36BF-D549-9B25964F103E}"/>
          </ac:spMkLst>
        </pc:spChg>
        <pc:spChg chg="mod ord topLvl">
          <ac:chgData name="Daniel Kono (WZLDAK)" userId="cae49946-295f-4d7e-89ad-f5252f090e7d" providerId="ADAL" clId="{7524DE43-6822-520F-93E5-DAEDDBDE08EC}" dt="2026-09-02T04:14:04.054" v="8609" actId="13244"/>
          <ac:spMkLst>
            <pc:docMk/>
            <pc:sldMk cId="3306120908" sldId="2147474360"/>
            <ac:spMk id="32" creationId="{A59D3E42-415D-212D-DCC7-CF35EE1FE8B8}"/>
          </ac:spMkLst>
        </pc:spChg>
        <pc:spChg chg="mod ord topLvl">
          <ac:chgData name="Daniel Kono (WZLDAK)" userId="cae49946-295f-4d7e-89ad-f5252f090e7d" providerId="ADAL" clId="{7524DE43-6822-520F-93E5-DAEDDBDE08EC}" dt="2026-09-02T04:14:04.054" v="8609" actId="13244"/>
          <ac:spMkLst>
            <pc:docMk/>
            <pc:sldMk cId="3306120908" sldId="2147474360"/>
            <ac:spMk id="33" creationId="{EAB8208B-C5CB-7E9C-2AD5-2B017D0D2981}"/>
          </ac:spMkLst>
        </pc:spChg>
        <pc:spChg chg="mod ord topLvl">
          <ac:chgData name="Daniel Kono (WZLDAK)" userId="cae49946-295f-4d7e-89ad-f5252f090e7d" providerId="ADAL" clId="{7524DE43-6822-520F-93E5-DAEDDBDE08EC}" dt="2026-09-02T04:14:04.054" v="8609" actId="13244"/>
          <ac:spMkLst>
            <pc:docMk/>
            <pc:sldMk cId="3306120908" sldId="2147474360"/>
            <ac:spMk id="34" creationId="{3F66F15D-541D-966E-F276-F2B92384FC6D}"/>
          </ac:spMkLst>
        </pc:spChg>
        <pc:spChg chg="mod ord topLvl">
          <ac:chgData name="Daniel Kono (WZLDAK)" userId="cae49946-295f-4d7e-89ad-f5252f090e7d" providerId="ADAL" clId="{7524DE43-6822-520F-93E5-DAEDDBDE08EC}" dt="2026-09-02T04:14:04.054" v="8609" actId="13244"/>
          <ac:spMkLst>
            <pc:docMk/>
            <pc:sldMk cId="3306120908" sldId="2147474360"/>
            <ac:spMk id="38" creationId="{B15F393F-1801-3920-0E47-19B3752F084A}"/>
          </ac:spMkLst>
        </pc:spChg>
      </pc:sldChg>
      <pc:sldChg chg="addSp delSp modSp new add del mod chgLayout">
        <pc:chgData name="Daniel Kono (WZLDAK)" userId="cae49946-295f-4d7e-89ad-f5252f090e7d" providerId="ADAL" clId="{7524DE43-6822-520F-93E5-DAEDDBDE08EC}" dt="2026-09-03T15:54:49.477" v="9528"/>
        <pc:sldMkLst>
          <pc:docMk/>
          <pc:sldMk cId="1428605069" sldId="2147474361"/>
        </pc:sldMkLst>
        <pc:graphicFrameChg chg="add mod">
          <ac:chgData name="Daniel Kono (WZLDAK)" userId="cae49946-295f-4d7e-89ad-f5252f090e7d" providerId="ADAL" clId="{7524DE43-6822-520F-93E5-DAEDDBDE08EC}" dt="2026-09-02T05:56:11.210" v="9358" actId="962"/>
          <ac:graphicFrameMkLst>
            <pc:docMk/>
            <pc:sldMk cId="1428605069" sldId="2147474361"/>
            <ac:graphicFrameMk id="11" creationId="{9BF726FB-773C-840E-676A-B6F6A339EC29}"/>
          </ac:graphicFrameMkLst>
        </pc:graphicFrameChg>
        <pc:graphicFrameChg chg="mod">
          <ac:chgData name="Daniel Kono (WZLDAK)" userId="cae49946-295f-4d7e-89ad-f5252f090e7d" providerId="ADAL" clId="{7524DE43-6822-520F-93E5-DAEDDBDE08EC}" dt="2026-09-02T05:56:08.704" v="9357" actId="962"/>
          <ac:graphicFrameMkLst>
            <pc:docMk/>
            <pc:sldMk cId="1428605069" sldId="2147474361"/>
            <ac:graphicFrameMk id="12" creationId="{51E2DE9B-3328-FFA6-53CD-B62F4C1D5B2B}"/>
          </ac:graphicFrameMkLst>
        </pc:graphicFrameChg>
      </pc:sldChg>
      <pc:sldChg chg="addSp delSp modSp new add del mod">
        <pc:chgData name="Daniel Kono (WZLDAK)" userId="cae49946-295f-4d7e-89ad-f5252f090e7d" providerId="ADAL" clId="{7524DE43-6822-520F-93E5-DAEDDBDE08EC}" dt="2026-09-03T15:54:49.477" v="9528"/>
        <pc:sldMkLst>
          <pc:docMk/>
          <pc:sldMk cId="2762466124" sldId="2147474362"/>
        </pc:sldMkLst>
        <pc:spChg chg="add mod">
          <ac:chgData name="Daniel Kono (WZLDAK)" userId="cae49946-295f-4d7e-89ad-f5252f090e7d" providerId="ADAL" clId="{7524DE43-6822-520F-93E5-DAEDDBDE08EC}" dt="2026-09-02T04:15:59.236" v="8631" actId="962"/>
          <ac:spMkLst>
            <pc:docMk/>
            <pc:sldMk cId="2762466124" sldId="2147474362"/>
            <ac:spMk id="31" creationId="{A4750B57-8E64-6608-539B-55693C6A562C}"/>
          </ac:spMkLst>
        </pc:spChg>
        <pc:graphicFrameChg chg="mod ord modGraphic">
          <ac:chgData name="Daniel Kono (WZLDAK)" userId="cae49946-295f-4d7e-89ad-f5252f090e7d" providerId="ADAL" clId="{7524DE43-6822-520F-93E5-DAEDDBDE08EC}" dt="2026-09-02T06:59:10.944" v="9424" actId="13239"/>
          <ac:graphicFrameMkLst>
            <pc:docMk/>
            <pc:sldMk cId="2762466124" sldId="2147474362"/>
            <ac:graphicFrameMk id="13" creationId="{41AA8648-D3E4-3D07-4BD8-6786F642935E}"/>
          </ac:graphicFrameMkLst>
        </pc:graphicFrameChg>
        <pc:graphicFrameChg chg="add mod">
          <ac:chgData name="Daniel Kono (WZLDAK)" userId="cae49946-295f-4d7e-89ad-f5252f090e7d" providerId="ADAL" clId="{7524DE43-6822-520F-93E5-DAEDDBDE08EC}" dt="2026-09-02T05:56:33.272" v="9359" actId="962"/>
          <ac:graphicFrameMkLst>
            <pc:docMk/>
            <pc:sldMk cId="2762466124" sldId="2147474362"/>
            <ac:graphicFrameMk id="32" creationId="{7FDA080C-30EF-E5B4-2BB2-2CDC227C15B3}"/>
          </ac:graphicFrameMkLst>
        </pc:graphicFrameChg>
      </pc:sldChg>
      <pc:sldChg chg="addSp delSp modSp new add del mod">
        <pc:chgData name="Daniel Kono (WZLDAK)" userId="cae49946-295f-4d7e-89ad-f5252f090e7d" providerId="ADAL" clId="{7524DE43-6822-520F-93E5-DAEDDBDE08EC}" dt="2026-09-03T15:54:49.477" v="9528"/>
        <pc:sldMkLst>
          <pc:docMk/>
          <pc:sldMk cId="2779615672" sldId="2147474363"/>
        </pc:sldMkLst>
        <pc:spChg chg="mod">
          <ac:chgData name="Daniel Kono (WZLDAK)" userId="cae49946-295f-4d7e-89ad-f5252f090e7d" providerId="ADAL" clId="{7524DE43-6822-520F-93E5-DAEDDBDE08EC}" dt="2026-09-02T04:16:22.057" v="8633" actId="962"/>
          <ac:spMkLst>
            <pc:docMk/>
            <pc:sldMk cId="2779615672" sldId="2147474363"/>
            <ac:spMk id="57" creationId="{BC19B034-E672-FB5F-0EF5-8276B3CFE494}"/>
          </ac:spMkLst>
        </pc:spChg>
        <pc:graphicFrameChg chg="mod topLvl">
          <ac:chgData name="Daniel Kono (WZLDAK)" userId="cae49946-295f-4d7e-89ad-f5252f090e7d" providerId="ADAL" clId="{7524DE43-6822-520F-93E5-DAEDDBDE08EC}" dt="2026-09-02T05:56:50.456" v="9360" actId="962"/>
          <ac:graphicFrameMkLst>
            <pc:docMk/>
            <pc:sldMk cId="2779615672" sldId="2147474363"/>
            <ac:graphicFrameMk id="62" creationId="{DEF00095-A8F1-DC9C-7FE0-B6FF4F9E5B8C}"/>
          </ac:graphicFrameMkLst>
        </pc:graphicFrameChg>
      </pc:sldChg>
      <pc:sldChg chg="modSp add del mod ord">
        <pc:chgData name="Daniel Kono (WZLDAK)" userId="cae49946-295f-4d7e-89ad-f5252f090e7d" providerId="ADAL" clId="{7524DE43-6822-520F-93E5-DAEDDBDE08EC}" dt="2026-09-03T15:54:49.477" v="9528"/>
        <pc:sldMkLst>
          <pc:docMk/>
          <pc:sldMk cId="326063067" sldId="2147474364"/>
        </pc:sldMkLst>
      </pc:sldChg>
      <pc:sldChg chg="addSp delSp modSp new add del mod">
        <pc:chgData name="Daniel Kono (WZLDAK)" userId="cae49946-295f-4d7e-89ad-f5252f090e7d" providerId="ADAL" clId="{7524DE43-6822-520F-93E5-DAEDDBDE08EC}" dt="2026-09-03T15:54:49.477" v="9528"/>
        <pc:sldMkLst>
          <pc:docMk/>
          <pc:sldMk cId="3973037234" sldId="2147474365"/>
        </pc:sldMkLst>
        <pc:spChg chg="add mod">
          <ac:chgData name="Daniel Kono (WZLDAK)" userId="cae49946-295f-4d7e-89ad-f5252f090e7d" providerId="ADAL" clId="{7524DE43-6822-520F-93E5-DAEDDBDE08EC}" dt="2026-09-02T04:16:51.258" v="8635" actId="962"/>
          <ac:spMkLst>
            <pc:docMk/>
            <pc:sldMk cId="3973037234" sldId="2147474365"/>
            <ac:spMk id="8" creationId="{594C4D50-CA6C-B439-39A4-3915A59D0562}"/>
          </ac:spMkLst>
        </pc:spChg>
      </pc:sldChg>
      <pc:sldChg chg="addSp delSp modSp new add del mod chgLayout">
        <pc:chgData name="Daniel Kono (WZLDAK)" userId="cae49946-295f-4d7e-89ad-f5252f090e7d" providerId="ADAL" clId="{7524DE43-6822-520F-93E5-DAEDDBDE08EC}" dt="2026-09-03T15:54:49.477" v="9528"/>
        <pc:sldMkLst>
          <pc:docMk/>
          <pc:sldMk cId="3644336593" sldId="2147474366"/>
        </pc:sldMkLst>
        <pc:spChg chg="add mod ord">
          <ac:chgData name="Daniel Kono (WZLDAK)" userId="cae49946-295f-4d7e-89ad-f5252f090e7d" providerId="ADAL" clId="{7524DE43-6822-520F-93E5-DAEDDBDE08EC}" dt="2026-09-02T04:07:40.782" v="8574" actId="13244"/>
          <ac:spMkLst>
            <pc:docMk/>
            <pc:sldMk cId="3644336593" sldId="2147474366"/>
            <ac:spMk id="7" creationId="{A49AB76D-1122-0909-196C-1AF0A1DD1E9E}"/>
          </ac:spMkLst>
        </pc:spChg>
        <pc:spChg chg="add mod ord">
          <ac:chgData name="Daniel Kono (WZLDAK)" userId="cae49946-295f-4d7e-89ad-f5252f090e7d" providerId="ADAL" clId="{7524DE43-6822-520F-93E5-DAEDDBDE08EC}" dt="2026-09-02T04:08:11.148" v="8578" actId="13244"/>
          <ac:spMkLst>
            <pc:docMk/>
            <pc:sldMk cId="3644336593" sldId="2147474366"/>
            <ac:spMk id="8" creationId="{DF90F620-3C76-69F6-A0F5-099144CAA1BE}"/>
          </ac:spMkLst>
        </pc:spChg>
        <pc:spChg chg="mod ord">
          <ac:chgData name="Daniel Kono (WZLDAK)" userId="cae49946-295f-4d7e-89ad-f5252f090e7d" providerId="ADAL" clId="{7524DE43-6822-520F-93E5-DAEDDBDE08EC}" dt="2026-09-02T04:07:30.557" v="8572" actId="13244"/>
          <ac:spMkLst>
            <pc:docMk/>
            <pc:sldMk cId="3644336593" sldId="2147474366"/>
            <ac:spMk id="13" creationId="{929093C6-1843-E464-498D-CAEA1D214509}"/>
          </ac:spMkLst>
        </pc:spChg>
        <pc:spChg chg="mod">
          <ac:chgData name="Daniel Kono (WZLDAK)" userId="cae49946-295f-4d7e-89ad-f5252f090e7d" providerId="ADAL" clId="{7524DE43-6822-520F-93E5-DAEDDBDE08EC}" dt="2026-09-02T04:17:11.947" v="8637" actId="962"/>
          <ac:spMkLst>
            <pc:docMk/>
            <pc:sldMk cId="3644336593" sldId="2147474366"/>
            <ac:spMk id="14" creationId="{45A41F66-3DD7-0205-313E-11034C970A17}"/>
          </ac:spMkLst>
        </pc:spChg>
        <pc:spChg chg="add del mod ord">
          <ac:chgData name="Daniel Kono (WZLDAK)" userId="cae49946-295f-4d7e-89ad-f5252f090e7d" providerId="ADAL" clId="{7524DE43-6822-520F-93E5-DAEDDBDE08EC}" dt="2026-09-02T04:17:28.398" v="8639" actId="13244"/>
          <ac:spMkLst>
            <pc:docMk/>
            <pc:sldMk cId="3644336593" sldId="2147474366"/>
            <ac:spMk id="17" creationId="{0C8F28CA-A613-64F5-5C40-76AA7E4C5FEB}"/>
          </ac:spMkLst>
        </pc:spChg>
        <pc:spChg chg="add del mod">
          <ac:chgData name="Daniel Kono (WZLDAK)" userId="cae49946-295f-4d7e-89ad-f5252f090e7d" providerId="ADAL" clId="{7524DE43-6822-520F-93E5-DAEDDBDE08EC}" dt="2026-09-02T04:17:32.225" v="8641" actId="962"/>
          <ac:spMkLst>
            <pc:docMk/>
            <pc:sldMk cId="3644336593" sldId="2147474366"/>
            <ac:spMk id="18" creationId="{64CAE8E4-7AF7-ED2D-8BEA-D017AEC64AF3}"/>
          </ac:spMkLst>
        </pc:spChg>
        <pc:graphicFrameChg chg="mod">
          <ac:chgData name="Daniel Kono (WZLDAK)" userId="cae49946-295f-4d7e-89ad-f5252f090e7d" providerId="ADAL" clId="{7524DE43-6822-520F-93E5-DAEDDBDE08EC}" dt="2026-09-02T05:57:28.234" v="9361" actId="962"/>
          <ac:graphicFrameMkLst>
            <pc:docMk/>
            <pc:sldMk cId="3644336593" sldId="2147474366"/>
            <ac:graphicFrameMk id="15" creationId="{441454DF-89E1-0897-9532-A4DFB6C34979}"/>
          </ac:graphicFrameMkLst>
        </pc:graphicFrameChg>
        <pc:graphicFrameChg chg="mod ord modGraphic">
          <ac:chgData name="Daniel Kono (WZLDAK)" userId="cae49946-295f-4d7e-89ad-f5252f090e7d" providerId="ADAL" clId="{7524DE43-6822-520F-93E5-DAEDDBDE08EC}" dt="2026-09-02T05:15:22.951" v="9253" actId="20577"/>
          <ac:graphicFrameMkLst>
            <pc:docMk/>
            <pc:sldMk cId="3644336593" sldId="2147474366"/>
            <ac:graphicFrameMk id="16" creationId="{380717C8-CA64-CB1F-8DD6-19FCF092F9A3}"/>
          </ac:graphicFrameMkLst>
        </pc:graphicFrameChg>
      </pc:sldChg>
      <pc:sldChg chg="addSp delSp modSp new add del mod">
        <pc:chgData name="Daniel Kono (WZLDAK)" userId="cae49946-295f-4d7e-89ad-f5252f090e7d" providerId="ADAL" clId="{7524DE43-6822-520F-93E5-DAEDDBDE08EC}" dt="2026-09-03T15:54:49.477" v="9528"/>
        <pc:sldMkLst>
          <pc:docMk/>
          <pc:sldMk cId="448133824" sldId="2147474368"/>
        </pc:sldMkLst>
        <pc:spChg chg="mod ord">
          <ac:chgData name="Daniel Kono (WZLDAK)" userId="cae49946-295f-4d7e-89ad-f5252f090e7d" providerId="ADAL" clId="{7524DE43-6822-520F-93E5-DAEDDBDE08EC}" dt="2026-09-02T04:09:01.936" v="8582" actId="13244"/>
          <ac:spMkLst>
            <pc:docMk/>
            <pc:sldMk cId="448133824" sldId="2147474368"/>
            <ac:spMk id="5" creationId="{5DDF3182-298C-06F9-0B35-739BFDC66517}"/>
          </ac:spMkLst>
        </pc:spChg>
        <pc:spChg chg="mod ord">
          <ac:chgData name="Daniel Kono (WZLDAK)" userId="cae49946-295f-4d7e-89ad-f5252f090e7d" providerId="ADAL" clId="{7524DE43-6822-520F-93E5-DAEDDBDE08EC}" dt="2026-09-02T04:08:32.959" v="8579" actId="13244"/>
          <ac:spMkLst>
            <pc:docMk/>
            <pc:sldMk cId="448133824" sldId="2147474368"/>
            <ac:spMk id="6" creationId="{0E32AFC3-9037-135C-9F74-2ABBDE9023C0}"/>
          </ac:spMkLst>
        </pc:spChg>
        <pc:spChg chg="mod ord">
          <ac:chgData name="Daniel Kono (WZLDAK)" userId="cae49946-295f-4d7e-89ad-f5252f090e7d" providerId="ADAL" clId="{7524DE43-6822-520F-93E5-DAEDDBDE08EC}" dt="2026-09-02T04:08:46.480" v="8580" actId="13244"/>
          <ac:spMkLst>
            <pc:docMk/>
            <pc:sldMk cId="448133824" sldId="2147474368"/>
            <ac:spMk id="7" creationId="{88484EE5-D0ED-D001-A887-7B9A95D57507}"/>
          </ac:spMkLst>
        </pc:spChg>
      </pc:sldChg>
      <pc:sldChg chg="addSp delSp modSp new add del mod">
        <pc:chgData name="Daniel Kono (WZLDAK)" userId="cae49946-295f-4d7e-89ad-f5252f090e7d" providerId="ADAL" clId="{7524DE43-6822-520F-93E5-DAEDDBDE08EC}" dt="2026-09-03T15:54:49.477" v="9528"/>
        <pc:sldMkLst>
          <pc:docMk/>
          <pc:sldMk cId="636076341" sldId="2147474369"/>
        </pc:sldMkLst>
        <pc:spChg chg="mod ord">
          <ac:chgData name="Daniel Kono (WZLDAK)" userId="cae49946-295f-4d7e-89ad-f5252f090e7d" providerId="ADAL" clId="{7524DE43-6822-520F-93E5-DAEDDBDE08EC}" dt="2026-09-02T04:18:32.252" v="8647" actId="962"/>
          <ac:spMkLst>
            <pc:docMk/>
            <pc:sldMk cId="636076341" sldId="2147474369"/>
            <ac:spMk id="5" creationId="{0A8ADC60-46DC-B48B-3B91-9F07DFD4D78C}"/>
          </ac:spMkLst>
        </pc:spChg>
        <pc:spChg chg="mod ord">
          <ac:chgData name="Daniel Kono (WZLDAK)" userId="cae49946-295f-4d7e-89ad-f5252f090e7d" providerId="ADAL" clId="{7524DE43-6822-520F-93E5-DAEDDBDE08EC}" dt="2026-09-02T04:18:09.091" v="8642" actId="13244"/>
          <ac:spMkLst>
            <pc:docMk/>
            <pc:sldMk cId="636076341" sldId="2147474369"/>
            <ac:spMk id="6" creationId="{8E84FA1C-3B42-08B1-A1AA-8D374EB78427}"/>
          </ac:spMkLst>
        </pc:spChg>
        <pc:spChg chg="mod ord">
          <ac:chgData name="Daniel Kono (WZLDAK)" userId="cae49946-295f-4d7e-89ad-f5252f090e7d" providerId="ADAL" clId="{7524DE43-6822-520F-93E5-DAEDDBDE08EC}" dt="2026-09-02T04:18:16.563" v="8643" actId="13244"/>
          <ac:spMkLst>
            <pc:docMk/>
            <pc:sldMk cId="636076341" sldId="2147474369"/>
            <ac:spMk id="40" creationId="{991356C9-E9C8-E783-788E-E24533BA010C}"/>
          </ac:spMkLst>
        </pc:spChg>
        <pc:spChg chg="mod ord">
          <ac:chgData name="Daniel Kono (WZLDAK)" userId="cae49946-295f-4d7e-89ad-f5252f090e7d" providerId="ADAL" clId="{7524DE43-6822-520F-93E5-DAEDDBDE08EC}" dt="2026-09-02T04:18:19.654" v="8644" actId="13244"/>
          <ac:spMkLst>
            <pc:docMk/>
            <pc:sldMk cId="636076341" sldId="2147474369"/>
            <ac:spMk id="41" creationId="{CA3CE8CB-00EC-8F79-CD6C-9701B76C71C6}"/>
          </ac:spMkLst>
        </pc:spChg>
        <pc:spChg chg="mod">
          <ac:chgData name="Daniel Kono (WZLDAK)" userId="cae49946-295f-4d7e-89ad-f5252f090e7d" providerId="ADAL" clId="{7524DE43-6822-520F-93E5-DAEDDBDE08EC}" dt="2026-09-02T05:16:30.773" v="9254"/>
          <ac:spMkLst>
            <pc:docMk/>
            <pc:sldMk cId="636076341" sldId="2147474369"/>
            <ac:spMk id="62" creationId="{8E6AAC73-B898-1ABE-34BD-5C26329CDA56}"/>
          </ac:spMkLst>
        </pc:spChg>
      </pc:sldChg>
      <pc:sldChg chg="addSp delSp modSp new add del mod">
        <pc:chgData name="Daniel Kono (WZLDAK)" userId="cae49946-295f-4d7e-89ad-f5252f090e7d" providerId="ADAL" clId="{7524DE43-6822-520F-93E5-DAEDDBDE08EC}" dt="2026-09-03T18:30:25.719" v="9568" actId="962"/>
        <pc:sldMkLst>
          <pc:docMk/>
          <pc:sldMk cId="3881244694" sldId="2147474370"/>
        </pc:sldMkLst>
        <pc:spChg chg="mod ord">
          <ac:chgData name="Daniel Kono (WZLDAK)" userId="cae49946-295f-4d7e-89ad-f5252f090e7d" providerId="ADAL" clId="{7524DE43-6822-520F-93E5-DAEDDBDE08EC}" dt="2026-09-02T04:19:26.226" v="8653" actId="13244"/>
          <ac:spMkLst>
            <pc:docMk/>
            <pc:sldMk cId="3881244694" sldId="2147474370"/>
            <ac:spMk id="5" creationId="{04648A85-22D0-C8EE-A552-CB7CBE465F11}"/>
          </ac:spMkLst>
        </pc:spChg>
        <pc:spChg chg="mod ord">
          <ac:chgData name="Daniel Kono (WZLDAK)" userId="cae49946-295f-4d7e-89ad-f5252f090e7d" providerId="ADAL" clId="{7524DE43-6822-520F-93E5-DAEDDBDE08EC}" dt="2026-09-02T04:18:59.225" v="8649" actId="13244"/>
          <ac:spMkLst>
            <pc:docMk/>
            <pc:sldMk cId="3881244694" sldId="2147474370"/>
            <ac:spMk id="6" creationId="{2D5E642B-4089-8153-BB87-A481E2540900}"/>
          </ac:spMkLst>
        </pc:spChg>
        <pc:spChg chg="add del mod ord">
          <ac:chgData name="Daniel Kono (WZLDAK)" userId="cae49946-295f-4d7e-89ad-f5252f090e7d" providerId="ADAL" clId="{7524DE43-6822-520F-93E5-DAEDDBDE08EC}" dt="2026-09-02T04:19:16.514" v="8651" actId="13244"/>
          <ac:spMkLst>
            <pc:docMk/>
            <pc:sldMk cId="3881244694" sldId="2147474370"/>
            <ac:spMk id="11" creationId="{282806FD-C4D6-4C03-5E68-99C880336F97}"/>
          </ac:spMkLst>
        </pc:spChg>
        <pc:spChg chg="mod">
          <ac:chgData name="Daniel Kono (WZLDAK)" userId="cae49946-295f-4d7e-89ad-f5252f090e7d" providerId="ADAL" clId="{7524DE43-6822-520F-93E5-DAEDDBDE08EC}" dt="2026-09-03T18:01:20.438" v="9566" actId="20577"/>
          <ac:spMkLst>
            <pc:docMk/>
            <pc:sldMk cId="3881244694" sldId="2147474370"/>
            <ac:spMk id="12" creationId="{77D54B4D-77E3-A38E-6683-21C888A95585}"/>
          </ac:spMkLst>
        </pc:spChg>
        <pc:spChg chg="add del mod ord">
          <ac:chgData name="Daniel Kono (WZLDAK)" userId="cae49946-295f-4d7e-89ad-f5252f090e7d" providerId="ADAL" clId="{7524DE43-6822-520F-93E5-DAEDDBDE08EC}" dt="2026-09-02T04:20:15.786" v="8660" actId="13244"/>
          <ac:spMkLst>
            <pc:docMk/>
            <pc:sldMk cId="3881244694" sldId="2147474370"/>
            <ac:spMk id="13" creationId="{C3654037-75A2-D0AF-5046-519012A07E27}"/>
          </ac:spMkLst>
        </pc:spChg>
        <pc:grpChg chg="add mod">
          <ac:chgData name="Daniel Kono (WZLDAK)" userId="cae49946-295f-4d7e-89ad-f5252f090e7d" providerId="ADAL" clId="{7524DE43-6822-520F-93E5-DAEDDBDE08EC}" dt="2026-09-02T04:20:21.965" v="8661" actId="962"/>
          <ac:grpSpMkLst>
            <pc:docMk/>
            <pc:sldMk cId="3881244694" sldId="2147474370"/>
            <ac:grpSpMk id="23" creationId="{3F0EE45C-8E0E-912A-8C92-74020F460926}"/>
          </ac:grpSpMkLst>
        </pc:grpChg>
        <pc:graphicFrameChg chg="add mod">
          <ac:chgData name="Daniel Kono (WZLDAK)" userId="cae49946-295f-4d7e-89ad-f5252f090e7d" providerId="ADAL" clId="{7524DE43-6822-520F-93E5-DAEDDBDE08EC}" dt="2026-09-03T18:30:25.719" v="9568" actId="962"/>
          <ac:graphicFrameMkLst>
            <pc:docMk/>
            <pc:sldMk cId="3881244694" sldId="2147474370"/>
            <ac:graphicFrameMk id="7" creationId="{D8202989-FB62-43FE-6EA2-A8E67847C6F2}"/>
          </ac:graphicFrameMkLst>
        </pc:graphicFrameChg>
        <pc:graphicFrameChg chg="add del mod">
          <ac:chgData name="Daniel Kono (WZLDAK)" userId="cae49946-295f-4d7e-89ad-f5252f090e7d" providerId="ADAL" clId="{7524DE43-6822-520F-93E5-DAEDDBDE08EC}" dt="2026-09-02T05:58:41.434" v="9363" actId="962"/>
          <ac:graphicFrameMkLst>
            <pc:docMk/>
            <pc:sldMk cId="3881244694" sldId="2147474370"/>
            <ac:graphicFrameMk id="14" creationId="{ADD754E2-EF1D-2C1A-098E-6C27F3E46704}"/>
          </ac:graphicFrameMkLst>
        </pc:graphicFrameChg>
      </pc:sldChg>
      <pc:sldChg chg="addSp delSp modSp new add del mod">
        <pc:chgData name="Daniel Kono (WZLDAK)" userId="cae49946-295f-4d7e-89ad-f5252f090e7d" providerId="ADAL" clId="{7524DE43-6822-520F-93E5-DAEDDBDE08EC}" dt="2026-09-03T18:01:05.030" v="9565" actId="478"/>
        <pc:sldMkLst>
          <pc:docMk/>
          <pc:sldMk cId="3017933285" sldId="2147474371"/>
        </pc:sldMkLst>
        <pc:spChg chg="mod ord">
          <ac:chgData name="Daniel Kono (WZLDAK)" userId="cae49946-295f-4d7e-89ad-f5252f090e7d" providerId="ADAL" clId="{7524DE43-6822-520F-93E5-DAEDDBDE08EC}" dt="2026-09-02T04:22:39.061" v="8676" actId="13244"/>
          <ac:spMkLst>
            <pc:docMk/>
            <pc:sldMk cId="3017933285" sldId="2147474371"/>
            <ac:spMk id="5" creationId="{FE99573B-C93E-0254-1D03-C754A3327377}"/>
          </ac:spMkLst>
        </pc:spChg>
        <pc:spChg chg="mod ord">
          <ac:chgData name="Daniel Kono (WZLDAK)" userId="cae49946-295f-4d7e-89ad-f5252f090e7d" providerId="ADAL" clId="{7524DE43-6822-520F-93E5-DAEDDBDE08EC}" dt="2026-09-02T04:22:23.574" v="8672" actId="13244"/>
          <ac:spMkLst>
            <pc:docMk/>
            <pc:sldMk cId="3017933285" sldId="2147474371"/>
            <ac:spMk id="6" creationId="{608E771D-0EFE-D3BE-4639-E355BC0B2854}"/>
          </ac:spMkLst>
        </pc:spChg>
        <pc:spChg chg="add del mod ord">
          <ac:chgData name="Daniel Kono (WZLDAK)" userId="cae49946-295f-4d7e-89ad-f5252f090e7d" providerId="ADAL" clId="{7524DE43-6822-520F-93E5-DAEDDBDE08EC}" dt="2026-09-03T18:01:05.030" v="9565" actId="478"/>
          <ac:spMkLst>
            <pc:docMk/>
            <pc:sldMk cId="3017933285" sldId="2147474371"/>
            <ac:spMk id="7" creationId="{F1AEAEFF-165C-5658-CCE5-832B0B00FDEC}"/>
          </ac:spMkLst>
        </pc:spChg>
        <pc:spChg chg="add mod ord">
          <ac:chgData name="Daniel Kono (WZLDAK)" userId="cae49946-295f-4d7e-89ad-f5252f090e7d" providerId="ADAL" clId="{7524DE43-6822-520F-93E5-DAEDDBDE08EC}" dt="2026-09-02T04:22:32.276" v="8673" actId="13244"/>
          <ac:spMkLst>
            <pc:docMk/>
            <pc:sldMk cId="3017933285" sldId="2147474371"/>
            <ac:spMk id="9" creationId="{6317028C-2DD6-0549-77E8-7F7C80CF3742}"/>
          </ac:spMkLst>
        </pc:spChg>
        <pc:spChg chg="mod ord">
          <ac:chgData name="Daniel Kono (WZLDAK)" userId="cae49946-295f-4d7e-89ad-f5252f090e7d" providerId="ADAL" clId="{7524DE43-6822-520F-93E5-DAEDDBDE08EC}" dt="2026-09-02T04:22:47.798" v="8679" actId="13244"/>
          <ac:spMkLst>
            <pc:docMk/>
            <pc:sldMk cId="3017933285" sldId="2147474371"/>
            <ac:spMk id="12" creationId="{02279C46-053C-60DD-310A-64122B3A406E}"/>
          </ac:spMkLst>
        </pc:spChg>
        <pc:spChg chg="add del mod">
          <ac:chgData name="Daniel Kono (WZLDAK)" userId="cae49946-295f-4d7e-89ad-f5252f090e7d" providerId="ADAL" clId="{7524DE43-6822-520F-93E5-DAEDDBDE08EC}" dt="2026-09-02T18:55:38.728" v="9482" actId="478"/>
          <ac:spMkLst>
            <pc:docMk/>
            <pc:sldMk cId="3017933285" sldId="2147474371"/>
            <ac:spMk id="19" creationId="{83C775E0-F26D-9EF9-94F6-78A0F7A6FABE}"/>
          </ac:spMkLst>
        </pc:spChg>
        <pc:spChg chg="add del mod">
          <ac:chgData name="Daniel Kono (WZLDAK)" userId="cae49946-295f-4d7e-89ad-f5252f090e7d" providerId="ADAL" clId="{7524DE43-6822-520F-93E5-DAEDDBDE08EC}" dt="2026-09-02T18:55:38.728" v="9482" actId="478"/>
          <ac:spMkLst>
            <pc:docMk/>
            <pc:sldMk cId="3017933285" sldId="2147474371"/>
            <ac:spMk id="20" creationId="{CFADBFEC-F247-1B1C-0D94-EDD94DB132F5}"/>
          </ac:spMkLst>
        </pc:spChg>
        <pc:spChg chg="add del mod">
          <ac:chgData name="Daniel Kono (WZLDAK)" userId="cae49946-295f-4d7e-89ad-f5252f090e7d" providerId="ADAL" clId="{7524DE43-6822-520F-93E5-DAEDDBDE08EC}" dt="2026-09-02T18:55:38.728" v="9482" actId="478"/>
          <ac:spMkLst>
            <pc:docMk/>
            <pc:sldMk cId="3017933285" sldId="2147474371"/>
            <ac:spMk id="21" creationId="{41086D70-FBB5-0C51-3B7F-CC1E1D6B4429}"/>
          </ac:spMkLst>
        </pc:spChg>
        <pc:spChg chg="add del mod">
          <ac:chgData name="Daniel Kono (WZLDAK)" userId="cae49946-295f-4d7e-89ad-f5252f090e7d" providerId="ADAL" clId="{7524DE43-6822-520F-93E5-DAEDDBDE08EC}" dt="2026-09-02T18:55:38.728" v="9482" actId="478"/>
          <ac:spMkLst>
            <pc:docMk/>
            <pc:sldMk cId="3017933285" sldId="2147474371"/>
            <ac:spMk id="22" creationId="{D1DC9FB4-29E9-A59E-1BB6-19A162E11AC1}"/>
          </ac:spMkLst>
        </pc:spChg>
        <pc:graphicFrameChg chg="mod">
          <ac:chgData name="Daniel Kono (WZLDAK)" userId="cae49946-295f-4d7e-89ad-f5252f090e7d" providerId="ADAL" clId="{7524DE43-6822-520F-93E5-DAEDDBDE08EC}" dt="2026-09-02T18:55:34.119" v="9480" actId="1076"/>
          <ac:graphicFrameMkLst>
            <pc:docMk/>
            <pc:sldMk cId="3017933285" sldId="2147474371"/>
            <ac:graphicFrameMk id="8" creationId="{57352874-BD8B-518F-2F51-2DE79E2111A1}"/>
          </ac:graphicFrameMkLst>
        </pc:graphicFrameChg>
        <pc:graphicFrameChg chg="mod">
          <ac:chgData name="Daniel Kono (WZLDAK)" userId="cae49946-295f-4d7e-89ad-f5252f090e7d" providerId="ADAL" clId="{7524DE43-6822-520F-93E5-DAEDDBDE08EC}" dt="2026-09-02T18:07:17.538" v="9465" actId="14100"/>
          <ac:graphicFrameMkLst>
            <pc:docMk/>
            <pc:sldMk cId="3017933285" sldId="2147474371"/>
            <ac:graphicFrameMk id="14" creationId="{BC12963D-F91E-3EBB-F3DB-B8DF3C23109B}"/>
          </ac:graphicFrameMkLst>
        </pc:graphicFrameChg>
        <pc:graphicFrameChg chg="add del mod">
          <ac:chgData name="Daniel Kono (WZLDAK)" userId="cae49946-295f-4d7e-89ad-f5252f090e7d" providerId="ADAL" clId="{7524DE43-6822-520F-93E5-DAEDDBDE08EC}" dt="2026-09-02T18:55:38.728" v="9482" actId="478"/>
          <ac:graphicFrameMkLst>
            <pc:docMk/>
            <pc:sldMk cId="3017933285" sldId="2147474371"/>
            <ac:graphicFrameMk id="18" creationId="{C57EB0B6-0283-97D6-BC6B-CBE235AD140D}"/>
          </ac:graphicFrameMkLst>
        </pc:graphicFrameChg>
      </pc:sldChg>
      <pc:sldChg chg="addSp delSp modSp new add del mod modClrScheme chgLayout">
        <pc:chgData name="Daniel Kono (WZLDAK)" userId="cae49946-295f-4d7e-89ad-f5252f090e7d" providerId="ADAL" clId="{7524DE43-6822-520F-93E5-DAEDDBDE08EC}" dt="2026-09-03T15:54:49.477" v="9528"/>
        <pc:sldMkLst>
          <pc:docMk/>
          <pc:sldMk cId="3115902095" sldId="2147474372"/>
        </pc:sldMkLst>
        <pc:spChg chg="mod ord">
          <ac:chgData name="Daniel Kono (WZLDAK)" userId="cae49946-295f-4d7e-89ad-f5252f090e7d" providerId="ADAL" clId="{7524DE43-6822-520F-93E5-DAEDDBDE08EC}" dt="2026-09-02T04:23:35.886" v="8688" actId="13244"/>
          <ac:spMkLst>
            <pc:docMk/>
            <pc:sldMk cId="3115902095" sldId="2147474372"/>
            <ac:spMk id="5" creationId="{E9384907-DCE5-EFB8-7F4C-3D8F1EE7EBA1}"/>
          </ac:spMkLst>
        </pc:spChg>
        <pc:spChg chg="add mod ord">
          <ac:chgData name="Daniel Kono (WZLDAK)" userId="cae49946-295f-4d7e-89ad-f5252f090e7d" providerId="ADAL" clId="{7524DE43-6822-520F-93E5-DAEDDBDE08EC}" dt="2026-09-02T04:23:26.187" v="8685" actId="13244"/>
          <ac:spMkLst>
            <pc:docMk/>
            <pc:sldMk cId="3115902095" sldId="2147474372"/>
            <ac:spMk id="7" creationId="{3C536CC2-9252-1B76-DD5F-D21FE88BD0FB}"/>
          </ac:spMkLst>
        </pc:spChg>
        <pc:spChg chg="add mod ord">
          <ac:chgData name="Daniel Kono (WZLDAK)" userId="cae49946-295f-4d7e-89ad-f5252f090e7d" providerId="ADAL" clId="{7524DE43-6822-520F-93E5-DAEDDBDE08EC}" dt="2026-09-02T04:23:21.519" v="8684" actId="13244"/>
          <ac:spMkLst>
            <pc:docMk/>
            <pc:sldMk cId="3115902095" sldId="2147474372"/>
            <ac:spMk id="9" creationId="{6CD5D6AF-C450-E13E-5193-DFBAF505DCE8}"/>
          </ac:spMkLst>
        </pc:spChg>
        <pc:spChg chg="mod topLvl">
          <ac:chgData name="Daniel Kono (WZLDAK)" userId="cae49946-295f-4d7e-89ad-f5252f090e7d" providerId="ADAL" clId="{7524DE43-6822-520F-93E5-DAEDDBDE08EC}" dt="2026-09-02T04:24:01.373" v="8695" actId="962"/>
          <ac:spMkLst>
            <pc:docMk/>
            <pc:sldMk cId="3115902095" sldId="2147474372"/>
            <ac:spMk id="12" creationId="{BF2D4810-616C-B51A-D6FB-B4757B4E0027}"/>
          </ac:spMkLst>
        </pc:spChg>
        <pc:spChg chg="mod topLvl">
          <ac:chgData name="Daniel Kono (WZLDAK)" userId="cae49946-295f-4d7e-89ad-f5252f090e7d" providerId="ADAL" clId="{7524DE43-6822-520F-93E5-DAEDDBDE08EC}" dt="2026-09-02T04:24:01.014" v="8694" actId="962"/>
          <ac:spMkLst>
            <pc:docMk/>
            <pc:sldMk cId="3115902095" sldId="2147474372"/>
            <ac:spMk id="13" creationId="{29644A44-F22C-7C95-1CD5-83685E49387B}"/>
          </ac:spMkLst>
        </pc:spChg>
        <pc:spChg chg="mod topLvl">
          <ac:chgData name="Daniel Kono (WZLDAK)" userId="cae49946-295f-4d7e-89ad-f5252f090e7d" providerId="ADAL" clId="{7524DE43-6822-520F-93E5-DAEDDBDE08EC}" dt="2026-09-02T04:24:02.244" v="8697" actId="962"/>
          <ac:spMkLst>
            <pc:docMk/>
            <pc:sldMk cId="3115902095" sldId="2147474372"/>
            <ac:spMk id="14" creationId="{B36555F7-4B64-9977-02F3-C3637A0C98E7}"/>
          </ac:spMkLst>
        </pc:spChg>
        <pc:spChg chg="mod topLvl">
          <ac:chgData name="Daniel Kono (WZLDAK)" userId="cae49946-295f-4d7e-89ad-f5252f090e7d" providerId="ADAL" clId="{7524DE43-6822-520F-93E5-DAEDDBDE08EC}" dt="2026-09-02T04:24:01.871" v="8696" actId="962"/>
          <ac:spMkLst>
            <pc:docMk/>
            <pc:sldMk cId="3115902095" sldId="2147474372"/>
            <ac:spMk id="15" creationId="{4B6E4B0E-49D1-A699-06D5-167F126B9BF4}"/>
          </ac:spMkLst>
        </pc:spChg>
        <pc:graphicFrameChg chg="add mod">
          <ac:chgData name="Daniel Kono (WZLDAK)" userId="cae49946-295f-4d7e-89ad-f5252f090e7d" providerId="ADAL" clId="{7524DE43-6822-520F-93E5-DAEDDBDE08EC}" dt="2026-09-02T20:47:02.217" v="9499" actId="962"/>
          <ac:graphicFrameMkLst>
            <pc:docMk/>
            <pc:sldMk cId="3115902095" sldId="2147474372"/>
            <ac:graphicFrameMk id="3" creationId="{FAB03C49-F3BA-DAA1-B9E7-AB882F8AC274}"/>
          </ac:graphicFrameMkLst>
        </pc:graphicFrameChg>
      </pc:sldChg>
      <pc:sldChg chg="addSp delSp modSp new add del mod">
        <pc:chgData name="Daniel Kono (WZLDAK)" userId="cae49946-295f-4d7e-89ad-f5252f090e7d" providerId="ADAL" clId="{7524DE43-6822-520F-93E5-DAEDDBDE08EC}" dt="2026-09-03T15:54:49.477" v="9528"/>
        <pc:sldMkLst>
          <pc:docMk/>
          <pc:sldMk cId="1864031691" sldId="2147474373"/>
        </pc:sldMkLst>
        <pc:spChg chg="mod ord">
          <ac:chgData name="Daniel Kono (WZLDAK)" userId="cae49946-295f-4d7e-89ad-f5252f090e7d" providerId="ADAL" clId="{7524DE43-6822-520F-93E5-DAEDDBDE08EC}" dt="2026-09-02T04:24:27.189" v="8701" actId="13244"/>
          <ac:spMkLst>
            <pc:docMk/>
            <pc:sldMk cId="1864031691" sldId="2147474373"/>
            <ac:spMk id="5" creationId="{75F523D0-0D18-675F-2BBB-F8FB070675B7}"/>
          </ac:spMkLst>
        </pc:spChg>
        <pc:spChg chg="mod ord">
          <ac:chgData name="Daniel Kono (WZLDAK)" userId="cae49946-295f-4d7e-89ad-f5252f090e7d" providerId="ADAL" clId="{7524DE43-6822-520F-93E5-DAEDDBDE08EC}" dt="2026-09-02T04:24:14.187" v="8698" actId="13244"/>
          <ac:spMkLst>
            <pc:docMk/>
            <pc:sldMk cId="1864031691" sldId="2147474373"/>
            <ac:spMk id="6" creationId="{6829E0A1-E5C8-D06F-2D0A-5F2AA1DB79F8}"/>
          </ac:spMkLst>
        </pc:spChg>
        <pc:spChg chg="add mod ord">
          <ac:chgData name="Daniel Kono (WZLDAK)" userId="cae49946-295f-4d7e-89ad-f5252f090e7d" providerId="ADAL" clId="{7524DE43-6822-520F-93E5-DAEDDBDE08EC}" dt="2026-09-02T04:24:22.151" v="8699" actId="13244"/>
          <ac:spMkLst>
            <pc:docMk/>
            <pc:sldMk cId="1864031691" sldId="2147474373"/>
            <ac:spMk id="7" creationId="{BAC4EB3B-19C8-D48A-7831-A3B803396782}"/>
          </ac:spMkLst>
        </pc:spChg>
        <pc:graphicFrameChg chg="add mod">
          <ac:chgData name="Daniel Kono (WZLDAK)" userId="cae49946-295f-4d7e-89ad-f5252f090e7d" providerId="ADAL" clId="{7524DE43-6822-520F-93E5-DAEDDBDE08EC}" dt="2026-09-02T05:59:45.842" v="9368" actId="962"/>
          <ac:graphicFrameMkLst>
            <pc:docMk/>
            <pc:sldMk cId="1864031691" sldId="2147474373"/>
            <ac:graphicFrameMk id="19" creationId="{9BFEFEBA-49C7-2CBF-D79C-13BCBC4AFB1E}"/>
          </ac:graphicFrameMkLst>
        </pc:graphicFrameChg>
      </pc:sldChg>
      <pc:sldChg chg="addSp delSp modSp add del mod ord modClrScheme chgLayout">
        <pc:chgData name="Daniel Kono (WZLDAK)" userId="cae49946-295f-4d7e-89ad-f5252f090e7d" providerId="ADAL" clId="{7524DE43-6822-520F-93E5-DAEDDBDE08EC}" dt="2026-09-03T15:54:49.477" v="9528"/>
        <pc:sldMkLst>
          <pc:docMk/>
          <pc:sldMk cId="803826631" sldId="2147474374"/>
        </pc:sldMkLst>
        <pc:spChg chg="mod ord">
          <ac:chgData name="Daniel Kono (WZLDAK)" userId="cae49946-295f-4d7e-89ad-f5252f090e7d" providerId="ADAL" clId="{7524DE43-6822-520F-93E5-DAEDDBDE08EC}" dt="2026-09-02T04:33:38.207" v="8703" actId="962"/>
          <ac:spMkLst>
            <pc:docMk/>
            <pc:sldMk cId="803826631" sldId="2147474374"/>
            <ac:spMk id="6" creationId="{0C9980B3-FA7C-043D-80A1-7C97A0000DEF}"/>
          </ac:spMkLst>
        </pc:spChg>
        <pc:cxnChg chg="mod">
          <ac:chgData name="Daniel Kono (WZLDAK)" userId="cae49946-295f-4d7e-89ad-f5252f090e7d" providerId="ADAL" clId="{7524DE43-6822-520F-93E5-DAEDDBDE08EC}" dt="2026-09-02T04:33:38.617" v="8704" actId="962"/>
          <ac:cxnSpMkLst>
            <pc:docMk/>
            <pc:sldMk cId="803826631" sldId="2147474374"/>
            <ac:cxnSpMk id="5" creationId="{29942DD1-D4A0-1E26-F061-B8CDB35D9C20}"/>
          </ac:cxnSpMkLst>
        </pc:cxnChg>
      </pc:sldChg>
      <pc:sldChg chg="addSp delSp modSp new add del mod">
        <pc:chgData name="Daniel Kono (WZLDAK)" userId="cae49946-295f-4d7e-89ad-f5252f090e7d" providerId="ADAL" clId="{7524DE43-6822-520F-93E5-DAEDDBDE08EC}" dt="2026-09-03T15:54:49.477" v="9528"/>
        <pc:sldMkLst>
          <pc:docMk/>
          <pc:sldMk cId="2557829701" sldId="2147474375"/>
        </pc:sldMkLst>
        <pc:spChg chg="mod ord">
          <ac:chgData name="Daniel Kono (WZLDAK)" userId="cae49946-295f-4d7e-89ad-f5252f090e7d" providerId="ADAL" clId="{7524DE43-6822-520F-93E5-DAEDDBDE08EC}" dt="2026-09-02T04:33:53.564" v="8707" actId="962"/>
          <ac:spMkLst>
            <pc:docMk/>
            <pc:sldMk cId="2557829701" sldId="2147474375"/>
            <ac:spMk id="5" creationId="{8A3DDB00-635B-6FEC-BE1A-69EC290AE8F4}"/>
          </ac:spMkLst>
        </pc:spChg>
        <pc:spChg chg="mod ord">
          <ac:chgData name="Daniel Kono (WZLDAK)" userId="cae49946-295f-4d7e-89ad-f5252f090e7d" providerId="ADAL" clId="{7524DE43-6822-520F-93E5-DAEDDBDE08EC}" dt="2026-09-02T04:33:46.628" v="8705" actId="13244"/>
          <ac:spMkLst>
            <pc:docMk/>
            <pc:sldMk cId="2557829701" sldId="2147474375"/>
            <ac:spMk id="6" creationId="{92BFD3D4-AC3A-1086-CB81-DA26757280A6}"/>
          </ac:spMkLst>
        </pc:spChg>
        <pc:graphicFrameChg chg="add del mod modGraphic">
          <ac:chgData name="Daniel Kono (WZLDAK)" userId="cae49946-295f-4d7e-89ad-f5252f090e7d" providerId="ADAL" clId="{7524DE43-6822-520F-93E5-DAEDDBDE08EC}" dt="2026-09-02T04:33:56.321" v="8709" actId="478"/>
          <ac:graphicFrameMkLst>
            <pc:docMk/>
            <pc:sldMk cId="2557829701" sldId="2147474375"/>
            <ac:graphicFrameMk id="7" creationId="{F8318A86-6BA1-B440-44A4-F509C200A6E6}"/>
          </ac:graphicFrameMkLst>
        </pc:graphicFrameChg>
      </pc:sldChg>
      <pc:sldChg chg="addSp delSp modSp new add del mod">
        <pc:chgData name="Daniel Kono (WZLDAK)" userId="cae49946-295f-4d7e-89ad-f5252f090e7d" providerId="ADAL" clId="{7524DE43-6822-520F-93E5-DAEDDBDE08EC}" dt="2026-09-03T15:54:49.477" v="9528"/>
        <pc:sldMkLst>
          <pc:docMk/>
          <pc:sldMk cId="4246172645" sldId="2147474376"/>
        </pc:sldMkLst>
        <pc:spChg chg="mod ord">
          <ac:chgData name="Daniel Kono (WZLDAK)" userId="cae49946-295f-4d7e-89ad-f5252f090e7d" providerId="ADAL" clId="{7524DE43-6822-520F-93E5-DAEDDBDE08EC}" dt="2026-09-02T04:34:10.125" v="8713" actId="962"/>
          <ac:spMkLst>
            <pc:docMk/>
            <pc:sldMk cId="4246172645" sldId="2147474376"/>
            <ac:spMk id="5" creationId="{2178190F-DD87-F207-6F31-7910482E6BFC}"/>
          </ac:spMkLst>
        </pc:spChg>
        <pc:spChg chg="mod ord">
          <ac:chgData name="Daniel Kono (WZLDAK)" userId="cae49946-295f-4d7e-89ad-f5252f090e7d" providerId="ADAL" clId="{7524DE43-6822-520F-93E5-DAEDDBDE08EC}" dt="2026-09-02T04:34:07.281" v="8711" actId="13244"/>
          <ac:spMkLst>
            <pc:docMk/>
            <pc:sldMk cId="4246172645" sldId="2147474376"/>
            <ac:spMk id="6" creationId="{7B3D0388-49F1-B6C5-799D-FBA78EFE70DC}"/>
          </ac:spMkLst>
        </pc:spChg>
        <pc:spChg chg="add mod ord">
          <ac:chgData name="Daniel Kono (WZLDAK)" userId="cae49946-295f-4d7e-89ad-f5252f090e7d" providerId="ADAL" clId="{7524DE43-6822-520F-93E5-DAEDDBDE08EC}" dt="2026-09-02T04:34:14.003" v="8714" actId="13244"/>
          <ac:spMkLst>
            <pc:docMk/>
            <pc:sldMk cId="4246172645" sldId="2147474376"/>
            <ac:spMk id="8" creationId="{8B726720-2BA0-8C13-4101-7A8705618633}"/>
          </ac:spMkLst>
        </pc:spChg>
        <pc:graphicFrameChg chg="add mod ord modGraphic">
          <ac:chgData name="Daniel Kono (WZLDAK)" userId="cae49946-295f-4d7e-89ad-f5252f090e7d" providerId="ADAL" clId="{7524DE43-6822-520F-93E5-DAEDDBDE08EC}" dt="2026-09-02T04:34:15.290" v="8715" actId="13244"/>
          <ac:graphicFrameMkLst>
            <pc:docMk/>
            <pc:sldMk cId="4246172645" sldId="2147474376"/>
            <ac:graphicFrameMk id="9" creationId="{518A3224-48B5-A01E-387C-5B3F089CF72A}"/>
          </ac:graphicFrameMkLst>
        </pc:graphicFrameChg>
      </pc:sldChg>
      <pc:sldChg chg="addSp delSp modSp new mod">
        <pc:chgData name="Daniel Kono (WZLDAK)" userId="cae49946-295f-4d7e-89ad-f5252f090e7d" providerId="ADAL" clId="{7524DE43-6822-520F-93E5-DAEDDBDE08EC}" dt="2026-09-03T16:02:39.017" v="9560" actId="478"/>
        <pc:sldMkLst>
          <pc:docMk/>
          <pc:sldMk cId="2156486698" sldId="2147474377"/>
        </pc:sldMkLst>
        <pc:spChg chg="mod">
          <ac:chgData name="Daniel Kono (WZLDAK)" userId="cae49946-295f-4d7e-89ad-f5252f090e7d" providerId="ADAL" clId="{7524DE43-6822-520F-93E5-DAEDDBDE08EC}" dt="2026-08-14T16:28:16.493" v="3951"/>
          <ac:spMkLst>
            <pc:docMk/>
            <pc:sldMk cId="2156486698" sldId="2147474377"/>
            <ac:spMk id="2" creationId="{4E0382EE-A596-B113-62EA-596203144CDD}"/>
          </ac:spMkLst>
        </pc:spChg>
        <pc:spChg chg="mod">
          <ac:chgData name="Daniel Kono (WZLDAK)" userId="cae49946-295f-4d7e-89ad-f5252f090e7d" providerId="ADAL" clId="{7524DE43-6822-520F-93E5-DAEDDBDE08EC}" dt="2026-08-14T16:28:51.861" v="3959" actId="122"/>
          <ac:spMkLst>
            <pc:docMk/>
            <pc:sldMk cId="2156486698" sldId="2147474377"/>
            <ac:spMk id="3" creationId="{2AB04592-E38E-1C58-336B-6BA2F15D3BB1}"/>
          </ac:spMkLst>
        </pc:spChg>
        <pc:spChg chg="del mod">
          <ac:chgData name="Daniel Kono (WZLDAK)" userId="cae49946-295f-4d7e-89ad-f5252f090e7d" providerId="ADAL" clId="{7524DE43-6822-520F-93E5-DAEDDBDE08EC}" dt="2026-09-03T16:02:39.017" v="9560" actId="478"/>
          <ac:spMkLst>
            <pc:docMk/>
            <pc:sldMk cId="2156486698" sldId="2147474377"/>
            <ac:spMk id="4" creationId="{6BD6DBE0-E8DF-149D-E5B6-459DFECD8A94}"/>
          </ac:spMkLst>
        </pc:spChg>
        <pc:spChg chg="mod">
          <ac:chgData name="Daniel Kono (WZLDAK)" userId="cae49946-295f-4d7e-89ad-f5252f090e7d" providerId="ADAL" clId="{7524DE43-6822-520F-93E5-DAEDDBDE08EC}" dt="2026-09-02T04:35:14.385" v="8720" actId="962"/>
          <ac:spMkLst>
            <pc:docMk/>
            <pc:sldMk cId="2156486698" sldId="2147474377"/>
            <ac:spMk id="5" creationId="{E8F0EAE4-F0DC-7AC1-F67B-4D186D6C5FAB}"/>
          </ac:spMkLst>
        </pc:spChg>
        <pc:spChg chg="mod ord">
          <ac:chgData name="Daniel Kono (WZLDAK)" userId="cae49946-295f-4d7e-89ad-f5252f090e7d" providerId="ADAL" clId="{7524DE43-6822-520F-93E5-DAEDDBDE08EC}" dt="2026-09-02T04:34:28.864" v="8716" actId="13244"/>
          <ac:spMkLst>
            <pc:docMk/>
            <pc:sldMk cId="2156486698" sldId="2147474377"/>
            <ac:spMk id="6" creationId="{8F5A99CF-CEB6-2D01-B9E1-DA4C930AA4B4}"/>
          </ac:spMkLst>
        </pc:spChg>
        <pc:spChg chg="add mod ord">
          <ac:chgData name="Daniel Kono (WZLDAK)" userId="cae49946-295f-4d7e-89ad-f5252f090e7d" providerId="ADAL" clId="{7524DE43-6822-520F-93E5-DAEDDBDE08EC}" dt="2026-09-02T20:38:43.947" v="9498"/>
          <ac:spMkLst>
            <pc:docMk/>
            <pc:sldMk cId="2156486698" sldId="2147474377"/>
            <ac:spMk id="7" creationId="{5BDE2C09-6E3E-4B77-1998-E0E21D708F9C}"/>
          </ac:spMkLst>
        </pc:spChg>
        <pc:spChg chg="add mod topLvl">
          <ac:chgData name="Daniel Kono (WZLDAK)" userId="cae49946-295f-4d7e-89ad-f5252f090e7d" providerId="ADAL" clId="{7524DE43-6822-520F-93E5-DAEDDBDE08EC}" dt="2026-08-14T16:32:15.915" v="3996" actId="1076"/>
          <ac:spMkLst>
            <pc:docMk/>
            <pc:sldMk cId="2156486698" sldId="2147474377"/>
            <ac:spMk id="10" creationId="{18D5FDBE-25B9-D44E-1E14-4BC851F7955B}"/>
          </ac:spMkLst>
        </pc:spChg>
        <pc:spChg chg="add mod topLvl">
          <ac:chgData name="Daniel Kono (WZLDAK)" userId="cae49946-295f-4d7e-89ad-f5252f090e7d" providerId="ADAL" clId="{7524DE43-6822-520F-93E5-DAEDDBDE08EC}" dt="2026-08-14T16:32:11.180" v="3994" actId="947"/>
          <ac:spMkLst>
            <pc:docMk/>
            <pc:sldMk cId="2156486698" sldId="2147474377"/>
            <ac:spMk id="11" creationId="{AE043B37-1183-D96C-7364-5E377DFA0E61}"/>
          </ac:spMkLst>
        </pc:spChg>
        <pc:spChg chg="mod">
          <ac:chgData name="Daniel Kono (WZLDAK)" userId="cae49946-295f-4d7e-89ad-f5252f090e7d" providerId="ADAL" clId="{7524DE43-6822-520F-93E5-DAEDDBDE08EC}" dt="2026-08-14T16:29:20.332" v="3967"/>
          <ac:spMkLst>
            <pc:docMk/>
            <pc:sldMk cId="2156486698" sldId="2147474377"/>
            <ac:spMk id="13" creationId="{A9B20415-1BF4-41F0-0C92-C31EFD3720DE}"/>
          </ac:spMkLst>
        </pc:spChg>
        <pc:spChg chg="mod">
          <ac:chgData name="Daniel Kono (WZLDAK)" userId="cae49946-295f-4d7e-89ad-f5252f090e7d" providerId="ADAL" clId="{7524DE43-6822-520F-93E5-DAEDDBDE08EC}" dt="2026-08-14T16:29:20.332" v="3967"/>
          <ac:spMkLst>
            <pc:docMk/>
            <pc:sldMk cId="2156486698" sldId="2147474377"/>
            <ac:spMk id="14" creationId="{89EB4DB6-5F5E-2125-19E0-3B6760BF1D08}"/>
          </ac:spMkLst>
        </pc:spChg>
        <pc:spChg chg="mod">
          <ac:chgData name="Daniel Kono (WZLDAK)" userId="cae49946-295f-4d7e-89ad-f5252f090e7d" providerId="ADAL" clId="{7524DE43-6822-520F-93E5-DAEDDBDE08EC}" dt="2026-08-14T16:29:20.332" v="3967"/>
          <ac:spMkLst>
            <pc:docMk/>
            <pc:sldMk cId="2156486698" sldId="2147474377"/>
            <ac:spMk id="15" creationId="{8F956CEA-457D-E7E9-F583-D874C73B39D3}"/>
          </ac:spMkLst>
        </pc:spChg>
        <pc:spChg chg="mod">
          <ac:chgData name="Daniel Kono (WZLDAK)" userId="cae49946-295f-4d7e-89ad-f5252f090e7d" providerId="ADAL" clId="{7524DE43-6822-520F-93E5-DAEDDBDE08EC}" dt="2026-08-14T16:29:20.332" v="3967"/>
          <ac:spMkLst>
            <pc:docMk/>
            <pc:sldMk cId="2156486698" sldId="2147474377"/>
            <ac:spMk id="16" creationId="{14EBEC25-4548-14F0-3A08-5398BE5FD2BA}"/>
          </ac:spMkLst>
        </pc:spChg>
        <pc:spChg chg="add mod">
          <ac:chgData name="Daniel Kono (WZLDAK)" userId="cae49946-295f-4d7e-89ad-f5252f090e7d" providerId="ADAL" clId="{7524DE43-6822-520F-93E5-DAEDDBDE08EC}" dt="2026-09-03T16:02:36.896" v="9559"/>
          <ac:spMkLst>
            <pc:docMk/>
            <pc:sldMk cId="2156486698" sldId="2147474377"/>
            <ac:spMk id="17" creationId="{6376F498-0327-F87C-E5B6-BE8D57092028}"/>
          </ac:spMkLst>
        </pc:spChg>
        <pc:grpChg chg="add mod topLvl">
          <ac:chgData name="Daniel Kono (WZLDAK)" userId="cae49946-295f-4d7e-89ad-f5252f090e7d" providerId="ADAL" clId="{7524DE43-6822-520F-93E5-DAEDDBDE08EC}" dt="2026-08-14T16:29:32.814" v="3973" actId="1076"/>
          <ac:grpSpMkLst>
            <pc:docMk/>
            <pc:sldMk cId="2156486698" sldId="2147474377"/>
            <ac:grpSpMk id="12" creationId="{485EFB36-4A9F-B97A-15F3-5251033F5EB3}"/>
          </ac:grpSpMkLst>
        </pc:grpChg>
        <pc:graphicFrameChg chg="add mod topLvl">
          <ac:chgData name="Daniel Kono (WZLDAK)" userId="cae49946-295f-4d7e-89ad-f5252f090e7d" providerId="ADAL" clId="{7524DE43-6822-520F-93E5-DAEDDBDE08EC}" dt="2026-09-02T04:34:41.467" v="8717" actId="13244"/>
          <ac:graphicFrameMkLst>
            <pc:docMk/>
            <pc:sldMk cId="2156486698" sldId="2147474377"/>
            <ac:graphicFrameMk id="8" creationId="{0EC0CF7E-0966-66ED-B307-345FC38F6CB1}"/>
          </ac:graphicFrameMkLst>
        </pc:graphicFrameChg>
        <pc:graphicFrameChg chg="add mod topLvl">
          <ac:chgData name="Daniel Kono (WZLDAK)" userId="cae49946-295f-4d7e-89ad-f5252f090e7d" providerId="ADAL" clId="{7524DE43-6822-520F-93E5-DAEDDBDE08EC}" dt="2026-09-02T06:01:27.491" v="9369" actId="962"/>
          <ac:graphicFrameMkLst>
            <pc:docMk/>
            <pc:sldMk cId="2156486698" sldId="2147474377"/>
            <ac:graphicFrameMk id="9" creationId="{7E324746-CFED-9CFC-9A31-EC24A5E2DD27}"/>
          </ac:graphicFrameMkLst>
        </pc:graphicFrameChg>
      </pc:sldChg>
      <pc:sldChg chg="addSp delSp modSp new mod">
        <pc:chgData name="Daniel Kono (WZLDAK)" userId="cae49946-295f-4d7e-89ad-f5252f090e7d" providerId="ADAL" clId="{7524DE43-6822-520F-93E5-DAEDDBDE08EC}" dt="2026-09-03T16:02:50.408" v="9564" actId="478"/>
        <pc:sldMkLst>
          <pc:docMk/>
          <pc:sldMk cId="3826724020" sldId="2147474378"/>
        </pc:sldMkLst>
        <pc:spChg chg="mod">
          <ac:chgData name="Daniel Kono (WZLDAK)" userId="cae49946-295f-4d7e-89ad-f5252f090e7d" providerId="ADAL" clId="{7524DE43-6822-520F-93E5-DAEDDBDE08EC}" dt="2026-08-14T16:39:42.160" v="4064" actId="1076"/>
          <ac:spMkLst>
            <pc:docMk/>
            <pc:sldMk cId="3826724020" sldId="2147474378"/>
            <ac:spMk id="2" creationId="{DEE65192-A1BE-9409-B985-F23D1961E9C5}"/>
          </ac:spMkLst>
        </pc:spChg>
        <pc:spChg chg="add mod">
          <ac:chgData name="Daniel Kono (WZLDAK)" userId="cae49946-295f-4d7e-89ad-f5252f090e7d" providerId="ADAL" clId="{7524DE43-6822-520F-93E5-DAEDDBDE08EC}" dt="2026-09-03T16:02:48.734" v="9563"/>
          <ac:spMkLst>
            <pc:docMk/>
            <pc:sldMk cId="3826724020" sldId="2147474378"/>
            <ac:spMk id="3" creationId="{1BD09E45-2724-637D-5A07-2F12CE1065E6}"/>
          </ac:spMkLst>
        </pc:spChg>
        <pc:spChg chg="del mod ord">
          <ac:chgData name="Daniel Kono (WZLDAK)" userId="cae49946-295f-4d7e-89ad-f5252f090e7d" providerId="ADAL" clId="{7524DE43-6822-520F-93E5-DAEDDBDE08EC}" dt="2026-09-03T16:02:50.408" v="9564" actId="478"/>
          <ac:spMkLst>
            <pc:docMk/>
            <pc:sldMk cId="3826724020" sldId="2147474378"/>
            <ac:spMk id="4" creationId="{DFB2DB2B-273F-1CF9-8ECE-0406FA73BAF8}"/>
          </ac:spMkLst>
        </pc:spChg>
        <pc:spChg chg="mod ord">
          <ac:chgData name="Daniel Kono (WZLDAK)" userId="cae49946-295f-4d7e-89ad-f5252f090e7d" providerId="ADAL" clId="{7524DE43-6822-520F-93E5-DAEDDBDE08EC}" dt="2026-09-02T04:37:28.902" v="8741" actId="13244"/>
          <ac:spMkLst>
            <pc:docMk/>
            <pc:sldMk cId="3826724020" sldId="2147474378"/>
            <ac:spMk id="5" creationId="{8B8312EC-3C3E-8FDA-3171-63AFFCF736C7}"/>
          </ac:spMkLst>
        </pc:spChg>
        <pc:spChg chg="mod ord">
          <ac:chgData name="Daniel Kono (WZLDAK)" userId="cae49946-295f-4d7e-89ad-f5252f090e7d" providerId="ADAL" clId="{7524DE43-6822-520F-93E5-DAEDDBDE08EC}" dt="2026-09-02T04:37:07.388" v="8736" actId="13244"/>
          <ac:spMkLst>
            <pc:docMk/>
            <pc:sldMk cId="3826724020" sldId="2147474378"/>
            <ac:spMk id="6" creationId="{8E89EDAB-BAE0-D119-860D-78D6FA22D63C}"/>
          </ac:spMkLst>
        </pc:spChg>
        <pc:spChg chg="mod topLvl">
          <ac:chgData name="Daniel Kono (WZLDAK)" userId="cae49946-295f-4d7e-89ad-f5252f090e7d" providerId="ADAL" clId="{7524DE43-6822-520F-93E5-DAEDDBDE08EC}" dt="2026-08-14T16:44:48.264" v="4126" actId="34135"/>
          <ac:spMkLst>
            <pc:docMk/>
            <pc:sldMk cId="3826724020" sldId="2147474378"/>
            <ac:spMk id="7" creationId="{32479D7F-6AB0-B925-C088-E3444DFCB180}"/>
          </ac:spMkLst>
        </pc:spChg>
        <pc:spChg chg="mod">
          <ac:chgData name="Daniel Kono (WZLDAK)" userId="cae49946-295f-4d7e-89ad-f5252f090e7d" providerId="ADAL" clId="{7524DE43-6822-520F-93E5-DAEDDBDE08EC}" dt="2026-08-14T16:37:05.102" v="4017"/>
          <ac:spMkLst>
            <pc:docMk/>
            <pc:sldMk cId="3826724020" sldId="2147474378"/>
            <ac:spMk id="13" creationId="{69A93DF5-C85B-F32B-12D6-6665C1D0B378}"/>
          </ac:spMkLst>
        </pc:spChg>
        <pc:spChg chg="mod">
          <ac:chgData name="Daniel Kono (WZLDAK)" userId="cae49946-295f-4d7e-89ad-f5252f090e7d" providerId="ADAL" clId="{7524DE43-6822-520F-93E5-DAEDDBDE08EC}" dt="2026-08-14T16:37:05.102" v="4017"/>
          <ac:spMkLst>
            <pc:docMk/>
            <pc:sldMk cId="3826724020" sldId="2147474378"/>
            <ac:spMk id="14" creationId="{5E3D4EBF-C390-6AEA-8637-6E188A9C267A}"/>
          </ac:spMkLst>
        </pc:spChg>
        <pc:spChg chg="mod">
          <ac:chgData name="Daniel Kono (WZLDAK)" userId="cae49946-295f-4d7e-89ad-f5252f090e7d" providerId="ADAL" clId="{7524DE43-6822-520F-93E5-DAEDDBDE08EC}" dt="2026-08-14T16:37:05.102" v="4017"/>
          <ac:spMkLst>
            <pc:docMk/>
            <pc:sldMk cId="3826724020" sldId="2147474378"/>
            <ac:spMk id="15" creationId="{9DB45056-119D-FE44-6443-087869260970}"/>
          </ac:spMkLst>
        </pc:spChg>
        <pc:spChg chg="mod">
          <ac:chgData name="Daniel Kono (WZLDAK)" userId="cae49946-295f-4d7e-89ad-f5252f090e7d" providerId="ADAL" clId="{7524DE43-6822-520F-93E5-DAEDDBDE08EC}" dt="2026-08-14T16:37:05.102" v="4017"/>
          <ac:spMkLst>
            <pc:docMk/>
            <pc:sldMk cId="3826724020" sldId="2147474378"/>
            <ac:spMk id="17" creationId="{F422DA81-6325-0256-A02E-B6CF0CCFF379}"/>
          </ac:spMkLst>
        </pc:spChg>
        <pc:spChg chg="add mod ord topLvl">
          <ac:chgData name="Daniel Kono (WZLDAK)" userId="cae49946-295f-4d7e-89ad-f5252f090e7d" providerId="ADAL" clId="{7524DE43-6822-520F-93E5-DAEDDBDE08EC}" dt="2026-09-02T04:37:16.525" v="8738" actId="13244"/>
          <ac:spMkLst>
            <pc:docMk/>
            <pc:sldMk cId="3826724020" sldId="2147474378"/>
            <ac:spMk id="18" creationId="{EC17A698-E32E-FA15-2547-2B76D0FCACD1}"/>
          </ac:spMkLst>
        </pc:spChg>
        <pc:spChg chg="mod topLvl">
          <ac:chgData name="Daniel Kono (WZLDAK)" userId="cae49946-295f-4d7e-89ad-f5252f090e7d" providerId="ADAL" clId="{7524DE43-6822-520F-93E5-DAEDDBDE08EC}" dt="2026-08-14T16:46:21.304" v="4148" actId="165"/>
          <ac:spMkLst>
            <pc:docMk/>
            <pc:sldMk cId="3826724020" sldId="2147474378"/>
            <ac:spMk id="22" creationId="{8B160DEC-B9C3-7B68-55FA-672FB4FD9C8A}"/>
          </ac:spMkLst>
        </pc:spChg>
        <pc:spChg chg="add mod topLvl">
          <ac:chgData name="Daniel Kono (WZLDAK)" userId="cae49946-295f-4d7e-89ad-f5252f090e7d" providerId="ADAL" clId="{7524DE43-6822-520F-93E5-DAEDDBDE08EC}" dt="2026-08-14T16:46:39.849" v="4150" actId="1076"/>
          <ac:spMkLst>
            <pc:docMk/>
            <pc:sldMk cId="3826724020" sldId="2147474378"/>
            <ac:spMk id="23" creationId="{7360C0ED-49E5-A68D-EC16-F5F3C11442E3}"/>
          </ac:spMkLst>
        </pc:spChg>
        <pc:spChg chg="add del mod topLvl">
          <ac:chgData name="Daniel Kono (WZLDAK)" userId="cae49946-295f-4d7e-89ad-f5252f090e7d" providerId="ADAL" clId="{7524DE43-6822-520F-93E5-DAEDDBDE08EC}" dt="2026-09-02T04:37:46.495" v="8742" actId="962"/>
          <ac:spMkLst>
            <pc:docMk/>
            <pc:sldMk cId="3826724020" sldId="2147474378"/>
            <ac:spMk id="24" creationId="{34944113-C4D0-8161-4A80-EF236761B6FC}"/>
          </ac:spMkLst>
        </pc:spChg>
        <pc:spChg chg="add mod topLvl">
          <ac:chgData name="Daniel Kono (WZLDAK)" userId="cae49946-295f-4d7e-89ad-f5252f090e7d" providerId="ADAL" clId="{7524DE43-6822-520F-93E5-DAEDDBDE08EC}" dt="2026-08-14T16:43:45.648" v="4114" actId="1076"/>
          <ac:spMkLst>
            <pc:docMk/>
            <pc:sldMk cId="3826724020" sldId="2147474378"/>
            <ac:spMk id="26" creationId="{E14272EB-D8ED-EEB0-3BD3-83145D6279A7}"/>
          </ac:spMkLst>
        </pc:spChg>
        <pc:spChg chg="add mod topLvl">
          <ac:chgData name="Daniel Kono (WZLDAK)" userId="cae49946-295f-4d7e-89ad-f5252f090e7d" providerId="ADAL" clId="{7524DE43-6822-520F-93E5-DAEDDBDE08EC}" dt="2026-08-14T16:43:50.358" v="4115" actId="408"/>
          <ac:spMkLst>
            <pc:docMk/>
            <pc:sldMk cId="3826724020" sldId="2147474378"/>
            <ac:spMk id="27" creationId="{0E306F4B-AE92-B9F6-19FB-7D6D56B41E92}"/>
          </ac:spMkLst>
        </pc:spChg>
        <pc:spChg chg="mod topLvl">
          <ac:chgData name="Daniel Kono (WZLDAK)" userId="cae49946-295f-4d7e-89ad-f5252f090e7d" providerId="ADAL" clId="{7524DE43-6822-520F-93E5-DAEDDBDE08EC}" dt="2026-08-14T16:41:15.429" v="4083" actId="1076"/>
          <ac:spMkLst>
            <pc:docMk/>
            <pc:sldMk cId="3826724020" sldId="2147474378"/>
            <ac:spMk id="28" creationId="{E81E02C7-B30A-779B-4808-B916F9506E8C}"/>
          </ac:spMkLst>
        </pc:spChg>
        <pc:spChg chg="add del mod topLvl">
          <ac:chgData name="Daniel Kono (WZLDAK)" userId="cae49946-295f-4d7e-89ad-f5252f090e7d" providerId="ADAL" clId="{7524DE43-6822-520F-93E5-DAEDDBDE08EC}" dt="2026-08-14T16:44:52.040" v="4128" actId="478"/>
          <ac:spMkLst>
            <pc:docMk/>
            <pc:sldMk cId="3826724020" sldId="2147474378"/>
            <ac:spMk id="29" creationId="{190FB6E0-7660-5EBA-B2EF-01D522AA0794}"/>
          </ac:spMkLst>
        </pc:spChg>
        <pc:spChg chg="add del mod topLvl">
          <ac:chgData name="Daniel Kono (WZLDAK)" userId="cae49946-295f-4d7e-89ad-f5252f090e7d" providerId="ADAL" clId="{7524DE43-6822-520F-93E5-DAEDDBDE08EC}" dt="2026-08-14T16:45:17.508" v="4136" actId="478"/>
          <ac:spMkLst>
            <pc:docMk/>
            <pc:sldMk cId="3826724020" sldId="2147474378"/>
            <ac:spMk id="30" creationId="{F91DC351-6EC3-44DC-FE47-EFCBCA3901E3}"/>
          </ac:spMkLst>
        </pc:spChg>
        <pc:spChg chg="add mod">
          <ac:chgData name="Daniel Kono (WZLDAK)" userId="cae49946-295f-4d7e-89ad-f5252f090e7d" providerId="ADAL" clId="{7524DE43-6822-520F-93E5-DAEDDBDE08EC}" dt="2026-08-14T16:45:52.603" v="4143" actId="12788"/>
          <ac:spMkLst>
            <pc:docMk/>
            <pc:sldMk cId="3826724020" sldId="2147474378"/>
            <ac:spMk id="33" creationId="{9E6748D8-6D07-74A4-4EFF-25B68722575D}"/>
          </ac:spMkLst>
        </pc:spChg>
        <pc:spChg chg="add mod">
          <ac:chgData name="Daniel Kono (WZLDAK)" userId="cae49946-295f-4d7e-89ad-f5252f090e7d" providerId="ADAL" clId="{7524DE43-6822-520F-93E5-DAEDDBDE08EC}" dt="2026-08-14T16:45:56.727" v="4144" actId="12788"/>
          <ac:spMkLst>
            <pc:docMk/>
            <pc:sldMk cId="3826724020" sldId="2147474378"/>
            <ac:spMk id="34" creationId="{CF043288-5202-9C2B-F7CD-0D6469CDFE10}"/>
          </ac:spMkLst>
        </pc:spChg>
        <pc:spChg chg="add mod">
          <ac:chgData name="Daniel Kono (WZLDAK)" userId="cae49946-295f-4d7e-89ad-f5252f090e7d" providerId="ADAL" clId="{7524DE43-6822-520F-93E5-DAEDDBDE08EC}" dt="2026-08-14T16:46:00.714" v="4145" actId="12788"/>
          <ac:spMkLst>
            <pc:docMk/>
            <pc:sldMk cId="3826724020" sldId="2147474378"/>
            <ac:spMk id="35" creationId="{2E3DAF97-201F-4BAF-68D9-51DA0CEFF26E}"/>
          </ac:spMkLst>
        </pc:spChg>
        <pc:grpChg chg="add del mod">
          <ac:chgData name="Daniel Kono (WZLDAK)" userId="cae49946-295f-4d7e-89ad-f5252f090e7d" providerId="ADAL" clId="{7524DE43-6822-520F-93E5-DAEDDBDE08EC}" dt="2026-08-14T16:44:52.040" v="4128" actId="478"/>
          <ac:grpSpMkLst>
            <pc:docMk/>
            <pc:sldMk cId="3826724020" sldId="2147474378"/>
            <ac:grpSpMk id="8" creationId="{A97D9022-8504-AC66-BD28-567C5E77E637}"/>
          </ac:grpSpMkLst>
        </pc:grpChg>
        <pc:graphicFrameChg chg="mod">
          <ac:chgData name="Daniel Kono (WZLDAK)" userId="cae49946-295f-4d7e-89ad-f5252f090e7d" providerId="ADAL" clId="{7524DE43-6822-520F-93E5-DAEDDBDE08EC}" dt="2026-09-02T06:03:23.246" v="9373" actId="962"/>
          <ac:graphicFrameMkLst>
            <pc:docMk/>
            <pc:sldMk cId="3826724020" sldId="2147474378"/>
            <ac:graphicFrameMk id="19" creationId="{BB60026B-9D7A-BFBC-FA4C-FBCE75016173}"/>
          </ac:graphicFrameMkLst>
        </pc:graphicFrameChg>
        <pc:graphicFrameChg chg="add del mod">
          <ac:chgData name="Daniel Kono (WZLDAK)" userId="cae49946-295f-4d7e-89ad-f5252f090e7d" providerId="ADAL" clId="{7524DE43-6822-520F-93E5-DAEDDBDE08EC}" dt="2026-08-14T16:45:56.727" v="4144" actId="12788"/>
          <ac:graphicFrameMkLst>
            <pc:docMk/>
            <pc:sldMk cId="3826724020" sldId="2147474378"/>
            <ac:graphicFrameMk id="20" creationId="{01EE1D78-7283-46B5-305F-8DCF6BF7F8C4}"/>
          </ac:graphicFrameMkLst>
        </pc:graphicFrameChg>
        <pc:graphicFrameChg chg="add del mod">
          <ac:chgData name="Daniel Kono (WZLDAK)" userId="cae49946-295f-4d7e-89ad-f5252f090e7d" providerId="ADAL" clId="{7524DE43-6822-520F-93E5-DAEDDBDE08EC}" dt="2026-08-14T16:46:00.714" v="4145" actId="12788"/>
          <ac:graphicFrameMkLst>
            <pc:docMk/>
            <pc:sldMk cId="3826724020" sldId="2147474378"/>
            <ac:graphicFrameMk id="21" creationId="{D6DC3B1A-F10A-BAD3-AA4C-FFE57A38B1A8}"/>
          </ac:graphicFrameMkLst>
        </pc:graphicFrameChg>
        <pc:picChg chg="mod topLvl">
          <ac:chgData name="Daniel Kono (WZLDAK)" userId="cae49946-295f-4d7e-89ad-f5252f090e7d" providerId="ADAL" clId="{7524DE43-6822-520F-93E5-DAEDDBDE08EC}" dt="2026-08-14T16:46:21.304" v="4148" actId="165"/>
          <ac:picMkLst>
            <pc:docMk/>
            <pc:sldMk cId="3826724020" sldId="2147474378"/>
            <ac:picMk id="25" creationId="{6E1D5450-05F3-DF7E-8350-508903D449EF}"/>
          </ac:picMkLst>
        </pc:picChg>
      </pc:sldChg>
      <pc:sldChg chg="addSp delSp modSp new del mod">
        <pc:chgData name="Daniel Kono (WZLDAK)" userId="cae49946-295f-4d7e-89ad-f5252f090e7d" providerId="ADAL" clId="{7524DE43-6822-520F-93E5-DAEDDBDE08EC}" dt="2026-09-03T15:55:44.221" v="9532" actId="2696"/>
        <pc:sldMkLst>
          <pc:docMk/>
          <pc:sldMk cId="3740008541" sldId="2147474379"/>
        </pc:sldMkLst>
      </pc:sldChg>
      <pc:sldChg chg="addSp delSp modSp new mod chgLayout">
        <pc:chgData name="Daniel Kono (WZLDAK)" userId="cae49946-295f-4d7e-89ad-f5252f090e7d" providerId="ADAL" clId="{7524DE43-6822-520F-93E5-DAEDDBDE08EC}" dt="2026-09-03T15:56:44.168" v="9543" actId="14100"/>
        <pc:sldMkLst>
          <pc:docMk/>
          <pc:sldMk cId="382562258" sldId="2147474381"/>
        </pc:sldMkLst>
        <pc:spChg chg="mod ord">
          <ac:chgData name="Daniel Kono (WZLDAK)" userId="cae49946-295f-4d7e-89ad-f5252f090e7d" providerId="ADAL" clId="{7524DE43-6822-520F-93E5-DAEDDBDE08EC}" dt="2026-08-14T16:59:35.643" v="4258" actId="700"/>
          <ac:spMkLst>
            <pc:docMk/>
            <pc:sldMk cId="382562258" sldId="2147474381"/>
            <ac:spMk id="2" creationId="{6849731D-3B4B-4F60-C983-780A247914F5}"/>
          </ac:spMkLst>
        </pc:spChg>
        <pc:spChg chg="add mod">
          <ac:chgData name="Daniel Kono (WZLDAK)" userId="cae49946-295f-4d7e-89ad-f5252f090e7d" providerId="ADAL" clId="{7524DE43-6822-520F-93E5-DAEDDBDE08EC}" dt="2026-09-03T15:56:44.168" v="9543" actId="14100"/>
          <ac:spMkLst>
            <pc:docMk/>
            <pc:sldMk cId="382562258" sldId="2147474381"/>
            <ac:spMk id="3" creationId="{2A5DB407-7BBA-08EA-B3B5-0B6D894DD93D}"/>
          </ac:spMkLst>
        </pc:spChg>
        <pc:spChg chg="del mod ord">
          <ac:chgData name="Daniel Kono (WZLDAK)" userId="cae49946-295f-4d7e-89ad-f5252f090e7d" providerId="ADAL" clId="{7524DE43-6822-520F-93E5-DAEDDBDE08EC}" dt="2026-09-03T15:56:39.068" v="9542" actId="478"/>
          <ac:spMkLst>
            <pc:docMk/>
            <pc:sldMk cId="382562258" sldId="2147474381"/>
            <ac:spMk id="4" creationId="{F69DA03E-A77D-0B12-8ED5-E944C7285653}"/>
          </ac:spMkLst>
        </pc:spChg>
        <pc:spChg chg="mod ord">
          <ac:chgData name="Daniel Kono (WZLDAK)" userId="cae49946-295f-4d7e-89ad-f5252f090e7d" providerId="ADAL" clId="{7524DE43-6822-520F-93E5-DAEDDBDE08EC}" dt="2026-09-02T04:50:54.021" v="9021" actId="962"/>
          <ac:spMkLst>
            <pc:docMk/>
            <pc:sldMk cId="382562258" sldId="2147474381"/>
            <ac:spMk id="5" creationId="{BF8844AE-FB10-C0F8-A271-67FE87B90E36}"/>
          </ac:spMkLst>
        </pc:spChg>
        <pc:spChg chg="mod ord">
          <ac:chgData name="Daniel Kono (WZLDAK)" userId="cae49946-295f-4d7e-89ad-f5252f090e7d" providerId="ADAL" clId="{7524DE43-6822-520F-93E5-DAEDDBDE08EC}" dt="2026-09-02T04:50:24.697" v="9018" actId="13244"/>
          <ac:spMkLst>
            <pc:docMk/>
            <pc:sldMk cId="382562258" sldId="2147474381"/>
            <ac:spMk id="6" creationId="{46DE9D04-D080-65C3-DAF2-F5E67A2A1C09}"/>
          </ac:spMkLst>
        </pc:spChg>
        <pc:spChg chg="add del mod topLvl">
          <ac:chgData name="Daniel Kono (WZLDAK)" userId="cae49946-295f-4d7e-89ad-f5252f090e7d" providerId="ADAL" clId="{7524DE43-6822-520F-93E5-DAEDDBDE08EC}" dt="2026-09-02T04:51:02.704" v="9023" actId="962"/>
          <ac:spMkLst>
            <pc:docMk/>
            <pc:sldMk cId="382562258" sldId="2147474381"/>
            <ac:spMk id="7" creationId="{E8BB9F26-D27A-D489-4FB5-7C1F6747500B}"/>
          </ac:spMkLst>
        </pc:spChg>
        <pc:spChg chg="add del mod topLvl">
          <ac:chgData name="Daniel Kono (WZLDAK)" userId="cae49946-295f-4d7e-89ad-f5252f090e7d" providerId="ADAL" clId="{7524DE43-6822-520F-93E5-DAEDDBDE08EC}" dt="2026-09-02T04:51:03.909" v="9024" actId="962"/>
          <ac:spMkLst>
            <pc:docMk/>
            <pc:sldMk cId="382562258" sldId="2147474381"/>
            <ac:spMk id="8" creationId="{982FB4B9-2EE1-599C-8A59-9905CEEBB762}"/>
          </ac:spMkLst>
        </pc:spChg>
        <pc:spChg chg="add del mod topLvl">
          <ac:chgData name="Daniel Kono (WZLDAK)" userId="cae49946-295f-4d7e-89ad-f5252f090e7d" providerId="ADAL" clId="{7524DE43-6822-520F-93E5-DAEDDBDE08EC}" dt="2026-09-02T04:51:11.273" v="9030" actId="962"/>
          <ac:spMkLst>
            <pc:docMk/>
            <pc:sldMk cId="382562258" sldId="2147474381"/>
            <ac:spMk id="16" creationId="{62C0E015-CC0A-C15E-16E6-36DDA388A5FB}"/>
          </ac:spMkLst>
        </pc:spChg>
        <pc:spChg chg="add del mod topLvl">
          <ac:chgData name="Daniel Kono (WZLDAK)" userId="cae49946-295f-4d7e-89ad-f5252f090e7d" providerId="ADAL" clId="{7524DE43-6822-520F-93E5-DAEDDBDE08EC}" dt="2026-09-02T04:51:11.816" v="9031" actId="962"/>
          <ac:spMkLst>
            <pc:docMk/>
            <pc:sldMk cId="382562258" sldId="2147474381"/>
            <ac:spMk id="17" creationId="{8C746701-BB30-BE2D-F607-26E82957A9B2}"/>
          </ac:spMkLst>
        </pc:spChg>
        <pc:spChg chg="add del mod topLvl">
          <ac:chgData name="Daniel Kono (WZLDAK)" userId="cae49946-295f-4d7e-89ad-f5252f090e7d" providerId="ADAL" clId="{7524DE43-6822-520F-93E5-DAEDDBDE08EC}" dt="2026-09-02T04:51:12.309" v="9032" actId="962"/>
          <ac:spMkLst>
            <pc:docMk/>
            <pc:sldMk cId="382562258" sldId="2147474381"/>
            <ac:spMk id="18" creationId="{41F12CF9-7DE3-7055-D935-A018FD9EC71F}"/>
          </ac:spMkLst>
        </pc:spChg>
        <pc:spChg chg="add del mod topLvl">
          <ac:chgData name="Daniel Kono (WZLDAK)" userId="cae49946-295f-4d7e-89ad-f5252f090e7d" providerId="ADAL" clId="{7524DE43-6822-520F-93E5-DAEDDBDE08EC}" dt="2026-09-02T04:51:12.797" v="9033" actId="962"/>
          <ac:spMkLst>
            <pc:docMk/>
            <pc:sldMk cId="382562258" sldId="2147474381"/>
            <ac:spMk id="19" creationId="{12695649-11E8-08BA-1C85-2735A3F2DCDE}"/>
          </ac:spMkLst>
        </pc:spChg>
        <pc:spChg chg="add mod">
          <ac:chgData name="Daniel Kono (WZLDAK)" userId="cae49946-295f-4d7e-89ad-f5252f090e7d" providerId="ADAL" clId="{7524DE43-6822-520F-93E5-DAEDDBDE08EC}" dt="2026-09-02T04:51:01.250" v="9022" actId="962"/>
          <ac:spMkLst>
            <pc:docMk/>
            <pc:sldMk cId="382562258" sldId="2147474381"/>
            <ac:spMk id="20" creationId="{B5834466-F23F-45D0-0611-3D791ED0735C}"/>
          </ac:spMkLst>
        </pc:spChg>
        <pc:spChg chg="add del mod topLvl">
          <ac:chgData name="Daniel Kono (WZLDAK)" userId="cae49946-295f-4d7e-89ad-f5252f090e7d" providerId="ADAL" clId="{7524DE43-6822-520F-93E5-DAEDDBDE08EC}" dt="2026-09-02T04:51:13.299" v="9034" actId="962"/>
          <ac:spMkLst>
            <pc:docMk/>
            <pc:sldMk cId="382562258" sldId="2147474381"/>
            <ac:spMk id="21" creationId="{2BF86883-2A57-2FC2-58DE-4750B4D9E30A}"/>
          </ac:spMkLst>
        </pc:spChg>
        <pc:spChg chg="add del mod topLvl">
          <ac:chgData name="Daniel Kono (WZLDAK)" userId="cae49946-295f-4d7e-89ad-f5252f090e7d" providerId="ADAL" clId="{7524DE43-6822-520F-93E5-DAEDDBDE08EC}" dt="2026-09-02T04:51:14.092" v="9035" actId="962"/>
          <ac:spMkLst>
            <pc:docMk/>
            <pc:sldMk cId="382562258" sldId="2147474381"/>
            <ac:spMk id="22" creationId="{37BEA902-8EAD-8204-31EC-55D055E541F8}"/>
          </ac:spMkLst>
        </pc:spChg>
        <pc:spChg chg="add mod ord">
          <ac:chgData name="Daniel Kono (WZLDAK)" userId="cae49946-295f-4d7e-89ad-f5252f090e7d" providerId="ADAL" clId="{7524DE43-6822-520F-93E5-DAEDDBDE08EC}" dt="2026-08-26T04:35:34.118" v="7301" actId="20577"/>
          <ac:spMkLst>
            <pc:docMk/>
            <pc:sldMk cId="382562258" sldId="2147474381"/>
            <ac:spMk id="23" creationId="{0C1A02F5-9080-26DD-42FB-02770A7D641D}"/>
          </ac:spMkLst>
        </pc:spChg>
        <pc:graphicFrameChg chg="add del mod topLvl">
          <ac:chgData name="Daniel Kono (WZLDAK)" userId="cae49946-295f-4d7e-89ad-f5252f090e7d" providerId="ADAL" clId="{7524DE43-6822-520F-93E5-DAEDDBDE08EC}" dt="2026-09-02T06:05:46.954" v="9379" actId="962"/>
          <ac:graphicFrameMkLst>
            <pc:docMk/>
            <pc:sldMk cId="382562258" sldId="2147474381"/>
            <ac:graphicFrameMk id="14" creationId="{2F310676-04E6-80E8-38C8-6E11B4F12111}"/>
          </ac:graphicFrameMkLst>
        </pc:graphicFrameChg>
        <pc:graphicFrameChg chg="add mod modGraphic">
          <ac:chgData name="Daniel Kono (WZLDAK)" userId="cae49946-295f-4d7e-89ad-f5252f090e7d" providerId="ADAL" clId="{7524DE43-6822-520F-93E5-DAEDDBDE08EC}" dt="2026-09-02T05:25:58.751" v="9316" actId="20577"/>
          <ac:graphicFrameMkLst>
            <pc:docMk/>
            <pc:sldMk cId="382562258" sldId="2147474381"/>
            <ac:graphicFrameMk id="24" creationId="{3A525DE3-C012-C0F5-0C71-969CFD11DEAB}"/>
          </ac:graphicFrameMkLst>
        </pc:graphicFrameChg>
        <pc:cxnChg chg="add del mod">
          <ac:chgData name="Daniel Kono (WZLDAK)" userId="cae49946-295f-4d7e-89ad-f5252f090e7d" providerId="ADAL" clId="{7524DE43-6822-520F-93E5-DAEDDBDE08EC}" dt="2026-09-02T04:51:06.071" v="9025" actId="962"/>
          <ac:cxnSpMkLst>
            <pc:docMk/>
            <pc:sldMk cId="382562258" sldId="2147474381"/>
            <ac:cxnSpMk id="10" creationId="{1133D467-0FF3-CA42-9270-83872D3DD529}"/>
          </ac:cxnSpMkLst>
        </pc:cxnChg>
        <pc:cxnChg chg="mod">
          <ac:chgData name="Daniel Kono (WZLDAK)" userId="cae49946-295f-4d7e-89ad-f5252f090e7d" providerId="ADAL" clId="{7524DE43-6822-520F-93E5-DAEDDBDE08EC}" dt="2026-09-02T04:51:06.468" v="9026" actId="962"/>
          <ac:cxnSpMkLst>
            <pc:docMk/>
            <pc:sldMk cId="382562258" sldId="2147474381"/>
            <ac:cxnSpMk id="11" creationId="{2C98247F-8D15-730B-7B6E-D5A6C6B70259}"/>
          </ac:cxnSpMkLst>
        </pc:cxnChg>
        <pc:cxnChg chg="mod">
          <ac:chgData name="Daniel Kono (WZLDAK)" userId="cae49946-295f-4d7e-89ad-f5252f090e7d" providerId="ADAL" clId="{7524DE43-6822-520F-93E5-DAEDDBDE08EC}" dt="2026-09-02T04:51:06.907" v="9027" actId="962"/>
          <ac:cxnSpMkLst>
            <pc:docMk/>
            <pc:sldMk cId="382562258" sldId="2147474381"/>
            <ac:cxnSpMk id="12" creationId="{C2D473AD-337B-76F0-5FD2-7130A5A3CE8E}"/>
          </ac:cxnSpMkLst>
        </pc:cxnChg>
        <pc:cxnChg chg="mod">
          <ac:chgData name="Daniel Kono (WZLDAK)" userId="cae49946-295f-4d7e-89ad-f5252f090e7d" providerId="ADAL" clId="{7524DE43-6822-520F-93E5-DAEDDBDE08EC}" dt="2026-09-02T04:51:07.760" v="9028" actId="962"/>
          <ac:cxnSpMkLst>
            <pc:docMk/>
            <pc:sldMk cId="382562258" sldId="2147474381"/>
            <ac:cxnSpMk id="13" creationId="{620496E4-D1A3-94ED-B642-70AA6BF36FD1}"/>
          </ac:cxnSpMkLst>
        </pc:cxnChg>
        <pc:cxnChg chg="mod">
          <ac:chgData name="Daniel Kono (WZLDAK)" userId="cae49946-295f-4d7e-89ad-f5252f090e7d" providerId="ADAL" clId="{7524DE43-6822-520F-93E5-DAEDDBDE08EC}" dt="2026-09-02T04:51:10.870" v="9029" actId="962"/>
          <ac:cxnSpMkLst>
            <pc:docMk/>
            <pc:sldMk cId="382562258" sldId="2147474381"/>
            <ac:cxnSpMk id="15" creationId="{A0547698-48A7-A872-08B3-36827B61453D}"/>
          </ac:cxnSpMkLst>
        </pc:cxnChg>
      </pc:sldChg>
      <pc:sldChg chg="addSp delSp modSp new mod chgLayout">
        <pc:chgData name="Daniel Kono (WZLDAK)" userId="cae49946-295f-4d7e-89ad-f5252f090e7d" providerId="ADAL" clId="{7524DE43-6822-520F-93E5-DAEDDBDE08EC}" dt="2026-09-03T15:56:57.911" v="9548" actId="478"/>
        <pc:sldMkLst>
          <pc:docMk/>
          <pc:sldMk cId="2154697029" sldId="2147474382"/>
        </pc:sldMkLst>
        <pc:spChg chg="mod ord">
          <ac:chgData name="Daniel Kono (WZLDAK)" userId="cae49946-295f-4d7e-89ad-f5252f090e7d" providerId="ADAL" clId="{7524DE43-6822-520F-93E5-DAEDDBDE08EC}" dt="2026-08-14T17:10:32.627" v="4369" actId="700"/>
          <ac:spMkLst>
            <pc:docMk/>
            <pc:sldMk cId="2154697029" sldId="2147474382"/>
            <ac:spMk id="2" creationId="{35A7C85C-64BD-E7EC-1967-260FC97A3C60}"/>
          </ac:spMkLst>
        </pc:spChg>
        <pc:spChg chg="add mod">
          <ac:chgData name="Daniel Kono (WZLDAK)" userId="cae49946-295f-4d7e-89ad-f5252f090e7d" providerId="ADAL" clId="{7524DE43-6822-520F-93E5-DAEDDBDE08EC}" dt="2026-09-03T15:56:52.132" v="9546"/>
          <ac:spMkLst>
            <pc:docMk/>
            <pc:sldMk cId="2154697029" sldId="2147474382"/>
            <ac:spMk id="3" creationId="{E457EEF9-011E-BF2E-34DA-1A65B741A39A}"/>
          </ac:spMkLst>
        </pc:spChg>
        <pc:spChg chg="del mod ord">
          <ac:chgData name="Daniel Kono (WZLDAK)" userId="cae49946-295f-4d7e-89ad-f5252f090e7d" providerId="ADAL" clId="{7524DE43-6822-520F-93E5-DAEDDBDE08EC}" dt="2026-09-03T15:56:57.911" v="9548" actId="478"/>
          <ac:spMkLst>
            <pc:docMk/>
            <pc:sldMk cId="2154697029" sldId="2147474382"/>
            <ac:spMk id="4" creationId="{95CF3A35-4703-1FD7-21CB-0E515F333897}"/>
          </ac:spMkLst>
        </pc:spChg>
        <pc:spChg chg="mod ord">
          <ac:chgData name="Daniel Kono (WZLDAK)" userId="cae49946-295f-4d7e-89ad-f5252f090e7d" providerId="ADAL" clId="{7524DE43-6822-520F-93E5-DAEDDBDE08EC}" dt="2026-09-02T04:58:47.158" v="9106" actId="13244"/>
          <ac:spMkLst>
            <pc:docMk/>
            <pc:sldMk cId="2154697029" sldId="2147474382"/>
            <ac:spMk id="5" creationId="{8ACD41C3-0CC0-02A4-CD0C-F1AB5D78A7DE}"/>
          </ac:spMkLst>
        </pc:spChg>
        <pc:spChg chg="mod ord">
          <ac:chgData name="Daniel Kono (WZLDAK)" userId="cae49946-295f-4d7e-89ad-f5252f090e7d" providerId="ADAL" clId="{7524DE43-6822-520F-93E5-DAEDDBDE08EC}" dt="2026-09-02T04:57:55.598" v="9074" actId="13244"/>
          <ac:spMkLst>
            <pc:docMk/>
            <pc:sldMk cId="2154697029" sldId="2147474382"/>
            <ac:spMk id="6" creationId="{B7738DFF-6C04-3667-4F07-4CFE6798B204}"/>
          </ac:spMkLst>
        </pc:spChg>
        <pc:spChg chg="add del mod ord">
          <ac:chgData name="Daniel Kono (WZLDAK)" userId="cae49946-295f-4d7e-89ad-f5252f090e7d" providerId="ADAL" clId="{7524DE43-6822-520F-93E5-DAEDDBDE08EC}" dt="2026-08-14T17:10:32.627" v="4369" actId="700"/>
          <ac:spMkLst>
            <pc:docMk/>
            <pc:sldMk cId="2154697029" sldId="2147474382"/>
            <ac:spMk id="7" creationId="{BC69D831-EAA8-4E38-FC48-1A69DFB73CA0}"/>
          </ac:spMkLst>
        </pc:spChg>
        <pc:spChg chg="add del mod">
          <ac:chgData name="Daniel Kono (WZLDAK)" userId="cae49946-295f-4d7e-89ad-f5252f090e7d" providerId="ADAL" clId="{7524DE43-6822-520F-93E5-DAEDDBDE08EC}" dt="2026-09-02T04:58:12.693" v="9078" actId="962"/>
          <ac:spMkLst>
            <pc:docMk/>
            <pc:sldMk cId="2154697029" sldId="2147474382"/>
            <ac:spMk id="10" creationId="{3219BCD2-FD3B-1674-D87C-4AF2B038CC0B}"/>
          </ac:spMkLst>
        </pc:spChg>
        <pc:spChg chg="del mod">
          <ac:chgData name="Daniel Kono (WZLDAK)" userId="cae49946-295f-4d7e-89ad-f5252f090e7d" providerId="ADAL" clId="{7524DE43-6822-520F-93E5-DAEDDBDE08EC}" dt="2026-09-02T04:58:13.702" v="9079" actId="962"/>
          <ac:spMkLst>
            <pc:docMk/>
            <pc:sldMk cId="2154697029" sldId="2147474382"/>
            <ac:spMk id="11" creationId="{C75E6CAB-C216-683B-2C4C-BB055C2698C7}"/>
          </ac:spMkLst>
        </pc:spChg>
        <pc:spChg chg="add del mod">
          <ac:chgData name="Daniel Kono (WZLDAK)" userId="cae49946-295f-4d7e-89ad-f5252f090e7d" providerId="ADAL" clId="{7524DE43-6822-520F-93E5-DAEDDBDE08EC}" dt="2026-09-02T04:58:14.894" v="9080" actId="962"/>
          <ac:spMkLst>
            <pc:docMk/>
            <pc:sldMk cId="2154697029" sldId="2147474382"/>
            <ac:spMk id="12" creationId="{E96CEB46-7EE7-0EF7-4493-BA25955C6D07}"/>
          </ac:spMkLst>
        </pc:spChg>
        <pc:spChg chg="add del mod">
          <ac:chgData name="Daniel Kono (WZLDAK)" userId="cae49946-295f-4d7e-89ad-f5252f090e7d" providerId="ADAL" clId="{7524DE43-6822-520F-93E5-DAEDDBDE08EC}" dt="2026-09-02T04:58:17.114" v="9081" actId="962"/>
          <ac:spMkLst>
            <pc:docMk/>
            <pc:sldMk cId="2154697029" sldId="2147474382"/>
            <ac:spMk id="14" creationId="{7AC3D660-3BF4-24E8-AB2D-CF2717DDA9B3}"/>
          </ac:spMkLst>
        </pc:spChg>
        <pc:spChg chg="mod">
          <ac:chgData name="Daniel Kono (WZLDAK)" userId="cae49946-295f-4d7e-89ad-f5252f090e7d" providerId="ADAL" clId="{7524DE43-6822-520F-93E5-DAEDDBDE08EC}" dt="2026-09-02T04:58:17.741" v="9082" actId="962"/>
          <ac:spMkLst>
            <pc:docMk/>
            <pc:sldMk cId="2154697029" sldId="2147474382"/>
            <ac:spMk id="15" creationId="{6CF811C2-653F-342E-8706-031CFDC0F717}"/>
          </ac:spMkLst>
        </pc:spChg>
        <pc:spChg chg="add del mod">
          <ac:chgData name="Daniel Kono (WZLDAK)" userId="cae49946-295f-4d7e-89ad-f5252f090e7d" providerId="ADAL" clId="{7524DE43-6822-520F-93E5-DAEDDBDE08EC}" dt="2026-09-02T04:58:18.323" v="9083" actId="962"/>
          <ac:spMkLst>
            <pc:docMk/>
            <pc:sldMk cId="2154697029" sldId="2147474382"/>
            <ac:spMk id="16" creationId="{0EC15F1E-C6A2-7904-6F8B-C2F1B32C4AA8}"/>
          </ac:spMkLst>
        </pc:spChg>
        <pc:spChg chg="add del mod">
          <ac:chgData name="Daniel Kono (WZLDAK)" userId="cae49946-295f-4d7e-89ad-f5252f090e7d" providerId="ADAL" clId="{7524DE43-6822-520F-93E5-DAEDDBDE08EC}" dt="2026-09-02T04:58:19.780" v="9084" actId="962"/>
          <ac:spMkLst>
            <pc:docMk/>
            <pc:sldMk cId="2154697029" sldId="2147474382"/>
            <ac:spMk id="17" creationId="{023D216D-25AA-5B57-8957-AD834E78295C}"/>
          </ac:spMkLst>
        </pc:spChg>
        <pc:spChg chg="mod">
          <ac:chgData name="Daniel Kono (WZLDAK)" userId="cae49946-295f-4d7e-89ad-f5252f090e7d" providerId="ADAL" clId="{7524DE43-6822-520F-93E5-DAEDDBDE08EC}" dt="2026-09-02T04:58:20.228" v="9085" actId="962"/>
          <ac:spMkLst>
            <pc:docMk/>
            <pc:sldMk cId="2154697029" sldId="2147474382"/>
            <ac:spMk id="18" creationId="{3045397F-095F-B04B-00AB-3BD954DF7465}"/>
          </ac:spMkLst>
        </pc:spChg>
        <pc:spChg chg="add mod">
          <ac:chgData name="Daniel Kono (WZLDAK)" userId="cae49946-295f-4d7e-89ad-f5252f090e7d" providerId="ADAL" clId="{7524DE43-6822-520F-93E5-DAEDDBDE08EC}" dt="2026-09-02T04:58:20.602" v="9086" actId="962"/>
          <ac:spMkLst>
            <pc:docMk/>
            <pc:sldMk cId="2154697029" sldId="2147474382"/>
            <ac:spMk id="19" creationId="{ACE043B1-6A2C-8DD3-5A61-26C1DF7065A9}"/>
          </ac:spMkLst>
        </pc:spChg>
        <pc:spChg chg="add del mod">
          <ac:chgData name="Daniel Kono (WZLDAK)" userId="cae49946-295f-4d7e-89ad-f5252f090e7d" providerId="ADAL" clId="{7524DE43-6822-520F-93E5-DAEDDBDE08EC}" dt="2026-09-02T04:58:21.163" v="9087" actId="962"/>
          <ac:spMkLst>
            <pc:docMk/>
            <pc:sldMk cId="2154697029" sldId="2147474382"/>
            <ac:spMk id="20" creationId="{5932BFE5-DB2B-3BA3-44AE-67726D1729E6}"/>
          </ac:spMkLst>
        </pc:spChg>
        <pc:spChg chg="add del mod">
          <ac:chgData name="Daniel Kono (WZLDAK)" userId="cae49946-295f-4d7e-89ad-f5252f090e7d" providerId="ADAL" clId="{7524DE43-6822-520F-93E5-DAEDDBDE08EC}" dt="2026-09-02T04:58:21.772" v="9088" actId="962"/>
          <ac:spMkLst>
            <pc:docMk/>
            <pc:sldMk cId="2154697029" sldId="2147474382"/>
            <ac:spMk id="21" creationId="{38DBD929-012A-9968-B1A1-E19427852421}"/>
          </ac:spMkLst>
        </pc:spChg>
        <pc:spChg chg="add del mod">
          <ac:chgData name="Daniel Kono (WZLDAK)" userId="cae49946-295f-4d7e-89ad-f5252f090e7d" providerId="ADAL" clId="{7524DE43-6822-520F-93E5-DAEDDBDE08EC}" dt="2026-09-02T04:58:22.273" v="9089" actId="962"/>
          <ac:spMkLst>
            <pc:docMk/>
            <pc:sldMk cId="2154697029" sldId="2147474382"/>
            <ac:spMk id="22" creationId="{B15A054E-E26A-2D85-9B0E-7AB90D35BD30}"/>
          </ac:spMkLst>
        </pc:spChg>
        <pc:spChg chg="mod">
          <ac:chgData name="Daniel Kono (WZLDAK)" userId="cae49946-295f-4d7e-89ad-f5252f090e7d" providerId="ADAL" clId="{7524DE43-6822-520F-93E5-DAEDDBDE08EC}" dt="2026-09-02T04:58:22.773" v="9090" actId="962"/>
          <ac:spMkLst>
            <pc:docMk/>
            <pc:sldMk cId="2154697029" sldId="2147474382"/>
            <ac:spMk id="23" creationId="{F5CFCBEF-F860-9D65-FA85-6F0F3C8C0528}"/>
          </ac:spMkLst>
        </pc:spChg>
        <pc:spChg chg="add del mod">
          <ac:chgData name="Daniel Kono (WZLDAK)" userId="cae49946-295f-4d7e-89ad-f5252f090e7d" providerId="ADAL" clId="{7524DE43-6822-520F-93E5-DAEDDBDE08EC}" dt="2026-09-02T04:58:23.231" v="9091" actId="962"/>
          <ac:spMkLst>
            <pc:docMk/>
            <pc:sldMk cId="2154697029" sldId="2147474382"/>
            <ac:spMk id="24" creationId="{952EB09F-E5F7-C1F9-E0B8-F525555FCED3}"/>
          </ac:spMkLst>
        </pc:spChg>
        <pc:spChg chg="add del mod">
          <ac:chgData name="Daniel Kono (WZLDAK)" userId="cae49946-295f-4d7e-89ad-f5252f090e7d" providerId="ADAL" clId="{7524DE43-6822-520F-93E5-DAEDDBDE08EC}" dt="2026-09-02T04:58:24.032" v="9092" actId="962"/>
          <ac:spMkLst>
            <pc:docMk/>
            <pc:sldMk cId="2154697029" sldId="2147474382"/>
            <ac:spMk id="25" creationId="{2E42364B-8D5D-3B73-8E2F-7779A5533273}"/>
          </ac:spMkLst>
        </pc:spChg>
        <pc:spChg chg="add del mod">
          <ac:chgData name="Daniel Kono (WZLDAK)" userId="cae49946-295f-4d7e-89ad-f5252f090e7d" providerId="ADAL" clId="{7524DE43-6822-520F-93E5-DAEDDBDE08EC}" dt="2026-09-02T04:58:25.640" v="9093" actId="962"/>
          <ac:spMkLst>
            <pc:docMk/>
            <pc:sldMk cId="2154697029" sldId="2147474382"/>
            <ac:spMk id="26" creationId="{ABED707E-338C-3474-EF98-070B92F2487A}"/>
          </ac:spMkLst>
        </pc:spChg>
        <pc:spChg chg="add del mod">
          <ac:chgData name="Daniel Kono (WZLDAK)" userId="cae49946-295f-4d7e-89ad-f5252f090e7d" providerId="ADAL" clId="{7524DE43-6822-520F-93E5-DAEDDBDE08EC}" dt="2026-09-02T04:58:26.053" v="9094" actId="962"/>
          <ac:spMkLst>
            <pc:docMk/>
            <pc:sldMk cId="2154697029" sldId="2147474382"/>
            <ac:spMk id="27" creationId="{121E771C-61DA-15DA-D64A-BB854353530B}"/>
          </ac:spMkLst>
        </pc:spChg>
        <pc:spChg chg="mod">
          <ac:chgData name="Daniel Kono (WZLDAK)" userId="cae49946-295f-4d7e-89ad-f5252f090e7d" providerId="ADAL" clId="{7524DE43-6822-520F-93E5-DAEDDBDE08EC}" dt="2026-09-02T04:58:26.633" v="9095" actId="962"/>
          <ac:spMkLst>
            <pc:docMk/>
            <pc:sldMk cId="2154697029" sldId="2147474382"/>
            <ac:spMk id="28" creationId="{022CCA77-4214-F583-C50D-36B43843FE58}"/>
          </ac:spMkLst>
        </pc:spChg>
        <pc:spChg chg="add mod">
          <ac:chgData name="Daniel Kono (WZLDAK)" userId="cae49946-295f-4d7e-89ad-f5252f090e7d" providerId="ADAL" clId="{7524DE43-6822-520F-93E5-DAEDDBDE08EC}" dt="2026-09-02T04:58:27.106" v="9096" actId="962"/>
          <ac:spMkLst>
            <pc:docMk/>
            <pc:sldMk cId="2154697029" sldId="2147474382"/>
            <ac:spMk id="29" creationId="{9F86DCFF-9994-7146-FB63-307B3A743379}"/>
          </ac:spMkLst>
        </pc:spChg>
        <pc:spChg chg="add del mod">
          <ac:chgData name="Daniel Kono (WZLDAK)" userId="cae49946-295f-4d7e-89ad-f5252f090e7d" providerId="ADAL" clId="{7524DE43-6822-520F-93E5-DAEDDBDE08EC}" dt="2026-09-02T04:58:27.556" v="9097" actId="962"/>
          <ac:spMkLst>
            <pc:docMk/>
            <pc:sldMk cId="2154697029" sldId="2147474382"/>
            <ac:spMk id="30" creationId="{DD23194B-0CC4-1C4D-7451-802E6FA80976}"/>
          </ac:spMkLst>
        </pc:spChg>
        <pc:spChg chg="add del mod">
          <ac:chgData name="Daniel Kono (WZLDAK)" userId="cae49946-295f-4d7e-89ad-f5252f090e7d" providerId="ADAL" clId="{7524DE43-6822-520F-93E5-DAEDDBDE08EC}" dt="2026-09-02T04:58:28.355" v="9098" actId="962"/>
          <ac:spMkLst>
            <pc:docMk/>
            <pc:sldMk cId="2154697029" sldId="2147474382"/>
            <ac:spMk id="31" creationId="{3A7AD5D7-9F7A-F1D3-D181-DD134FA508E8}"/>
          </ac:spMkLst>
        </pc:spChg>
        <pc:spChg chg="mod">
          <ac:chgData name="Daniel Kono (WZLDAK)" userId="cae49946-295f-4d7e-89ad-f5252f090e7d" providerId="ADAL" clId="{7524DE43-6822-520F-93E5-DAEDDBDE08EC}" dt="2026-09-02T04:58:28.960" v="9099" actId="962"/>
          <ac:spMkLst>
            <pc:docMk/>
            <pc:sldMk cId="2154697029" sldId="2147474382"/>
            <ac:spMk id="32" creationId="{E7F30EF9-0225-1AFB-3E5A-7D1226B14028}"/>
          </ac:spMkLst>
        </pc:spChg>
        <pc:spChg chg="add del mod">
          <ac:chgData name="Daniel Kono (WZLDAK)" userId="cae49946-295f-4d7e-89ad-f5252f090e7d" providerId="ADAL" clId="{7524DE43-6822-520F-93E5-DAEDDBDE08EC}" dt="2026-09-02T04:58:29.433" v="9100" actId="962"/>
          <ac:spMkLst>
            <pc:docMk/>
            <pc:sldMk cId="2154697029" sldId="2147474382"/>
            <ac:spMk id="33" creationId="{1A643055-61EE-EFF8-33F8-447D80D076A3}"/>
          </ac:spMkLst>
        </pc:spChg>
        <pc:spChg chg="add mod">
          <ac:chgData name="Daniel Kono (WZLDAK)" userId="cae49946-295f-4d7e-89ad-f5252f090e7d" providerId="ADAL" clId="{7524DE43-6822-520F-93E5-DAEDDBDE08EC}" dt="2026-09-02T04:58:31.632" v="9103" actId="962"/>
          <ac:spMkLst>
            <pc:docMk/>
            <pc:sldMk cId="2154697029" sldId="2147474382"/>
            <ac:spMk id="36" creationId="{C6878CEF-645C-F951-53C9-841531DC4342}"/>
          </ac:spMkLst>
        </pc:spChg>
        <pc:graphicFrameChg chg="add del mod">
          <ac:chgData name="Daniel Kono (WZLDAK)" userId="cae49946-295f-4d7e-89ad-f5252f090e7d" providerId="ADAL" clId="{7524DE43-6822-520F-93E5-DAEDDBDE08EC}" dt="2026-09-02T06:25:47.099" v="9391" actId="962"/>
          <ac:graphicFrameMkLst>
            <pc:docMk/>
            <pc:sldMk cId="2154697029" sldId="2147474382"/>
            <ac:graphicFrameMk id="13" creationId="{DBDCA9D5-038D-ACD5-B81C-E0CB93D7FA94}"/>
          </ac:graphicFrameMkLst>
        </pc:graphicFrameChg>
        <pc:graphicFrameChg chg="add del mod">
          <ac:chgData name="Daniel Kono (WZLDAK)" userId="cae49946-295f-4d7e-89ad-f5252f090e7d" providerId="ADAL" clId="{7524DE43-6822-520F-93E5-DAEDDBDE08EC}" dt="2026-09-02T04:58:38.517" v="9105" actId="13244"/>
          <ac:graphicFrameMkLst>
            <pc:docMk/>
            <pc:sldMk cId="2154697029" sldId="2147474382"/>
            <ac:graphicFrameMk id="35" creationId="{27F9DFB3-913C-31CB-EC8E-DA217EEAEB32}"/>
          </ac:graphicFrameMkLst>
        </pc:graphicFrameChg>
        <pc:cxnChg chg="mod">
          <ac:chgData name="Daniel Kono (WZLDAK)" userId="cae49946-295f-4d7e-89ad-f5252f090e7d" providerId="ADAL" clId="{7524DE43-6822-520F-93E5-DAEDDBDE08EC}" dt="2026-09-02T04:58:29.972" v="9101" actId="962"/>
          <ac:cxnSpMkLst>
            <pc:docMk/>
            <pc:sldMk cId="2154697029" sldId="2147474382"/>
            <ac:cxnSpMk id="34" creationId="{AB44A8DB-081D-8CD0-9D10-AB2565F0515F}"/>
          </ac:cxnSpMkLst>
        </pc:cxnChg>
      </pc:sldChg>
      <pc:sldChg chg="addSp delSp modSp new mod modClrScheme chgLayout">
        <pc:chgData name="Daniel Kono (WZLDAK)" userId="cae49946-295f-4d7e-89ad-f5252f090e7d" providerId="ADAL" clId="{7524DE43-6822-520F-93E5-DAEDDBDE08EC}" dt="2026-09-02T05:01:26.453" v="9176" actId="13244"/>
        <pc:sldMkLst>
          <pc:docMk/>
          <pc:sldMk cId="2391086291" sldId="2147474383"/>
        </pc:sldMkLst>
        <pc:spChg chg="mod ord">
          <ac:chgData name="Daniel Kono (WZLDAK)" userId="cae49946-295f-4d7e-89ad-f5252f090e7d" providerId="ADAL" clId="{7524DE43-6822-520F-93E5-DAEDDBDE08EC}" dt="2026-08-14T17:11:21.389" v="4377" actId="700"/>
          <ac:spMkLst>
            <pc:docMk/>
            <pc:sldMk cId="2391086291" sldId="2147474383"/>
            <ac:spMk id="2" creationId="{77DD7200-5CFB-6025-F8DE-01A21DA87A17}"/>
          </ac:spMkLst>
        </pc:spChg>
        <pc:spChg chg="mod ord">
          <ac:chgData name="Daniel Kono (WZLDAK)" userId="cae49946-295f-4d7e-89ad-f5252f090e7d" providerId="ADAL" clId="{7524DE43-6822-520F-93E5-DAEDDBDE08EC}" dt="2026-09-02T05:01:26.453" v="9176" actId="13244"/>
          <ac:spMkLst>
            <pc:docMk/>
            <pc:sldMk cId="2391086291" sldId="2147474383"/>
            <ac:spMk id="5" creationId="{B936BE62-1613-1638-696E-C017E129F4E1}"/>
          </ac:spMkLst>
        </pc:spChg>
        <pc:spChg chg="add mod">
          <ac:chgData name="Daniel Kono (WZLDAK)" userId="cae49946-295f-4d7e-89ad-f5252f090e7d" providerId="ADAL" clId="{7524DE43-6822-520F-93E5-DAEDDBDE08EC}" dt="2026-08-26T05:58:38.841" v="7640" actId="20577"/>
          <ac:spMkLst>
            <pc:docMk/>
            <pc:sldMk cId="2391086291" sldId="2147474383"/>
            <ac:spMk id="7" creationId="{06B746D8-46FD-AF50-4B96-A48A9FB0A37A}"/>
          </ac:spMkLst>
        </pc:spChg>
      </pc:sldChg>
      <pc:sldChg chg="addSp delSp modSp add mod modClrScheme chgLayout">
        <pc:chgData name="Daniel Kono (WZLDAK)" userId="cae49946-295f-4d7e-89ad-f5252f090e7d" providerId="ADAL" clId="{7524DE43-6822-520F-93E5-DAEDDBDE08EC}" dt="2026-09-03T15:57:16.668" v="9552" actId="478"/>
        <pc:sldMkLst>
          <pc:docMk/>
          <pc:sldMk cId="2006729792" sldId="2147474384"/>
        </pc:sldMkLst>
        <pc:spChg chg="add mod">
          <ac:chgData name="Daniel Kono (WZLDAK)" userId="cae49946-295f-4d7e-89ad-f5252f090e7d" providerId="ADAL" clId="{7524DE43-6822-520F-93E5-DAEDDBDE08EC}" dt="2026-09-03T15:57:12.708" v="9551"/>
          <ac:spMkLst>
            <pc:docMk/>
            <pc:sldMk cId="2006729792" sldId="2147474384"/>
            <ac:spMk id="2" creationId="{87AA5D3F-3D0E-F10A-BAD0-673E66099592}"/>
          </ac:spMkLst>
        </pc:spChg>
        <pc:spChg chg="mod ord">
          <ac:chgData name="Daniel Kono (WZLDAK)" userId="cae49946-295f-4d7e-89ad-f5252f090e7d" providerId="ADAL" clId="{7524DE43-6822-520F-93E5-DAEDDBDE08EC}" dt="2026-09-02T05:01:46.856" v="9182" actId="962"/>
          <ac:spMkLst>
            <pc:docMk/>
            <pc:sldMk cId="2006729792" sldId="2147474384"/>
            <ac:spMk id="6" creationId="{C4067078-6AAE-4576-426D-729C6E5DB807}"/>
          </ac:spMkLst>
        </pc:spChg>
        <pc:spChg chg="add mod ord">
          <ac:chgData name="Daniel Kono (WZLDAK)" userId="cae49946-295f-4d7e-89ad-f5252f090e7d" providerId="ADAL" clId="{7524DE43-6822-520F-93E5-DAEDDBDE08EC}" dt="2026-08-14T17:20:58.270" v="4482" actId="1076"/>
          <ac:spMkLst>
            <pc:docMk/>
            <pc:sldMk cId="2006729792" sldId="2147474384"/>
            <ac:spMk id="7" creationId="{A0ACD13E-30DD-F140-8BA0-1678B4F2F0EB}"/>
          </ac:spMkLst>
        </pc:spChg>
        <pc:spChg chg="add mod ord">
          <ac:chgData name="Daniel Kono (WZLDAK)" userId="cae49946-295f-4d7e-89ad-f5252f090e7d" providerId="ADAL" clId="{7524DE43-6822-520F-93E5-DAEDDBDE08EC}" dt="2026-09-02T06:32:50.706" v="9413" actId="13244"/>
          <ac:spMkLst>
            <pc:docMk/>
            <pc:sldMk cId="2006729792" sldId="2147474384"/>
            <ac:spMk id="8" creationId="{2BEEF7A7-854F-4C24-A06B-2DCA684D5D87}"/>
          </ac:spMkLst>
        </pc:spChg>
        <pc:spChg chg="add del mod">
          <ac:chgData name="Daniel Kono (WZLDAK)" userId="cae49946-295f-4d7e-89ad-f5252f090e7d" providerId="ADAL" clId="{7524DE43-6822-520F-93E5-DAEDDBDE08EC}" dt="2026-09-03T15:57:16.668" v="9552" actId="478"/>
          <ac:spMkLst>
            <pc:docMk/>
            <pc:sldMk cId="2006729792" sldId="2147474384"/>
            <ac:spMk id="11" creationId="{A704CB2B-682A-0E68-3911-4796DA46EBC5}"/>
          </ac:spMkLst>
        </pc:spChg>
        <pc:graphicFrameChg chg="add mod ord modGraphic">
          <ac:chgData name="Daniel Kono (WZLDAK)" userId="cae49946-295f-4d7e-89ad-f5252f090e7d" providerId="ADAL" clId="{7524DE43-6822-520F-93E5-DAEDDBDE08EC}" dt="2026-09-02T06:33:25.965" v="9416" actId="2165"/>
          <ac:graphicFrameMkLst>
            <pc:docMk/>
            <pc:sldMk cId="2006729792" sldId="2147474384"/>
            <ac:graphicFrameMk id="9" creationId="{41868788-75FC-6B0B-E8A7-331EE1CB77A0}"/>
          </ac:graphicFrameMkLst>
        </pc:graphicFrameChg>
      </pc:sldChg>
      <pc:sldChg chg="addSp delSp modSp add mod">
        <pc:chgData name="Daniel Kono (WZLDAK)" userId="cae49946-295f-4d7e-89ad-f5252f090e7d" providerId="ADAL" clId="{7524DE43-6822-520F-93E5-DAEDDBDE08EC}" dt="2026-09-03T15:57:27.402" v="9556" actId="478"/>
        <pc:sldMkLst>
          <pc:docMk/>
          <pc:sldMk cId="2244191855" sldId="2147474385"/>
        </pc:sldMkLst>
        <pc:spChg chg="add mod">
          <ac:chgData name="Daniel Kono (WZLDAK)" userId="cae49946-295f-4d7e-89ad-f5252f090e7d" providerId="ADAL" clId="{7524DE43-6822-520F-93E5-DAEDDBDE08EC}" dt="2026-09-03T15:57:24.857" v="9555"/>
          <ac:spMkLst>
            <pc:docMk/>
            <pc:sldMk cId="2244191855" sldId="2147474385"/>
            <ac:spMk id="3" creationId="{E48B4CF1-D990-06EF-DB9E-A65E160AD36E}"/>
          </ac:spMkLst>
        </pc:spChg>
        <pc:spChg chg="add mod ord">
          <ac:chgData name="Daniel Kono (WZLDAK)" userId="cae49946-295f-4d7e-89ad-f5252f090e7d" providerId="ADAL" clId="{7524DE43-6822-520F-93E5-DAEDDBDE08EC}" dt="2026-09-02T05:02:19.371" v="9192" actId="13244"/>
          <ac:spMkLst>
            <pc:docMk/>
            <pc:sldMk cId="2244191855" sldId="2147474385"/>
            <ac:spMk id="4" creationId="{0F9650EE-19AA-144E-84D6-48DDAEC4767C}"/>
          </ac:spMkLst>
        </pc:spChg>
        <pc:spChg chg="mod ord">
          <ac:chgData name="Daniel Kono (WZLDAK)" userId="cae49946-295f-4d7e-89ad-f5252f090e7d" providerId="ADAL" clId="{7524DE43-6822-520F-93E5-DAEDDBDE08EC}" dt="2026-09-02T05:02:21.974" v="9194" actId="962"/>
          <ac:spMkLst>
            <pc:docMk/>
            <pc:sldMk cId="2244191855" sldId="2147474385"/>
            <ac:spMk id="6" creationId="{52420DAF-55C0-601F-6801-4570BBA7D9F6}"/>
          </ac:spMkLst>
        </pc:spChg>
        <pc:spChg chg="del mod ord">
          <ac:chgData name="Daniel Kono (WZLDAK)" userId="cae49946-295f-4d7e-89ad-f5252f090e7d" providerId="ADAL" clId="{7524DE43-6822-520F-93E5-DAEDDBDE08EC}" dt="2026-09-03T15:57:27.402" v="9556" actId="478"/>
          <ac:spMkLst>
            <pc:docMk/>
            <pc:sldMk cId="2244191855" sldId="2147474385"/>
            <ac:spMk id="11" creationId="{B4A14DCD-ECD6-D4B2-2180-F5D7CB5AE494}"/>
          </ac:spMkLst>
        </pc:spChg>
        <pc:graphicFrameChg chg="add mod modGraphic">
          <ac:chgData name="Daniel Kono (WZLDAK)" userId="cae49946-295f-4d7e-89ad-f5252f090e7d" providerId="ADAL" clId="{7524DE43-6822-520F-93E5-DAEDDBDE08EC}" dt="2026-08-17T19:51:16.374" v="6327"/>
          <ac:graphicFrameMkLst>
            <pc:docMk/>
            <pc:sldMk cId="2244191855" sldId="2147474385"/>
            <ac:graphicFrameMk id="2" creationId="{949FC438-85CC-ABC7-03C7-1DFEC6F5BF41}"/>
          </ac:graphicFrameMkLst>
        </pc:graphicFrameChg>
      </pc:sldChg>
      <pc:sldChg chg="modSp add mod ord">
        <pc:chgData name="Daniel Kono (WZLDAK)" userId="cae49946-295f-4d7e-89ad-f5252f090e7d" providerId="ADAL" clId="{7524DE43-6822-520F-93E5-DAEDDBDE08EC}" dt="2026-09-02T05:01:31.815" v="9178" actId="962"/>
        <pc:sldMkLst>
          <pc:docMk/>
          <pc:sldMk cId="3371936062" sldId="2147474387"/>
        </pc:sldMkLst>
        <pc:spChg chg="mod">
          <ac:chgData name="Daniel Kono (WZLDAK)" userId="cae49946-295f-4d7e-89ad-f5252f090e7d" providerId="ADAL" clId="{7524DE43-6822-520F-93E5-DAEDDBDE08EC}" dt="2026-08-14T17:44:20.536" v="4682" actId="20577"/>
          <ac:spMkLst>
            <pc:docMk/>
            <pc:sldMk cId="3371936062" sldId="2147474387"/>
            <ac:spMk id="2" creationId="{E80084BC-456A-C8DE-BE94-EF1223B2587C}"/>
          </ac:spMkLst>
        </pc:spChg>
        <pc:spChg chg="mod">
          <ac:chgData name="Daniel Kono (WZLDAK)" userId="cae49946-295f-4d7e-89ad-f5252f090e7d" providerId="ADAL" clId="{7524DE43-6822-520F-93E5-DAEDDBDE08EC}" dt="2026-09-02T05:01:31.815" v="9178" actId="962"/>
          <ac:spMkLst>
            <pc:docMk/>
            <pc:sldMk cId="3371936062" sldId="2147474387"/>
            <ac:spMk id="6" creationId="{77D4ACF4-5A75-448F-8983-1C14BCB13C47}"/>
          </ac:spMkLst>
        </pc:spChg>
        <pc:cxnChg chg="mod">
          <ac:chgData name="Daniel Kono (WZLDAK)" userId="cae49946-295f-4d7e-89ad-f5252f090e7d" providerId="ADAL" clId="{7524DE43-6822-520F-93E5-DAEDDBDE08EC}" dt="2026-09-02T05:01:31.505" v="9177" actId="962"/>
          <ac:cxnSpMkLst>
            <pc:docMk/>
            <pc:sldMk cId="3371936062" sldId="2147474387"/>
            <ac:cxnSpMk id="5" creationId="{FAC3FE95-FFE3-53C8-530B-D8FE4D7DBC35}"/>
          </ac:cxnSpMkLst>
        </pc:cxnChg>
      </pc:sldChg>
      <pc:sldChg chg="addSp delSp modSp add mod modClrScheme chgLayout">
        <pc:chgData name="Daniel Kono (WZLDAK)" userId="cae49946-295f-4d7e-89ad-f5252f090e7d" providerId="ADAL" clId="{7524DE43-6822-520F-93E5-DAEDDBDE08EC}" dt="2026-09-02T05:05:24.951" v="9236" actId="962"/>
        <pc:sldMkLst>
          <pc:docMk/>
          <pc:sldMk cId="3801851063" sldId="2147474388"/>
        </pc:sldMkLst>
        <pc:spChg chg="ord">
          <ac:chgData name="Daniel Kono (WZLDAK)" userId="cae49946-295f-4d7e-89ad-f5252f090e7d" providerId="ADAL" clId="{7524DE43-6822-520F-93E5-DAEDDBDE08EC}" dt="2026-09-02T05:05:20.710" v="9233" actId="13244"/>
          <ac:spMkLst>
            <pc:docMk/>
            <pc:sldMk cId="3801851063" sldId="2147474388"/>
            <ac:spMk id="2" creationId="{CA5B1D9E-E74F-A434-0B2F-2DA331573AC7}"/>
          </ac:spMkLst>
        </pc:spChg>
        <pc:spChg chg="mod ord">
          <ac:chgData name="Daniel Kono (WZLDAK)" userId="cae49946-295f-4d7e-89ad-f5252f090e7d" providerId="ADAL" clId="{7524DE43-6822-520F-93E5-DAEDDBDE08EC}" dt="2026-09-02T05:05:24.951" v="9236" actId="962"/>
          <ac:spMkLst>
            <pc:docMk/>
            <pc:sldMk cId="3801851063" sldId="2147474388"/>
            <ac:spMk id="6" creationId="{1C0F3F27-DBA9-55B9-0C73-A61C2F311A84}"/>
          </ac:spMkLst>
        </pc:spChg>
        <pc:cxnChg chg="mod">
          <ac:chgData name="Daniel Kono (WZLDAK)" userId="cae49946-295f-4d7e-89ad-f5252f090e7d" providerId="ADAL" clId="{7524DE43-6822-520F-93E5-DAEDDBDE08EC}" dt="2026-09-02T05:05:23.292" v="9235" actId="962"/>
          <ac:cxnSpMkLst>
            <pc:docMk/>
            <pc:sldMk cId="3801851063" sldId="2147474388"/>
            <ac:cxnSpMk id="3" creationId="{04BB8375-4168-54EC-1FC5-6E671EAD1234}"/>
          </ac:cxnSpMkLst>
        </pc:cxnChg>
      </pc:sldChg>
      <pc:sldChg chg="addSp delSp modSp new add del mod ord">
        <pc:chgData name="Daniel Kono (WZLDAK)" userId="cae49946-295f-4d7e-89ad-f5252f090e7d" providerId="ADAL" clId="{7524DE43-6822-520F-93E5-DAEDDBDE08EC}" dt="2026-09-03T15:54:49.477" v="9528"/>
        <pc:sldMkLst>
          <pc:docMk/>
          <pc:sldMk cId="583092714" sldId="2147474389"/>
        </pc:sldMkLst>
        <pc:spChg chg="mod ord">
          <ac:chgData name="Daniel Kono (WZLDAK)" userId="cae49946-295f-4d7e-89ad-f5252f090e7d" providerId="ADAL" clId="{7524DE43-6822-520F-93E5-DAEDDBDE08EC}" dt="2026-09-02T04:21:06.521" v="8665" actId="13244"/>
          <ac:spMkLst>
            <pc:docMk/>
            <pc:sldMk cId="583092714" sldId="2147474389"/>
            <ac:spMk id="5" creationId="{46912CF5-FE33-9094-BFFA-896AB4240547}"/>
          </ac:spMkLst>
        </pc:spChg>
        <pc:spChg chg="mod ord">
          <ac:chgData name="Daniel Kono (WZLDAK)" userId="cae49946-295f-4d7e-89ad-f5252f090e7d" providerId="ADAL" clId="{7524DE43-6822-520F-93E5-DAEDDBDE08EC}" dt="2026-09-02T04:20:38.738" v="8662" actId="13244"/>
          <ac:spMkLst>
            <pc:docMk/>
            <pc:sldMk cId="583092714" sldId="2147474389"/>
            <ac:spMk id="6" creationId="{B60FE33F-3C52-E99D-EB0D-63E11348796A}"/>
          </ac:spMkLst>
        </pc:spChg>
        <pc:spChg chg="mod ord">
          <ac:chgData name="Daniel Kono (WZLDAK)" userId="cae49946-295f-4d7e-89ad-f5252f090e7d" providerId="ADAL" clId="{7524DE43-6822-520F-93E5-DAEDDBDE08EC}" dt="2026-09-02T04:21:37.447" v="8667" actId="13244"/>
          <ac:spMkLst>
            <pc:docMk/>
            <pc:sldMk cId="583092714" sldId="2147474389"/>
            <ac:spMk id="10" creationId="{0C8ED8F6-7691-4FD3-3FF1-8F9BE712470F}"/>
          </ac:spMkLst>
        </pc:spChg>
        <pc:spChg chg="mod ord">
          <ac:chgData name="Daniel Kono (WZLDAK)" userId="cae49946-295f-4d7e-89ad-f5252f090e7d" providerId="ADAL" clId="{7524DE43-6822-520F-93E5-DAEDDBDE08EC}" dt="2026-09-02T04:21:40.299" v="8668" actId="13244"/>
          <ac:spMkLst>
            <pc:docMk/>
            <pc:sldMk cId="583092714" sldId="2147474389"/>
            <ac:spMk id="17" creationId="{1F6FB55F-4986-F19C-4EEE-5B66D3F05F06}"/>
          </ac:spMkLst>
        </pc:spChg>
        <pc:spChg chg="add mod ord">
          <ac:chgData name="Daniel Kono (WZLDAK)" userId="cae49946-295f-4d7e-89ad-f5252f090e7d" providerId="ADAL" clId="{7524DE43-6822-520F-93E5-DAEDDBDE08EC}" dt="2026-09-02T04:21:43.852" v="8669" actId="13244"/>
          <ac:spMkLst>
            <pc:docMk/>
            <pc:sldMk cId="583092714" sldId="2147474389"/>
            <ac:spMk id="19" creationId="{1B10D4ED-4FA8-CA50-D3E4-629DB07008B9}"/>
          </ac:spMkLst>
        </pc:spChg>
        <pc:spChg chg="add mod ord">
          <ac:chgData name="Daniel Kono (WZLDAK)" userId="cae49946-295f-4d7e-89ad-f5252f090e7d" providerId="ADAL" clId="{7524DE43-6822-520F-93E5-DAEDDBDE08EC}" dt="2026-09-02T04:21:47.380" v="8670" actId="13244"/>
          <ac:spMkLst>
            <pc:docMk/>
            <pc:sldMk cId="583092714" sldId="2147474389"/>
            <ac:spMk id="20" creationId="{311EE8DD-70AC-A1B2-06E4-13D52E6EFBBC}"/>
          </ac:spMkLst>
        </pc:spChg>
      </pc:sldChg>
      <pc:sldChg chg="delSp modSp add mod">
        <pc:chgData name="Daniel Kono (WZLDAK)" userId="cae49946-295f-4d7e-89ad-f5252f090e7d" providerId="ADAL" clId="{7524DE43-6822-520F-93E5-DAEDDBDE08EC}" dt="2026-09-02T05:29:49.977" v="9339"/>
        <pc:sldMkLst>
          <pc:docMk/>
          <pc:sldMk cId="1038940308" sldId="2147474393"/>
        </pc:sldMkLst>
        <pc:spChg chg="mod">
          <ac:chgData name="Daniel Kono (WZLDAK)" userId="cae49946-295f-4d7e-89ad-f5252f090e7d" providerId="ADAL" clId="{7524DE43-6822-520F-93E5-DAEDDBDE08EC}" dt="2026-09-02T05:03:54.054" v="9218" actId="962"/>
          <ac:spMkLst>
            <pc:docMk/>
            <pc:sldMk cId="1038940308" sldId="2147474393"/>
            <ac:spMk id="6" creationId="{7D9E04F4-9E2A-13D2-9F74-84E6ECAE477F}"/>
          </ac:spMkLst>
        </pc:spChg>
        <pc:spChg chg="mod">
          <ac:chgData name="Daniel Kono (WZLDAK)" userId="cae49946-295f-4d7e-89ad-f5252f090e7d" providerId="ADAL" clId="{7524DE43-6822-520F-93E5-DAEDDBDE08EC}" dt="2026-08-18T14:36:47.499" v="6727" actId="20577"/>
          <ac:spMkLst>
            <pc:docMk/>
            <pc:sldMk cId="1038940308" sldId="2147474393"/>
            <ac:spMk id="7" creationId="{0A35B7BC-293A-3016-8F53-EFAC8A418822}"/>
          </ac:spMkLst>
        </pc:spChg>
        <pc:spChg chg="mod ord">
          <ac:chgData name="Daniel Kono (WZLDAK)" userId="cae49946-295f-4d7e-89ad-f5252f090e7d" providerId="ADAL" clId="{7524DE43-6822-520F-93E5-DAEDDBDE08EC}" dt="2026-09-02T05:29:49.977" v="9339"/>
          <ac:spMkLst>
            <pc:docMk/>
            <pc:sldMk cId="1038940308" sldId="2147474393"/>
            <ac:spMk id="11" creationId="{DF16B1FE-931E-AF8B-C816-673AFC718978}"/>
          </ac:spMkLst>
        </pc:spChg>
      </pc:sldChg>
      <pc:sldChg chg="addSp modSp add mod">
        <pc:chgData name="Daniel Kono (WZLDAK)" userId="cae49946-295f-4d7e-89ad-f5252f090e7d" providerId="ADAL" clId="{7524DE43-6822-520F-93E5-DAEDDBDE08EC}" dt="2026-09-02T18:39:22.827" v="9469"/>
        <pc:sldMkLst>
          <pc:docMk/>
          <pc:sldMk cId="179917680" sldId="2147474394"/>
        </pc:sldMkLst>
        <pc:spChg chg="add mod ord">
          <ac:chgData name="Daniel Kono (WZLDAK)" userId="cae49946-295f-4d7e-89ad-f5252f090e7d" providerId="ADAL" clId="{7524DE43-6822-520F-93E5-DAEDDBDE08EC}" dt="2026-09-02T05:05:09.287" v="9232" actId="13244"/>
          <ac:spMkLst>
            <pc:docMk/>
            <pc:sldMk cId="179917680" sldId="2147474394"/>
            <ac:spMk id="2" creationId="{38151A25-3CFC-BE73-AA2D-E4DEF34ABAAB}"/>
          </ac:spMkLst>
        </pc:spChg>
        <pc:spChg chg="mod">
          <ac:chgData name="Daniel Kono (WZLDAK)" userId="cae49946-295f-4d7e-89ad-f5252f090e7d" providerId="ADAL" clId="{7524DE43-6822-520F-93E5-DAEDDBDE08EC}" dt="2026-09-02T18:39:22.827" v="9469"/>
          <ac:spMkLst>
            <pc:docMk/>
            <pc:sldMk cId="179917680" sldId="2147474394"/>
            <ac:spMk id="3" creationId="{00D1ACC8-EDA4-7C57-22ED-21BBF9EAEDE1}"/>
          </ac:spMkLst>
        </pc:spChg>
        <pc:spChg chg="mod ord">
          <ac:chgData name="Daniel Kono (WZLDAK)" userId="cae49946-295f-4d7e-89ad-f5252f090e7d" providerId="ADAL" clId="{7524DE43-6822-520F-93E5-DAEDDBDE08EC}" dt="2026-09-02T05:04:00.809" v="9220" actId="962"/>
          <ac:spMkLst>
            <pc:docMk/>
            <pc:sldMk cId="179917680" sldId="2147474394"/>
            <ac:spMk id="6" creationId="{09335530-D439-76DA-67E7-ACECA78E73A8}"/>
          </ac:spMkLst>
        </pc:spChg>
        <pc:spChg chg="mod">
          <ac:chgData name="Daniel Kono (WZLDAK)" userId="cae49946-295f-4d7e-89ad-f5252f090e7d" providerId="ADAL" clId="{7524DE43-6822-520F-93E5-DAEDDBDE08EC}" dt="2026-08-18T14:37:07.078" v="6730"/>
          <ac:spMkLst>
            <pc:docMk/>
            <pc:sldMk cId="179917680" sldId="2147474394"/>
            <ac:spMk id="7" creationId="{79C4202A-5DD5-DFD1-AEF2-34A4A411953D}"/>
          </ac:spMkLst>
        </pc:spChg>
        <pc:spChg chg="mod">
          <ac:chgData name="Daniel Kono (WZLDAK)" userId="cae49946-295f-4d7e-89ad-f5252f090e7d" providerId="ADAL" clId="{7524DE43-6822-520F-93E5-DAEDDBDE08EC}" dt="2026-08-26T06:12:46.633" v="7688" actId="20577"/>
          <ac:spMkLst>
            <pc:docMk/>
            <pc:sldMk cId="179917680" sldId="2147474394"/>
            <ac:spMk id="11" creationId="{D8EA1A40-8AFF-0DA4-B053-1C11827B629C}"/>
          </ac:spMkLst>
        </pc:spChg>
      </pc:sldChg>
      <pc:sldChg chg="addSp delSp modSp mod">
        <pc:chgData name="Daniel Kono (WZLDAK)" userId="cae49946-295f-4d7e-89ad-f5252f090e7d" providerId="ADAL" clId="{7524DE43-6822-520F-93E5-DAEDDBDE08EC}" dt="2026-09-03T15:56:20.080" v="9537" actId="478"/>
        <pc:sldMkLst>
          <pc:docMk/>
          <pc:sldMk cId="3377992268" sldId="2147474397"/>
        </pc:sldMkLst>
        <pc:spChg chg="mod">
          <ac:chgData name="Daniel Kono (WZLDAK)" userId="cae49946-295f-4d7e-89ad-f5252f090e7d" providerId="ADAL" clId="{7524DE43-6822-520F-93E5-DAEDDBDE08EC}" dt="2026-08-25T19:57:23.622" v="6957" actId="207"/>
          <ac:spMkLst>
            <pc:docMk/>
            <pc:sldMk cId="3377992268" sldId="2147474397"/>
            <ac:spMk id="3" creationId="{5C79E371-6F8A-2431-1A9A-59A801582236}"/>
          </ac:spMkLst>
        </pc:spChg>
        <pc:spChg chg="add mod">
          <ac:chgData name="Daniel Kono (WZLDAK)" userId="cae49946-295f-4d7e-89ad-f5252f090e7d" providerId="ADAL" clId="{7524DE43-6822-520F-93E5-DAEDDBDE08EC}" dt="2026-09-03T15:56:17.216" v="9536" actId="20577"/>
          <ac:spMkLst>
            <pc:docMk/>
            <pc:sldMk cId="3377992268" sldId="2147474397"/>
            <ac:spMk id="4" creationId="{57D6CF69-A21B-DC93-48A6-9A4C78E82F4D}"/>
          </ac:spMkLst>
        </pc:spChg>
        <pc:spChg chg="mod ord">
          <ac:chgData name="Daniel Kono (WZLDAK)" userId="cae49946-295f-4d7e-89ad-f5252f090e7d" providerId="ADAL" clId="{7524DE43-6822-520F-93E5-DAEDDBDE08EC}" dt="2026-09-02T04:45:20.299" v="8919" actId="962"/>
          <ac:spMkLst>
            <pc:docMk/>
            <pc:sldMk cId="3377992268" sldId="2147474397"/>
            <ac:spMk id="5" creationId="{2BDA197D-368A-6D9D-7A5F-342F535DB894}"/>
          </ac:spMkLst>
        </pc:spChg>
        <pc:spChg chg="ord">
          <ac:chgData name="Daniel Kono (WZLDAK)" userId="cae49946-295f-4d7e-89ad-f5252f090e7d" providerId="ADAL" clId="{7524DE43-6822-520F-93E5-DAEDDBDE08EC}" dt="2026-09-02T04:45:08.370" v="8917" actId="13244"/>
          <ac:spMkLst>
            <pc:docMk/>
            <pc:sldMk cId="3377992268" sldId="2147474397"/>
            <ac:spMk id="6" creationId="{AF37D755-47A0-A700-C651-C551F398AA33}"/>
          </ac:spMkLst>
        </pc:spChg>
        <pc:spChg chg="mod ord">
          <ac:chgData name="Daniel Kono (WZLDAK)" userId="cae49946-295f-4d7e-89ad-f5252f090e7d" providerId="ADAL" clId="{7524DE43-6822-520F-93E5-DAEDDBDE08EC}" dt="2026-09-02T04:48:31.928" v="8981" actId="13244"/>
          <ac:spMkLst>
            <pc:docMk/>
            <pc:sldMk cId="3377992268" sldId="2147474397"/>
            <ac:spMk id="7" creationId="{A7D7083D-6D6C-B477-AB09-8C187FF9785D}"/>
          </ac:spMkLst>
        </pc:spChg>
        <pc:spChg chg="mod">
          <ac:chgData name="Daniel Kono (WZLDAK)" userId="cae49946-295f-4d7e-89ad-f5252f090e7d" providerId="ADAL" clId="{7524DE43-6822-520F-93E5-DAEDDBDE08EC}" dt="2026-09-02T04:45:28.935" v="8920" actId="962"/>
          <ac:spMkLst>
            <pc:docMk/>
            <pc:sldMk cId="3377992268" sldId="2147474397"/>
            <ac:spMk id="8" creationId="{3134DF12-A1CC-3444-59C0-6A79FEC28A18}"/>
          </ac:spMkLst>
        </pc:spChg>
        <pc:spChg chg="mod">
          <ac:chgData name="Daniel Kono (WZLDAK)" userId="cae49946-295f-4d7e-89ad-f5252f090e7d" providerId="ADAL" clId="{7524DE43-6822-520F-93E5-DAEDDBDE08EC}" dt="2026-09-02T04:45:30.227" v="8921" actId="962"/>
          <ac:spMkLst>
            <pc:docMk/>
            <pc:sldMk cId="3377992268" sldId="2147474397"/>
            <ac:spMk id="9" creationId="{6312CEC1-B4B1-4F70-0DB0-6EEFDBD534BF}"/>
          </ac:spMkLst>
        </pc:spChg>
        <pc:spChg chg="mod">
          <ac:chgData name="Daniel Kono (WZLDAK)" userId="cae49946-295f-4d7e-89ad-f5252f090e7d" providerId="ADAL" clId="{7524DE43-6822-520F-93E5-DAEDDBDE08EC}" dt="2026-09-02T04:45:33.020" v="8922" actId="962"/>
          <ac:spMkLst>
            <pc:docMk/>
            <pc:sldMk cId="3377992268" sldId="2147474397"/>
            <ac:spMk id="10" creationId="{8347CD3C-C058-BEE3-80F8-5915F2D56B00}"/>
          </ac:spMkLst>
        </pc:spChg>
        <pc:spChg chg="add del mod">
          <ac:chgData name="Daniel Kono (WZLDAK)" userId="cae49946-295f-4d7e-89ad-f5252f090e7d" providerId="ADAL" clId="{7524DE43-6822-520F-93E5-DAEDDBDE08EC}" dt="2026-09-02T04:45:37.152" v="8923" actId="962"/>
          <ac:spMkLst>
            <pc:docMk/>
            <pc:sldMk cId="3377992268" sldId="2147474397"/>
            <ac:spMk id="12" creationId="{227A201B-8E74-657E-6406-D55F38B80E37}"/>
          </ac:spMkLst>
        </pc:spChg>
        <pc:spChg chg="add del mod">
          <ac:chgData name="Daniel Kono (WZLDAK)" userId="cae49946-295f-4d7e-89ad-f5252f090e7d" providerId="ADAL" clId="{7524DE43-6822-520F-93E5-DAEDDBDE08EC}" dt="2026-09-02T04:45:37.669" v="8924" actId="962"/>
          <ac:spMkLst>
            <pc:docMk/>
            <pc:sldMk cId="3377992268" sldId="2147474397"/>
            <ac:spMk id="13" creationId="{B5037C04-B973-FE1B-BB9E-60A4FF5784EF}"/>
          </ac:spMkLst>
        </pc:spChg>
        <pc:spChg chg="add del mod">
          <ac:chgData name="Daniel Kono (WZLDAK)" userId="cae49946-295f-4d7e-89ad-f5252f090e7d" providerId="ADAL" clId="{7524DE43-6822-520F-93E5-DAEDDBDE08EC}" dt="2026-09-02T04:45:38.227" v="8925" actId="962"/>
          <ac:spMkLst>
            <pc:docMk/>
            <pc:sldMk cId="3377992268" sldId="2147474397"/>
            <ac:spMk id="14" creationId="{EA736D40-4258-C744-3ABC-18E976AFEE4D}"/>
          </ac:spMkLst>
        </pc:spChg>
        <pc:spChg chg="add del mod">
          <ac:chgData name="Daniel Kono (WZLDAK)" userId="cae49946-295f-4d7e-89ad-f5252f090e7d" providerId="ADAL" clId="{7524DE43-6822-520F-93E5-DAEDDBDE08EC}" dt="2026-09-02T04:45:38.687" v="8926" actId="962"/>
          <ac:spMkLst>
            <pc:docMk/>
            <pc:sldMk cId="3377992268" sldId="2147474397"/>
            <ac:spMk id="15" creationId="{7FC3EC4F-A74F-E0FD-8C7F-3630081881A9}"/>
          </ac:spMkLst>
        </pc:spChg>
        <pc:spChg chg="add del mod">
          <ac:chgData name="Daniel Kono (WZLDAK)" userId="cae49946-295f-4d7e-89ad-f5252f090e7d" providerId="ADAL" clId="{7524DE43-6822-520F-93E5-DAEDDBDE08EC}" dt="2026-09-02T04:45:39.289" v="8927" actId="962"/>
          <ac:spMkLst>
            <pc:docMk/>
            <pc:sldMk cId="3377992268" sldId="2147474397"/>
            <ac:spMk id="16" creationId="{ACB45AFD-F732-F2CB-EE0E-E5C1B02FDEE3}"/>
          </ac:spMkLst>
        </pc:spChg>
        <pc:spChg chg="add del mod">
          <ac:chgData name="Daniel Kono (WZLDAK)" userId="cae49946-295f-4d7e-89ad-f5252f090e7d" providerId="ADAL" clId="{7524DE43-6822-520F-93E5-DAEDDBDE08EC}" dt="2026-09-02T04:45:39.698" v="8928" actId="962"/>
          <ac:spMkLst>
            <pc:docMk/>
            <pc:sldMk cId="3377992268" sldId="2147474397"/>
            <ac:spMk id="17" creationId="{F691666B-6ED3-9C5D-4E40-F1C23547B461}"/>
          </ac:spMkLst>
        </pc:spChg>
        <pc:spChg chg="add del mod">
          <ac:chgData name="Daniel Kono (WZLDAK)" userId="cae49946-295f-4d7e-89ad-f5252f090e7d" providerId="ADAL" clId="{7524DE43-6822-520F-93E5-DAEDDBDE08EC}" dt="2026-09-02T04:45:40.124" v="8929" actId="962"/>
          <ac:spMkLst>
            <pc:docMk/>
            <pc:sldMk cId="3377992268" sldId="2147474397"/>
            <ac:spMk id="18" creationId="{D441C507-9CED-5DD4-2B88-5E1F41B721A6}"/>
          </ac:spMkLst>
        </pc:spChg>
        <pc:spChg chg="add del mod">
          <ac:chgData name="Daniel Kono (WZLDAK)" userId="cae49946-295f-4d7e-89ad-f5252f090e7d" providerId="ADAL" clId="{7524DE43-6822-520F-93E5-DAEDDBDE08EC}" dt="2026-09-02T04:45:40.669" v="8930" actId="962"/>
          <ac:spMkLst>
            <pc:docMk/>
            <pc:sldMk cId="3377992268" sldId="2147474397"/>
            <ac:spMk id="19" creationId="{2CC1DEC5-8504-C047-E349-92E6C5E05B50}"/>
          </ac:spMkLst>
        </pc:spChg>
        <pc:spChg chg="add del mod">
          <ac:chgData name="Daniel Kono (WZLDAK)" userId="cae49946-295f-4d7e-89ad-f5252f090e7d" providerId="ADAL" clId="{7524DE43-6822-520F-93E5-DAEDDBDE08EC}" dt="2026-09-02T04:45:41.177" v="8931" actId="962"/>
          <ac:spMkLst>
            <pc:docMk/>
            <pc:sldMk cId="3377992268" sldId="2147474397"/>
            <ac:spMk id="20" creationId="{6526CFE8-DD6F-B193-CFFB-B99603E88CE0}"/>
          </ac:spMkLst>
        </pc:spChg>
        <pc:spChg chg="add del mod">
          <ac:chgData name="Daniel Kono (WZLDAK)" userId="cae49946-295f-4d7e-89ad-f5252f090e7d" providerId="ADAL" clId="{7524DE43-6822-520F-93E5-DAEDDBDE08EC}" dt="2026-09-02T04:45:42.055" v="8932" actId="962"/>
          <ac:spMkLst>
            <pc:docMk/>
            <pc:sldMk cId="3377992268" sldId="2147474397"/>
            <ac:spMk id="21" creationId="{B68C0204-ED29-1594-8559-3E8DD0CD12A5}"/>
          </ac:spMkLst>
        </pc:spChg>
        <pc:spChg chg="mod">
          <ac:chgData name="Daniel Kono (WZLDAK)" userId="cae49946-295f-4d7e-89ad-f5252f090e7d" providerId="ADAL" clId="{7524DE43-6822-520F-93E5-DAEDDBDE08EC}" dt="2026-09-02T04:45:44.902" v="8934" actId="962"/>
          <ac:spMkLst>
            <pc:docMk/>
            <pc:sldMk cId="3377992268" sldId="2147474397"/>
            <ac:spMk id="23" creationId="{C830B7AB-EEE2-C598-239A-299470683E71}"/>
          </ac:spMkLst>
        </pc:spChg>
        <pc:spChg chg="mod">
          <ac:chgData name="Daniel Kono (WZLDAK)" userId="cae49946-295f-4d7e-89ad-f5252f090e7d" providerId="ADAL" clId="{7524DE43-6822-520F-93E5-DAEDDBDE08EC}" dt="2026-09-02T04:45:45.604" v="8935" actId="962"/>
          <ac:spMkLst>
            <pc:docMk/>
            <pc:sldMk cId="3377992268" sldId="2147474397"/>
            <ac:spMk id="24" creationId="{087F8925-AC53-7BFE-3D79-23005CA8238C}"/>
          </ac:spMkLst>
        </pc:spChg>
        <pc:spChg chg="mod">
          <ac:chgData name="Daniel Kono (WZLDAK)" userId="cae49946-295f-4d7e-89ad-f5252f090e7d" providerId="ADAL" clId="{7524DE43-6822-520F-93E5-DAEDDBDE08EC}" dt="2026-09-02T04:45:46.710" v="8936" actId="962"/>
          <ac:spMkLst>
            <pc:docMk/>
            <pc:sldMk cId="3377992268" sldId="2147474397"/>
            <ac:spMk id="25" creationId="{3B626B6B-A3DE-D9B6-C4BE-4F64FF4557F7}"/>
          </ac:spMkLst>
        </pc:spChg>
        <pc:spChg chg="mod">
          <ac:chgData name="Daniel Kono (WZLDAK)" userId="cae49946-295f-4d7e-89ad-f5252f090e7d" providerId="ADAL" clId="{7524DE43-6822-520F-93E5-DAEDDBDE08EC}" dt="2026-09-02T04:45:47.228" v="8937" actId="962"/>
          <ac:spMkLst>
            <pc:docMk/>
            <pc:sldMk cId="3377992268" sldId="2147474397"/>
            <ac:spMk id="26" creationId="{F9CB01EA-6A0E-59E4-0106-C68153C60337}"/>
          </ac:spMkLst>
        </pc:spChg>
        <pc:spChg chg="mod">
          <ac:chgData name="Daniel Kono (WZLDAK)" userId="cae49946-295f-4d7e-89ad-f5252f090e7d" providerId="ADAL" clId="{7524DE43-6822-520F-93E5-DAEDDBDE08EC}" dt="2026-09-02T04:45:47.625" v="8938" actId="962"/>
          <ac:spMkLst>
            <pc:docMk/>
            <pc:sldMk cId="3377992268" sldId="2147474397"/>
            <ac:spMk id="27" creationId="{0130F011-1C54-B676-DB8C-68E9C789C39E}"/>
          </ac:spMkLst>
        </pc:spChg>
        <pc:spChg chg="mod">
          <ac:chgData name="Daniel Kono (WZLDAK)" userId="cae49946-295f-4d7e-89ad-f5252f090e7d" providerId="ADAL" clId="{7524DE43-6822-520F-93E5-DAEDDBDE08EC}" dt="2026-09-02T04:45:49.129" v="8939" actId="962"/>
          <ac:spMkLst>
            <pc:docMk/>
            <pc:sldMk cId="3377992268" sldId="2147474397"/>
            <ac:spMk id="28" creationId="{A4B65409-6A66-7AFC-E898-BCCE4E2CD11F}"/>
          </ac:spMkLst>
        </pc:spChg>
        <pc:spChg chg="mod">
          <ac:chgData name="Daniel Kono (WZLDAK)" userId="cae49946-295f-4d7e-89ad-f5252f090e7d" providerId="ADAL" clId="{7524DE43-6822-520F-93E5-DAEDDBDE08EC}" dt="2026-09-02T04:45:49.589" v="8940" actId="962"/>
          <ac:spMkLst>
            <pc:docMk/>
            <pc:sldMk cId="3377992268" sldId="2147474397"/>
            <ac:spMk id="29" creationId="{013D82A9-6DA0-0DF6-0435-82A15C687F55}"/>
          </ac:spMkLst>
        </pc:spChg>
        <pc:spChg chg="mod">
          <ac:chgData name="Daniel Kono (WZLDAK)" userId="cae49946-295f-4d7e-89ad-f5252f090e7d" providerId="ADAL" clId="{7524DE43-6822-520F-93E5-DAEDDBDE08EC}" dt="2026-09-02T04:45:50.058" v="8941" actId="962"/>
          <ac:spMkLst>
            <pc:docMk/>
            <pc:sldMk cId="3377992268" sldId="2147474397"/>
            <ac:spMk id="30" creationId="{81264439-FFE5-73A5-8CB5-F29202FA7BB0}"/>
          </ac:spMkLst>
        </pc:spChg>
        <pc:spChg chg="mod">
          <ac:chgData name="Daniel Kono (WZLDAK)" userId="cae49946-295f-4d7e-89ad-f5252f090e7d" providerId="ADAL" clId="{7524DE43-6822-520F-93E5-DAEDDBDE08EC}" dt="2026-09-02T04:45:50.614" v="8942" actId="962"/>
          <ac:spMkLst>
            <pc:docMk/>
            <pc:sldMk cId="3377992268" sldId="2147474397"/>
            <ac:spMk id="31" creationId="{0602B28A-7006-B47B-172A-9136CD36436F}"/>
          </ac:spMkLst>
        </pc:spChg>
        <pc:spChg chg="mod">
          <ac:chgData name="Daniel Kono (WZLDAK)" userId="cae49946-295f-4d7e-89ad-f5252f090e7d" providerId="ADAL" clId="{7524DE43-6822-520F-93E5-DAEDDBDE08EC}" dt="2026-09-02T04:45:51.045" v="8943" actId="962"/>
          <ac:spMkLst>
            <pc:docMk/>
            <pc:sldMk cId="3377992268" sldId="2147474397"/>
            <ac:spMk id="32" creationId="{AD6346E7-4B1A-7D3B-8A6A-2D10E3DDDD17}"/>
          </ac:spMkLst>
        </pc:spChg>
        <pc:spChg chg="del mod">
          <ac:chgData name="Daniel Kono (WZLDAK)" userId="cae49946-295f-4d7e-89ad-f5252f090e7d" providerId="ADAL" clId="{7524DE43-6822-520F-93E5-DAEDDBDE08EC}" dt="2026-09-03T15:56:20.080" v="9537" actId="478"/>
          <ac:spMkLst>
            <pc:docMk/>
            <pc:sldMk cId="3377992268" sldId="2147474397"/>
            <ac:spMk id="40" creationId="{B215D939-3F6F-6B40-1458-AA4427C734EC}"/>
          </ac:spMkLst>
        </pc:spChg>
        <pc:graphicFrameChg chg="mod">
          <ac:chgData name="Daniel Kono (WZLDAK)" userId="cae49946-295f-4d7e-89ad-f5252f090e7d" providerId="ADAL" clId="{7524DE43-6822-520F-93E5-DAEDDBDE08EC}" dt="2026-09-02T06:05:12.022" v="9376" actId="962"/>
          <ac:graphicFrameMkLst>
            <pc:docMk/>
            <pc:sldMk cId="3377992268" sldId="2147474397"/>
            <ac:graphicFrameMk id="11" creationId="{AE22933E-A0D2-47F6-B97A-8E2212C2284A}"/>
          </ac:graphicFrameMkLst>
        </pc:graphicFrameChg>
        <pc:graphicFrameChg chg="mod">
          <ac:chgData name="Daniel Kono (WZLDAK)" userId="cae49946-295f-4d7e-89ad-f5252f090e7d" providerId="ADAL" clId="{7524DE43-6822-520F-93E5-DAEDDBDE08EC}" dt="2026-09-02T04:47:41.036" v="8958" actId="13244"/>
          <ac:graphicFrameMkLst>
            <pc:docMk/>
            <pc:sldMk cId="3377992268" sldId="2147474397"/>
            <ac:graphicFrameMk id="33" creationId="{0D17048B-A7E0-F0F1-EBDC-16EA586940CC}"/>
          </ac:graphicFrameMkLst>
        </pc:graphicFrameChg>
        <pc:cxnChg chg="mod">
          <ac:chgData name="Daniel Kono (WZLDAK)" userId="cae49946-295f-4d7e-89ad-f5252f090e7d" providerId="ADAL" clId="{7524DE43-6822-520F-93E5-DAEDDBDE08EC}" dt="2026-09-02T04:45:42.638" v="8933" actId="962"/>
          <ac:cxnSpMkLst>
            <pc:docMk/>
            <pc:sldMk cId="3377992268" sldId="2147474397"/>
            <ac:cxnSpMk id="22" creationId="{E42FE29A-86B4-3098-C711-FFFEA9882B2C}"/>
          </ac:cxnSpMkLst>
        </pc:cxnChg>
      </pc:sldChg>
      <pc:sldChg chg="add">
        <pc:chgData name="Daniel Kono (WZLDAK)" userId="cae49946-295f-4d7e-89ad-f5252f090e7d" providerId="ADAL" clId="{7524DE43-6822-520F-93E5-DAEDDBDE08EC}" dt="2026-09-03T15:55:36.971" v="9529"/>
        <pc:sldMkLst>
          <pc:docMk/>
          <pc:sldMk cId="4216987595" sldId="2147474398"/>
        </pc:sldMkLst>
      </pc:sldChg>
      <pc:sldChg chg="add">
        <pc:chgData name="Daniel Kono (WZLDAK)" userId="cae49946-295f-4d7e-89ad-f5252f090e7d" providerId="ADAL" clId="{7524DE43-6822-520F-93E5-DAEDDBDE08EC}" dt="2026-09-03T15:55:36.971" v="9529"/>
        <pc:sldMkLst>
          <pc:docMk/>
          <pc:sldMk cId="4079561502" sldId="2147474399"/>
        </pc:sldMkLst>
      </pc:sldChg>
      <pc:sldChg chg="modSp add mod">
        <pc:chgData name="Daniel Kono (WZLDAK)" userId="cae49946-295f-4d7e-89ad-f5252f090e7d" providerId="ADAL" clId="{7524DE43-6822-520F-93E5-DAEDDBDE08EC}" dt="2026-09-03T18:28:44.272" v="9567" actId="962"/>
        <pc:sldMkLst>
          <pc:docMk/>
          <pc:sldMk cId="1368027703" sldId="2147474400"/>
        </pc:sldMkLst>
        <pc:graphicFrameChg chg="mod">
          <ac:chgData name="Daniel Kono (WZLDAK)" userId="cae49946-295f-4d7e-89ad-f5252f090e7d" providerId="ADAL" clId="{7524DE43-6822-520F-93E5-DAEDDBDE08EC}" dt="2026-09-03T18:28:44.272" v="9567" actId="962"/>
          <ac:graphicFrameMkLst>
            <pc:docMk/>
            <pc:sldMk cId="1368027703" sldId="2147474400"/>
            <ac:graphicFrameMk id="7" creationId="{CA7AB299-BA5C-AB0E-D08B-0E2CC02314B3}"/>
          </ac:graphicFrameMkLst>
        </pc:graphicFrameChg>
      </pc:sldChg>
      <pc:sldMasterChg chg="modSp mod modSldLayout sldLayoutOrd">
        <pc:chgData name="Daniel Kono (WZLDAK)" userId="cae49946-295f-4d7e-89ad-f5252f090e7d" providerId="ADAL" clId="{7524DE43-6822-520F-93E5-DAEDDBDE08EC}" dt="2026-08-31T22:17:46.443" v="8366"/>
        <pc:sldMasterMkLst>
          <pc:docMk/>
          <pc:sldMasterMk cId="3216227622" sldId="2147483815"/>
        </pc:sldMasterMkLst>
        <pc:spChg chg="mod">
          <ac:chgData name="Daniel Kono (WZLDAK)" userId="cae49946-295f-4d7e-89ad-f5252f090e7d" providerId="ADAL" clId="{7524DE43-6822-520F-93E5-DAEDDBDE08EC}" dt="2026-08-13T18:28:25" v="2228" actId="948"/>
          <ac:spMkLst>
            <pc:docMk/>
            <pc:sldMasterMk cId="3216227622" sldId="2147483815"/>
            <ac:spMk id="7" creationId="{00000000-0000-0000-0000-000000000000}"/>
          </ac:spMkLst>
        </pc:spChg>
        <pc:spChg chg="mod">
          <ac:chgData name="Daniel Kono (WZLDAK)" userId="cae49946-295f-4d7e-89ad-f5252f090e7d" providerId="ADAL" clId="{7524DE43-6822-520F-93E5-DAEDDBDE08EC}" dt="2026-08-13T18:32:32.705" v="2265" actId="2711"/>
          <ac:spMkLst>
            <pc:docMk/>
            <pc:sldMasterMk cId="3216227622" sldId="2147483815"/>
            <ac:spMk id="16" creationId="{00000000-0000-0000-0000-000000000000}"/>
          </ac:spMkLst>
        </pc:spChg>
        <pc:sldLayoutChg chg="addSp delSp modSp mod">
          <pc:chgData name="Daniel Kono (WZLDAK)" userId="cae49946-295f-4d7e-89ad-f5252f090e7d" providerId="ADAL" clId="{7524DE43-6822-520F-93E5-DAEDDBDE08EC}" dt="2026-08-14T05:29:54.853" v="2803" actId="20577"/>
          <pc:sldLayoutMkLst>
            <pc:docMk/>
            <pc:sldMasterMk cId="3216227622" sldId="2147483815"/>
            <pc:sldLayoutMk cId="432537837" sldId="2147483818"/>
          </pc:sldLayoutMkLst>
          <pc:spChg chg="mod">
            <ac:chgData name="Daniel Kono (WZLDAK)" userId="cae49946-295f-4d7e-89ad-f5252f090e7d" providerId="ADAL" clId="{7524DE43-6822-520F-93E5-DAEDDBDE08EC}" dt="2026-08-13T18:35:03.584" v="2310" actId="207"/>
            <ac:spMkLst>
              <pc:docMk/>
              <pc:sldMasterMk cId="3216227622" sldId="2147483815"/>
              <pc:sldLayoutMk cId="432537837" sldId="2147483818"/>
              <ac:spMk id="3" creationId="{00000000-0000-0000-0000-000000000000}"/>
            </ac:spMkLst>
          </pc:spChg>
          <pc:spChg chg="add mod">
            <ac:chgData name="Daniel Kono (WZLDAK)" userId="cae49946-295f-4d7e-89ad-f5252f090e7d" providerId="ADAL" clId="{7524DE43-6822-520F-93E5-DAEDDBDE08EC}" dt="2026-08-13T18:35:03.258" v="2309" actId="207"/>
            <ac:spMkLst>
              <pc:docMk/>
              <pc:sldMasterMk cId="3216227622" sldId="2147483815"/>
              <pc:sldLayoutMk cId="432537837" sldId="2147483818"/>
              <ac:spMk id="5" creationId="{6DEE15EE-D672-C7EB-8DD8-2502EE4B922F}"/>
            </ac:spMkLst>
          </pc:spChg>
          <pc:spChg chg="add mod">
            <ac:chgData name="Daniel Kono (WZLDAK)" userId="cae49946-295f-4d7e-89ad-f5252f090e7d" providerId="ADAL" clId="{7524DE43-6822-520F-93E5-DAEDDBDE08EC}" dt="2026-08-14T05:29:54.853" v="2803" actId="20577"/>
            <ac:spMkLst>
              <pc:docMk/>
              <pc:sldMasterMk cId="3216227622" sldId="2147483815"/>
              <pc:sldLayoutMk cId="432537837" sldId="2147483818"/>
              <ac:spMk id="7" creationId="{1D399C80-3AC3-07ED-996D-B4D5CA8CC4A5}"/>
            </ac:spMkLst>
          </pc:spChg>
        </pc:sldLayoutChg>
        <pc:sldLayoutChg chg="addSp delSp modSp mod ord setBg">
          <pc:chgData name="Daniel Kono (WZLDAK)" userId="cae49946-295f-4d7e-89ad-f5252f090e7d" providerId="ADAL" clId="{7524DE43-6822-520F-93E5-DAEDDBDE08EC}" dt="2026-08-14T05:29:46.634" v="2799" actId="20577"/>
          <pc:sldLayoutMkLst>
            <pc:docMk/>
            <pc:sldMasterMk cId="3216227622" sldId="2147483815"/>
            <pc:sldLayoutMk cId="3320573287" sldId="2147483822"/>
          </pc:sldLayoutMkLst>
          <pc:spChg chg="add mod">
            <ac:chgData name="Daniel Kono (WZLDAK)" userId="cae49946-295f-4d7e-89ad-f5252f090e7d" providerId="ADAL" clId="{7524DE43-6822-520F-93E5-DAEDDBDE08EC}" dt="2026-08-13T17:07:27.967" v="1814" actId="767"/>
            <ac:spMkLst>
              <pc:docMk/>
              <pc:sldMasterMk cId="3216227622" sldId="2147483815"/>
              <pc:sldLayoutMk cId="3320573287" sldId="2147483822"/>
              <ac:spMk id="2" creationId="{E83FE3BC-C2AD-6E09-3B84-B30EA1DF38D5}"/>
            </ac:spMkLst>
          </pc:spChg>
          <pc:spChg chg="add mod">
            <ac:chgData name="Daniel Kono (WZLDAK)" userId="cae49946-295f-4d7e-89ad-f5252f090e7d" providerId="ADAL" clId="{7524DE43-6822-520F-93E5-DAEDDBDE08EC}" dt="2026-08-13T18:35:00.298" v="2302" actId="207"/>
            <ac:spMkLst>
              <pc:docMk/>
              <pc:sldMasterMk cId="3216227622" sldId="2147483815"/>
              <pc:sldLayoutMk cId="3320573287" sldId="2147483822"/>
              <ac:spMk id="3" creationId="{8E48C204-C09E-99DA-11B3-EC328A2922F8}"/>
            </ac:spMkLst>
          </pc:spChg>
          <pc:spChg chg="add mod">
            <ac:chgData name="Daniel Kono (WZLDAK)" userId="cae49946-295f-4d7e-89ad-f5252f090e7d" providerId="ADAL" clId="{7524DE43-6822-520F-93E5-DAEDDBDE08EC}" dt="2026-08-14T05:29:46.634" v="2799" actId="20577"/>
            <ac:spMkLst>
              <pc:docMk/>
              <pc:sldMasterMk cId="3216227622" sldId="2147483815"/>
              <pc:sldLayoutMk cId="3320573287" sldId="2147483822"/>
              <ac:spMk id="4" creationId="{D74B841E-6C08-638D-A58E-92033E7CA057}"/>
            </ac:spMkLst>
          </pc:spChg>
        </pc:sldLayoutChg>
        <pc:sldLayoutChg chg="addSp delSp modSp mod ord delAnim modAnim">
          <pc:chgData name="Daniel Kono (WZLDAK)" userId="cae49946-295f-4d7e-89ad-f5252f090e7d" providerId="ADAL" clId="{7524DE43-6822-520F-93E5-DAEDDBDE08EC}" dt="2026-08-17T19:56:11.849" v="6372" actId="207"/>
          <pc:sldLayoutMkLst>
            <pc:docMk/>
            <pc:sldMasterMk cId="3216227622" sldId="2147483815"/>
            <pc:sldLayoutMk cId="1001923022" sldId="2147483823"/>
          </pc:sldLayoutMkLst>
          <pc:spChg chg="mod">
            <ac:chgData name="Daniel Kono (WZLDAK)" userId="cae49946-295f-4d7e-89ad-f5252f090e7d" providerId="ADAL" clId="{7524DE43-6822-520F-93E5-DAEDDBDE08EC}" dt="2026-08-13T17:22:34.451" v="1827" actId="1035"/>
            <ac:spMkLst>
              <pc:docMk/>
              <pc:sldMasterMk cId="3216227622" sldId="2147483815"/>
              <pc:sldLayoutMk cId="1001923022" sldId="2147483823"/>
              <ac:spMk id="7" creationId="{21B89952-342D-A459-DA8D-A4CEE8358105}"/>
            </ac:spMkLst>
          </pc:spChg>
          <pc:spChg chg="mod">
            <ac:chgData name="Daniel Kono (WZLDAK)" userId="cae49946-295f-4d7e-89ad-f5252f090e7d" providerId="ADAL" clId="{7524DE43-6822-520F-93E5-DAEDDBDE08EC}" dt="2026-08-17T19:56:11.849" v="6372" actId="207"/>
            <ac:spMkLst>
              <pc:docMk/>
              <pc:sldMasterMk cId="3216227622" sldId="2147483815"/>
              <pc:sldLayoutMk cId="1001923022" sldId="2147483823"/>
              <ac:spMk id="9" creationId="{714182DD-C3A2-3D9F-6AF3-EC729F8CC5B3}"/>
            </ac:spMkLst>
          </pc:spChg>
          <pc:spChg chg="mod">
            <ac:chgData name="Daniel Kono (WZLDAK)" userId="cae49946-295f-4d7e-89ad-f5252f090e7d" providerId="ADAL" clId="{7524DE43-6822-520F-93E5-DAEDDBDE08EC}" dt="2026-08-13T17:26:30.499" v="1832" actId="255"/>
            <ac:spMkLst>
              <pc:docMk/>
              <pc:sldMasterMk cId="3216227622" sldId="2147483815"/>
              <pc:sldLayoutMk cId="1001923022" sldId="2147483823"/>
              <ac:spMk id="147" creationId="{00000000-0000-0000-0000-000000000000}"/>
            </ac:spMkLst>
          </pc:spChg>
          <pc:spChg chg="mod">
            <ac:chgData name="Daniel Kono (WZLDAK)" userId="cae49946-295f-4d7e-89ad-f5252f090e7d" providerId="ADAL" clId="{7524DE43-6822-520F-93E5-DAEDDBDE08EC}" dt="2026-08-13T17:26:36.481" v="1833" actId="14100"/>
            <ac:spMkLst>
              <pc:docMk/>
              <pc:sldMasterMk cId="3216227622" sldId="2147483815"/>
              <pc:sldLayoutMk cId="1001923022" sldId="2147483823"/>
              <ac:spMk id="149" creationId="{00000000-0000-0000-0000-000000000000}"/>
            </ac:spMkLst>
          </pc:spChg>
          <pc:picChg chg="add mod">
            <ac:chgData name="Daniel Kono (WZLDAK)" userId="cae49946-295f-4d7e-89ad-f5252f090e7d" providerId="ADAL" clId="{7524DE43-6822-520F-93E5-DAEDDBDE08EC}" dt="2026-08-17T15:34:09.969" v="4992" actId="14100"/>
            <ac:picMkLst>
              <pc:docMk/>
              <pc:sldMasterMk cId="3216227622" sldId="2147483815"/>
              <pc:sldLayoutMk cId="1001923022" sldId="2147483823"/>
              <ac:picMk id="3" creationId="{EE0E0937-BB80-979E-3EE7-61602A60B621}"/>
            </ac:picMkLst>
          </pc:picChg>
        </pc:sldLayoutChg>
        <pc:sldLayoutChg chg="addSp delSp modSp mod setBg">
          <pc:chgData name="Daniel Kono (WZLDAK)" userId="cae49946-295f-4d7e-89ad-f5252f090e7d" providerId="ADAL" clId="{7524DE43-6822-520F-93E5-DAEDDBDE08EC}" dt="2026-08-14T05:29:50.998" v="2801" actId="20577"/>
          <pc:sldLayoutMkLst>
            <pc:docMk/>
            <pc:sldMasterMk cId="3216227622" sldId="2147483815"/>
            <pc:sldLayoutMk cId="1584499342" sldId="2147483824"/>
          </pc:sldLayoutMkLst>
          <pc:spChg chg="add mod">
            <ac:chgData name="Daniel Kono (WZLDAK)" userId="cae49946-295f-4d7e-89ad-f5252f090e7d" providerId="ADAL" clId="{7524DE43-6822-520F-93E5-DAEDDBDE08EC}" dt="2026-08-13T18:35:00.944" v="2304" actId="207"/>
            <ac:spMkLst>
              <pc:docMk/>
              <pc:sldMasterMk cId="3216227622" sldId="2147483815"/>
              <pc:sldLayoutMk cId="1584499342" sldId="2147483824"/>
              <ac:spMk id="3" creationId="{AE002350-D686-F05A-0589-BA8C39B84E3B}"/>
            </ac:spMkLst>
          </pc:spChg>
          <pc:spChg chg="add mod">
            <ac:chgData name="Daniel Kono (WZLDAK)" userId="cae49946-295f-4d7e-89ad-f5252f090e7d" providerId="ADAL" clId="{7524DE43-6822-520F-93E5-DAEDDBDE08EC}" dt="2026-08-14T05:29:50.998" v="2801" actId="20577"/>
            <ac:spMkLst>
              <pc:docMk/>
              <pc:sldMasterMk cId="3216227622" sldId="2147483815"/>
              <pc:sldLayoutMk cId="1584499342" sldId="2147483824"/>
              <ac:spMk id="4" creationId="{1FB7C94D-7E0C-1790-A55F-9D15C78F9309}"/>
            </ac:spMkLst>
          </pc:spChg>
        </pc:sldLayoutChg>
        <pc:sldLayoutChg chg="addSp delSp modSp mod">
          <pc:chgData name="Daniel Kono (WZLDAK)" userId="cae49946-295f-4d7e-89ad-f5252f090e7d" providerId="ADAL" clId="{7524DE43-6822-520F-93E5-DAEDDBDE08EC}" dt="2026-08-14T18:07:54.760" v="4862" actId="207"/>
          <pc:sldLayoutMkLst>
            <pc:docMk/>
            <pc:sldMasterMk cId="3216227622" sldId="2147483815"/>
            <pc:sldLayoutMk cId="859467576" sldId="2147483825"/>
          </pc:sldLayoutMkLst>
          <pc:spChg chg="add mod">
            <ac:chgData name="Daniel Kono (WZLDAK)" userId="cae49946-295f-4d7e-89ad-f5252f090e7d" providerId="ADAL" clId="{7524DE43-6822-520F-93E5-DAEDDBDE08EC}" dt="2026-08-13T18:31:09.036" v="2251" actId="948"/>
            <ac:spMkLst>
              <pc:docMk/>
              <pc:sldMasterMk cId="3216227622" sldId="2147483815"/>
              <pc:sldLayoutMk cId="859467576" sldId="2147483825"/>
              <ac:spMk id="3" creationId="{CD422BB6-F329-8673-C356-23D0775F1C29}"/>
            </ac:spMkLst>
          </pc:spChg>
          <pc:spChg chg="mod">
            <ac:chgData name="Daniel Kono (WZLDAK)" userId="cae49946-295f-4d7e-89ad-f5252f090e7d" providerId="ADAL" clId="{7524DE43-6822-520F-93E5-DAEDDBDE08EC}" dt="2026-08-13T17:46:15.110" v="1968" actId="255"/>
            <ac:spMkLst>
              <pc:docMk/>
              <pc:sldMasterMk cId="3216227622" sldId="2147483815"/>
              <pc:sldLayoutMk cId="859467576" sldId="2147483825"/>
              <ac:spMk id="5" creationId="{7C32ACDB-F9F3-C8EC-A524-66F0FDB7CF11}"/>
            </ac:spMkLst>
          </pc:spChg>
          <pc:spChg chg="add mod">
            <ac:chgData name="Daniel Kono (WZLDAK)" userId="cae49946-295f-4d7e-89ad-f5252f090e7d" providerId="ADAL" clId="{7524DE43-6822-520F-93E5-DAEDDBDE08EC}" dt="2026-08-13T18:34:59.624" v="2300" actId="255"/>
            <ac:spMkLst>
              <pc:docMk/>
              <pc:sldMasterMk cId="3216227622" sldId="2147483815"/>
              <pc:sldLayoutMk cId="859467576" sldId="2147483825"/>
              <ac:spMk id="7" creationId="{85E3403E-E85B-2034-9510-C4B2FE98608F}"/>
            </ac:spMkLst>
          </pc:spChg>
          <pc:spChg chg="add mod">
            <ac:chgData name="Daniel Kono (WZLDAK)" userId="cae49946-295f-4d7e-89ad-f5252f090e7d" providerId="ADAL" clId="{7524DE43-6822-520F-93E5-DAEDDBDE08EC}" dt="2026-08-14T05:29:27.185" v="2795" actId="113"/>
            <ac:spMkLst>
              <pc:docMk/>
              <pc:sldMasterMk cId="3216227622" sldId="2147483815"/>
              <pc:sldLayoutMk cId="859467576" sldId="2147483825"/>
              <ac:spMk id="10" creationId="{541027A0-22E8-F944-3D97-A2A1F3757EF8}"/>
            </ac:spMkLst>
          </pc:spChg>
          <pc:spChg chg="add mod">
            <ac:chgData name="Daniel Kono (WZLDAK)" userId="cae49946-295f-4d7e-89ad-f5252f090e7d" providerId="ADAL" clId="{7524DE43-6822-520F-93E5-DAEDDBDE08EC}" dt="2026-08-14T05:44:38.109" v="2945" actId="1076"/>
            <ac:spMkLst>
              <pc:docMk/>
              <pc:sldMasterMk cId="3216227622" sldId="2147483815"/>
              <pc:sldLayoutMk cId="859467576" sldId="2147483825"/>
              <ac:spMk id="12" creationId="{F13DE4EF-26CB-FC8B-B3A3-297A8509F2B0}"/>
            </ac:spMkLst>
          </pc:spChg>
          <pc:spChg chg="mod">
            <ac:chgData name="Daniel Kono (WZLDAK)" userId="cae49946-295f-4d7e-89ad-f5252f090e7d" providerId="ADAL" clId="{7524DE43-6822-520F-93E5-DAEDDBDE08EC}" dt="2026-08-14T18:07:54.760" v="4862" actId="207"/>
            <ac:spMkLst>
              <pc:docMk/>
              <pc:sldMasterMk cId="3216227622" sldId="2147483815"/>
              <pc:sldLayoutMk cId="859467576" sldId="2147483825"/>
              <ac:spMk id="16" creationId="{00000000-0000-0000-0000-000000000000}"/>
            </ac:spMkLst>
          </pc:spChg>
          <pc:spChg chg="add mod">
            <ac:chgData name="Daniel Kono (WZLDAK)" userId="cae49946-295f-4d7e-89ad-f5252f090e7d" providerId="ADAL" clId="{7524DE43-6822-520F-93E5-DAEDDBDE08EC}" dt="2026-08-14T05:43:18.405" v="2924" actId="1038"/>
            <ac:spMkLst>
              <pc:docMk/>
              <pc:sldMasterMk cId="3216227622" sldId="2147483815"/>
              <pc:sldLayoutMk cId="859467576" sldId="2147483825"/>
              <ac:spMk id="22" creationId="{CD8FDBF0-09AB-4398-A80B-B2E40D5E87BE}"/>
            </ac:spMkLst>
          </pc:spChg>
        </pc:sldLayoutChg>
        <pc:sldLayoutChg chg="addSp delSp modSp mod setBg">
          <pc:chgData name="Daniel Kono (WZLDAK)" userId="cae49946-295f-4d7e-89ad-f5252f090e7d" providerId="ADAL" clId="{7524DE43-6822-520F-93E5-DAEDDBDE08EC}" dt="2026-08-31T22:17:46.443" v="8366"/>
          <pc:sldLayoutMkLst>
            <pc:docMk/>
            <pc:sldMasterMk cId="3216227622" sldId="2147483815"/>
            <pc:sldLayoutMk cId="3329312872" sldId="2147483826"/>
          </pc:sldLayoutMkLst>
          <pc:spChg chg="add mod">
            <ac:chgData name="Daniel Kono (WZLDAK)" userId="cae49946-295f-4d7e-89ad-f5252f090e7d" providerId="ADAL" clId="{7524DE43-6822-520F-93E5-DAEDDBDE08EC}" dt="2026-08-14T05:29:42.779" v="2797" actId="20577"/>
            <ac:spMkLst>
              <pc:docMk/>
              <pc:sldMasterMk cId="3216227622" sldId="2147483815"/>
              <pc:sldLayoutMk cId="3329312872" sldId="2147483826"/>
              <ac:spMk id="2" creationId="{A80273AB-05F9-D584-5D63-E74DB344425E}"/>
            </ac:spMkLst>
          </pc:spChg>
          <pc:spChg chg="mod">
            <ac:chgData name="Daniel Kono (WZLDAK)" userId="cae49946-295f-4d7e-89ad-f5252f090e7d" providerId="ADAL" clId="{7524DE43-6822-520F-93E5-DAEDDBDE08EC}" dt="2026-08-13T18:45:52.604" v="2315" actId="207"/>
            <ac:spMkLst>
              <pc:docMk/>
              <pc:sldMasterMk cId="3216227622" sldId="2147483815"/>
              <pc:sldLayoutMk cId="3329312872" sldId="2147483826"/>
              <ac:spMk id="3" creationId="{CD422BB6-F329-8673-C356-23D0775F1C29}"/>
            </ac:spMkLst>
          </pc:spChg>
          <pc:spChg chg="add mod">
            <ac:chgData name="Daniel Kono (WZLDAK)" userId="cae49946-295f-4d7e-89ad-f5252f090e7d" providerId="ADAL" clId="{7524DE43-6822-520F-93E5-DAEDDBDE08EC}" dt="2026-08-17T16:56:41.222" v="5442" actId="207"/>
            <ac:spMkLst>
              <pc:docMk/>
              <pc:sldMasterMk cId="3216227622" sldId="2147483815"/>
              <pc:sldLayoutMk cId="3329312872" sldId="2147483826"/>
              <ac:spMk id="4" creationId="{EC89AE2A-850E-E726-85CD-416764F8F121}"/>
            </ac:spMkLst>
          </pc:spChg>
          <pc:spChg chg="mod">
            <ac:chgData name="Daniel Kono (WZLDAK)" userId="cae49946-295f-4d7e-89ad-f5252f090e7d" providerId="ADAL" clId="{7524DE43-6822-520F-93E5-DAEDDBDE08EC}" dt="2026-08-13T18:45:42.794" v="2312" actId="207"/>
            <ac:spMkLst>
              <pc:docMk/>
              <pc:sldMasterMk cId="3216227622" sldId="2147483815"/>
              <pc:sldLayoutMk cId="3329312872" sldId="2147483826"/>
              <ac:spMk id="5" creationId="{7C32ACDB-F9F3-C8EC-A524-66F0FDB7CF11}"/>
            </ac:spMkLst>
          </pc:spChg>
          <pc:spChg chg="add mod">
            <ac:chgData name="Daniel Kono (WZLDAK)" userId="cae49946-295f-4d7e-89ad-f5252f090e7d" providerId="ADAL" clId="{7524DE43-6822-520F-93E5-DAEDDBDE08EC}" dt="2026-08-17T16:56:45.871" v="5443" actId="207"/>
            <ac:spMkLst>
              <pc:docMk/>
              <pc:sldMasterMk cId="3216227622" sldId="2147483815"/>
              <pc:sldLayoutMk cId="3329312872" sldId="2147483826"/>
              <ac:spMk id="6" creationId="{5D91EE82-3D7D-202A-9304-88A00A050F98}"/>
            </ac:spMkLst>
          </pc:spChg>
          <pc:spChg chg="mod">
            <ac:chgData name="Daniel Kono (WZLDAK)" userId="cae49946-295f-4d7e-89ad-f5252f090e7d" providerId="ADAL" clId="{7524DE43-6822-520F-93E5-DAEDDBDE08EC}" dt="2026-08-13T18:45:55.635" v="2316" actId="207"/>
            <ac:spMkLst>
              <pc:docMk/>
              <pc:sldMasterMk cId="3216227622" sldId="2147483815"/>
              <pc:sldLayoutMk cId="3329312872" sldId="2147483826"/>
              <ac:spMk id="7" creationId="{85E3403E-E85B-2034-9510-C4B2FE98608F}"/>
            </ac:spMkLst>
          </pc:spChg>
          <pc:spChg chg="mod">
            <ac:chgData name="Daniel Kono (WZLDAK)" userId="cae49946-295f-4d7e-89ad-f5252f090e7d" providerId="ADAL" clId="{7524DE43-6822-520F-93E5-DAEDDBDE08EC}" dt="2026-08-13T18:48:04.123" v="2323" actId="207"/>
            <ac:spMkLst>
              <pc:docMk/>
              <pc:sldMasterMk cId="3216227622" sldId="2147483815"/>
              <pc:sldLayoutMk cId="3329312872" sldId="2147483826"/>
              <ac:spMk id="16" creationId="{00000000-0000-0000-0000-000000000000}"/>
            </ac:spMkLst>
          </pc:spChg>
        </pc:sldLayoutChg>
        <pc:sldLayoutChg chg="addSp delSp modSp mod modAnim">
          <pc:chgData name="Daniel Kono (WZLDAK)" userId="cae49946-295f-4d7e-89ad-f5252f090e7d" providerId="ADAL" clId="{7524DE43-6822-520F-93E5-DAEDDBDE08EC}" dt="2026-08-14T17:13:01.941" v="4421" actId="692"/>
          <pc:sldLayoutMkLst>
            <pc:docMk/>
            <pc:sldMasterMk cId="3216227622" sldId="2147483815"/>
            <pc:sldLayoutMk cId="2706542432" sldId="2147483827"/>
          </pc:sldLayoutMkLst>
          <pc:spChg chg="mod">
            <ac:chgData name="Daniel Kono (WZLDAK)" userId="cae49946-295f-4d7e-89ad-f5252f090e7d" providerId="ADAL" clId="{7524DE43-6822-520F-93E5-DAEDDBDE08EC}" dt="2026-08-14T05:49:06.168" v="3021" actId="255"/>
            <ac:spMkLst>
              <pc:docMk/>
              <pc:sldMasterMk cId="3216227622" sldId="2147483815"/>
              <pc:sldLayoutMk cId="2706542432" sldId="2147483827"/>
              <ac:spMk id="5" creationId="{7C32ACDB-F9F3-C8EC-A524-66F0FDB7CF11}"/>
            </ac:spMkLst>
          </pc:spChg>
          <pc:cxnChg chg="add mod">
            <ac:chgData name="Daniel Kono (WZLDAK)" userId="cae49946-295f-4d7e-89ad-f5252f090e7d" providerId="ADAL" clId="{7524DE43-6822-520F-93E5-DAEDDBDE08EC}" dt="2026-08-14T17:13:01.941" v="4421" actId="692"/>
            <ac:cxnSpMkLst>
              <pc:docMk/>
              <pc:sldMasterMk cId="3216227622" sldId="2147483815"/>
              <pc:sldLayoutMk cId="2706542432" sldId="2147483827"/>
              <ac:cxnSpMk id="8" creationId="{4D8EFDBD-5EE0-C6A4-0E5D-AEEC1CEC11D9}"/>
            </ac:cxnSpMkLst>
          </pc:cxnChg>
        </pc:sldLayoutChg>
        <pc:sldLayoutChg chg="delSp mod">
          <pc:chgData name="Daniel Kono (WZLDAK)" userId="cae49946-295f-4d7e-89ad-f5252f090e7d" providerId="ADAL" clId="{7524DE43-6822-520F-93E5-DAEDDBDE08EC}" dt="2026-08-14T17:11:09.075" v="4376" actId="478"/>
          <pc:sldLayoutMkLst>
            <pc:docMk/>
            <pc:sldMasterMk cId="3216227622" sldId="2147483815"/>
            <pc:sldLayoutMk cId="2147946788" sldId="2147483828"/>
          </pc:sldLayoutMkLst>
        </pc:sldLayoutChg>
        <pc:sldLayoutChg chg="addSp delSp modSp mod setBg delAnim">
          <pc:chgData name="Daniel Kono (WZLDAK)" userId="cae49946-295f-4d7e-89ad-f5252f090e7d" providerId="ADAL" clId="{7524DE43-6822-520F-93E5-DAEDDBDE08EC}" dt="2026-08-17T19:56:39.636" v="6377" actId="207"/>
          <pc:sldLayoutMkLst>
            <pc:docMk/>
            <pc:sldMasterMk cId="3216227622" sldId="2147483815"/>
            <pc:sldLayoutMk cId="1220085818" sldId="2147483830"/>
          </pc:sldLayoutMkLst>
          <pc:spChg chg="add mod">
            <ac:chgData name="Daniel Kono (WZLDAK)" userId="cae49946-295f-4d7e-89ad-f5252f090e7d" providerId="ADAL" clId="{7524DE43-6822-520F-93E5-DAEDDBDE08EC}" dt="2026-08-17T19:56:39.636" v="6377" actId="207"/>
            <ac:spMkLst>
              <pc:docMk/>
              <pc:sldMasterMk cId="3216227622" sldId="2147483815"/>
              <pc:sldLayoutMk cId="1220085818" sldId="2147483830"/>
              <ac:spMk id="6" creationId="{C48A08AB-B0AF-2AD4-AD2D-284A716613C8}"/>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70%20EIP%20Refresh/Backup/pg.%2010%20SP%20500%20PE%20Ratio%20And%20Ten%20Year%20Bond%20Yield%20-%20CQZS%20-%206.30.26.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70%20EIP%20Refresh/Backup/pg.%2015%20LHS%20Small%20Cap%20relative%20valuation%20is%20at%20a%20point%20not%20seen%20since%20the%20dot-com%20burst_IYL%252"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34%20International%20Roadshowdeck/Backup/pg.%2011%20RHS%20NATO%20commitments%20signal%20long-term%20tailwinds.xlsx" TargetMode="External"/><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4.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2.xml"/><Relationship Id="rId1" Type="http://schemas.microsoft.com/office/2011/relationships/chartStyle" Target="style4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3.xml"/><Relationship Id="rId1" Type="http://schemas.microsoft.com/office/2011/relationships/chartStyle" Target="style4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40656775229572E-2"/>
          <c:y val="0.14751906170410509"/>
          <c:w val="0.92840758658381073"/>
          <c:h val="0.73454416714656223"/>
        </c:manualLayout>
      </c:layout>
      <c:lineChart>
        <c:grouping val="standard"/>
        <c:varyColors val="0"/>
        <c:ser>
          <c:idx val="0"/>
          <c:order val="0"/>
          <c:tx>
            <c:strRef>
              <c:f>'Chart+Data'!$F$3</c:f>
              <c:strCache>
                <c:ptCount val="1"/>
                <c:pt idx="0">
                  <c:v>Nifty Fifty (S&amp;P 500 top 10 conc.)</c:v>
                </c:pt>
              </c:strCache>
            </c:strRef>
          </c:tx>
          <c:spPr>
            <a:ln w="31750" cap="rnd">
              <a:solidFill>
                <a:srgbClr val="2B74E5"/>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'Chart+Data'!$F$4:$F$253</c:f>
              <c:numCache>
                <c:formatCode>General</c:formatCode>
                <c:ptCount val="250"/>
                <c:pt idx="0">
                  <c:v>0.38782938685277835</c:v>
                </c:pt>
                <c:pt idx="1">
                  <c:v>0.3909553966811205</c:v>
                </c:pt>
                <c:pt idx="2">
                  <c:v>0.38497499704374694</c:v>
                </c:pt>
                <c:pt idx="3">
                  <c:v>0.3827036052825602</c:v>
                </c:pt>
                <c:pt idx="4">
                  <c:v>0.37348100254168803</c:v>
                </c:pt>
                <c:pt idx="5">
                  <c:v>0.38245528108864835</c:v>
                </c:pt>
                <c:pt idx="6">
                  <c:v>0.37890075982021298</c:v>
                </c:pt>
                <c:pt idx="7">
                  <c:v>0.36186606597785437</c:v>
                </c:pt>
                <c:pt idx="8">
                  <c:v>0.34948800928374407</c:v>
                </c:pt>
                <c:pt idx="9">
                  <c:v>0.35025328025265512</c:v>
                </c:pt>
                <c:pt idx="10">
                  <c:v>0.35366345696721024</c:v>
                </c:pt>
                <c:pt idx="11">
                  <c:v>0.34478613907583266</c:v>
                </c:pt>
                <c:pt idx="12">
                  <c:v>0.33995124772871194</c:v>
                </c:pt>
                <c:pt idx="13">
                  <c:v>0.33479550188237422</c:v>
                </c:pt>
                <c:pt idx="14">
                  <c:v>0.3343575061390589</c:v>
                </c:pt>
                <c:pt idx="15">
                  <c:v>0.33894053028120125</c:v>
                </c:pt>
                <c:pt idx="16">
                  <c:v>0.34675072710726396</c:v>
                </c:pt>
                <c:pt idx="17">
                  <c:v>0.3357506260131482</c:v>
                </c:pt>
                <c:pt idx="18">
                  <c:v>0.33785232294649858</c:v>
                </c:pt>
                <c:pt idx="19">
                  <c:v>0.3212642605444388</c:v>
                </c:pt>
                <c:pt idx="20">
                  <c:v>0.33032218450384199</c:v>
                </c:pt>
                <c:pt idx="21">
                  <c:v>0.34053595452074026</c:v>
                </c:pt>
                <c:pt idx="22">
                  <c:v>0.33731567940952051</c:v>
                </c:pt>
                <c:pt idx="23">
                  <c:v>0.33892687134267879</c:v>
                </c:pt>
                <c:pt idx="24">
                  <c:v>0.33956841222957485</c:v>
                </c:pt>
                <c:pt idx="25">
                  <c:v>0.33877386615358102</c:v>
                </c:pt>
                <c:pt idx="26">
                  <c:v>0.33812576360450397</c:v>
                </c:pt>
                <c:pt idx="27">
                  <c:v>0.33589205402064271</c:v>
                </c:pt>
                <c:pt idx="28">
                  <c:v>0.33019426151871528</c:v>
                </c:pt>
                <c:pt idx="29">
                  <c:v>0.31865977421161917</c:v>
                </c:pt>
                <c:pt idx="30">
                  <c:v>0.31878358300042997</c:v>
                </c:pt>
                <c:pt idx="31">
                  <c:v>0.3250864912190547</c:v>
                </c:pt>
                <c:pt idx="32">
                  <c:v>0.32888805658663256</c:v>
                </c:pt>
                <c:pt idx="33">
                  <c:v>0.33118331014442154</c:v>
                </c:pt>
                <c:pt idx="34">
                  <c:v>0.33373752744889701</c:v>
                </c:pt>
                <c:pt idx="35">
                  <c:v>0.32633309124293208</c:v>
                </c:pt>
                <c:pt idx="36">
                  <c:v>0.33816969573122252</c:v>
                </c:pt>
                <c:pt idx="37">
                  <c:v>0.34162695070985094</c:v>
                </c:pt>
                <c:pt idx="38">
                  <c:v>0.31135873010621851</c:v>
                </c:pt>
                <c:pt idx="39">
                  <c:v>0.31315405078715775</c:v>
                </c:pt>
                <c:pt idx="40">
                  <c:v>0.31002846953142749</c:v>
                </c:pt>
                <c:pt idx="41">
                  <c:v>0.31877272087484038</c:v>
                </c:pt>
                <c:pt idx="42">
                  <c:v>0.31759521505716659</c:v>
                </c:pt>
                <c:pt idx="43">
                  <c:v>0.30044610388653858</c:v>
                </c:pt>
                <c:pt idx="44">
                  <c:v>0.30294133575114957</c:v>
                </c:pt>
                <c:pt idx="45">
                  <c:v>0.29083281320762977</c:v>
                </c:pt>
                <c:pt idx="46">
                  <c:v>0.29783284763598505</c:v>
                </c:pt>
                <c:pt idx="47">
                  <c:v>0.30387986307106768</c:v>
                </c:pt>
                <c:pt idx="48">
                  <c:v>0.30097570035960591</c:v>
                </c:pt>
                <c:pt idx="49">
                  <c:v>0.2812598216114946</c:v>
                </c:pt>
                <c:pt idx="50">
                  <c:v>0.28506380783289331</c:v>
                </c:pt>
                <c:pt idx="51">
                  <c:v>0.28191631903828013</c:v>
                </c:pt>
                <c:pt idx="52">
                  <c:v>0.28686624983331488</c:v>
                </c:pt>
                <c:pt idx="53">
                  <c:v>0.2824491465354837</c:v>
                </c:pt>
                <c:pt idx="54">
                  <c:v>0.28680118088529</c:v>
                </c:pt>
                <c:pt idx="55">
                  <c:v>0.2820705369067506</c:v>
                </c:pt>
                <c:pt idx="56">
                  <c:v>0.28065936263621089</c:v>
                </c:pt>
                <c:pt idx="57">
                  <c:v>0.26925087519388163</c:v>
                </c:pt>
                <c:pt idx="58">
                  <c:v>0.2699425853959147</c:v>
                </c:pt>
                <c:pt idx="59">
                  <c:v>0.27966926489675392</c:v>
                </c:pt>
                <c:pt idx="60">
                  <c:v>0.27591285326713416</c:v>
                </c:pt>
                <c:pt idx="61">
                  <c:v>0.26809416771369032</c:v>
                </c:pt>
                <c:pt idx="62">
                  <c:v>0.25760956376998262</c:v>
                </c:pt>
                <c:pt idx="63">
                  <c:v>0.25274652805898951</c:v>
                </c:pt>
                <c:pt idx="64">
                  <c:v>0.26536931513166917</c:v>
                </c:pt>
                <c:pt idx="65">
                  <c:v>0.25762097476560059</c:v>
                </c:pt>
                <c:pt idx="66">
                  <c:v>0.25035597318941638</c:v>
                </c:pt>
                <c:pt idx="67">
                  <c:v>0.2572939495178424</c:v>
                </c:pt>
                <c:pt idx="68">
                  <c:v>0.23461869238750191</c:v>
                </c:pt>
                <c:pt idx="69">
                  <c:v>0.23167965731992141</c:v>
                </c:pt>
                <c:pt idx="70">
                  <c:v>0.2431309081832719</c:v>
                </c:pt>
                <c:pt idx="71">
                  <c:v>0.23722704376747214</c:v>
                </c:pt>
                <c:pt idx="72">
                  <c:v>0.23849620315690642</c:v>
                </c:pt>
                <c:pt idx="73">
                  <c:v>0.23972465407218391</c:v>
                </c:pt>
                <c:pt idx="74">
                  <c:v>0.23705842272666761</c:v>
                </c:pt>
                <c:pt idx="75">
                  <c:v>0.23503244918376831</c:v>
                </c:pt>
                <c:pt idx="76">
                  <c:v>0.2271077609580992</c:v>
                </c:pt>
                <c:pt idx="77">
                  <c:v>0.22903186898951639</c:v>
                </c:pt>
                <c:pt idx="78">
                  <c:v>0.23315637395336419</c:v>
                </c:pt>
                <c:pt idx="79">
                  <c:v>0.19989023659639868</c:v>
                </c:pt>
                <c:pt idx="80">
                  <c:v>0.20324840734486821</c:v>
                </c:pt>
                <c:pt idx="81">
                  <c:v>0.20812700505712745</c:v>
                </c:pt>
                <c:pt idx="82">
                  <c:v>0.21048838713431478</c:v>
                </c:pt>
                <c:pt idx="83">
                  <c:v>0.20626746974325844</c:v>
                </c:pt>
                <c:pt idx="84">
                  <c:v>0.20243097537320703</c:v>
                </c:pt>
                <c:pt idx="85">
                  <c:v>0.19471238498324595</c:v>
                </c:pt>
                <c:pt idx="86">
                  <c:v>0.19837196825186498</c:v>
                </c:pt>
                <c:pt idx="87">
                  <c:v>0.19763587137124056</c:v>
                </c:pt>
                <c:pt idx="88">
                  <c:v>0.18243134505715039</c:v>
                </c:pt>
                <c:pt idx="89">
                  <c:v>0.17993191214526683</c:v>
                </c:pt>
                <c:pt idx="90">
                  <c:v>0.18503704336598858</c:v>
                </c:pt>
                <c:pt idx="91">
                  <c:v>0.18119098221791077</c:v>
                </c:pt>
                <c:pt idx="92">
                  <c:v>0.1815371050210603</c:v>
                </c:pt>
                <c:pt idx="93">
                  <c:v>0.18967984671092791</c:v>
                </c:pt>
                <c:pt idx="94">
                  <c:v>0.18756952079642675</c:v>
                </c:pt>
                <c:pt idx="95">
                  <c:v>0.187920944501904</c:v>
                </c:pt>
                <c:pt idx="96">
                  <c:v>0.18206963530530701</c:v>
                </c:pt>
                <c:pt idx="97">
                  <c:v>0.18513949121782483</c:v>
                </c:pt>
                <c:pt idx="98">
                  <c:v>0.17973131521954391</c:v>
                </c:pt>
                <c:pt idx="99">
                  <c:v>0.18403853718445051</c:v>
                </c:pt>
                <c:pt idx="100">
                  <c:v>0.17932493523268642</c:v>
                </c:pt>
                <c:pt idx="101">
                  <c:v>0.17474010801860451</c:v>
                </c:pt>
                <c:pt idx="102">
                  <c:v>0.17431119931540778</c:v>
                </c:pt>
                <c:pt idx="103">
                  <c:v>0.17829254141404111</c:v>
                </c:pt>
              </c:numCache>
            </c:numRef>
          </c:val>
          <c:smooth val="0"/>
          <c:extLst>
            <c:ext xmlns:c16="http://schemas.microsoft.com/office/drawing/2014/chart" uri="{C3380CC4-5D6E-409C-BE32-E72D297353CC}">
              <c16:uniqueId val="{00000000-F232-584B-B679-585BE38B77A7}"/>
            </c:ext>
          </c:extLst>
        </c:ser>
        <c:ser>
          <c:idx val="1"/>
          <c:order val="1"/>
          <c:tx>
            <c:strRef>
              <c:f>'Chart+Data'!$H$3</c:f>
              <c:strCache>
                <c:ptCount val="1"/>
                <c:pt idx="0">
                  <c:v>Dot-com (S&amp;P 500 info. tech. sector mix)</c:v>
                </c:pt>
              </c:strCache>
            </c:strRef>
          </c:tx>
          <c:spPr>
            <a:ln w="31750" cap="rnd">
              <a:solidFill>
                <a:srgbClr val="0080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'Chart+Data'!$H$4:$H$253</c:f>
              <c:numCache>
                <c:formatCode>General</c:formatCode>
                <c:ptCount val="250"/>
                <c:pt idx="123" formatCode="0.000000">
                  <c:v>8.5659720044329257E-2</c:v>
                </c:pt>
                <c:pt idx="124" formatCode="0.000000">
                  <c:v>9.0157800313330552E-2</c:v>
                </c:pt>
                <c:pt idx="125" formatCode="0.000000">
                  <c:v>0.10508652417241553</c:v>
                </c:pt>
                <c:pt idx="126" formatCode="0.000000">
                  <c:v>0.10284346700556381</c:v>
                </c:pt>
                <c:pt idx="127" formatCode="0.000000">
                  <c:v>9.3883952244958588E-2</c:v>
                </c:pt>
                <c:pt idx="128" formatCode="0.000000">
                  <c:v>9.7962652680977938E-2</c:v>
                </c:pt>
                <c:pt idx="129" formatCode="0.000000">
                  <c:v>0.1031620829928874</c:v>
                </c:pt>
                <c:pt idx="130" formatCode="0.000000">
                  <c:v>0.11086989630052312</c:v>
                </c:pt>
                <c:pt idx="131" formatCode="0.000000">
                  <c:v>0.12397126627845675</c:v>
                </c:pt>
                <c:pt idx="132" formatCode="0.000000">
                  <c:v>0.12201416791845396</c:v>
                </c:pt>
                <c:pt idx="133" formatCode="0.000000">
                  <c:v>0.12969144487909637</c:v>
                </c:pt>
                <c:pt idx="134" formatCode="0.000000">
                  <c:v>0.14368185424419369</c:v>
                </c:pt>
                <c:pt idx="135" formatCode="0.000000">
                  <c:v>0.12286641066661844</c:v>
                </c:pt>
                <c:pt idx="136" formatCode="0.000000">
                  <c:v>0.13151387262899647</c:v>
                </c:pt>
                <c:pt idx="137" formatCode="0.000000">
                  <c:v>0.13978188044196849</c:v>
                </c:pt>
                <c:pt idx="138" formatCode="0.000000">
                  <c:v>0.15434235529817283</c:v>
                </c:pt>
                <c:pt idx="139" formatCode="0.000000">
                  <c:v>0.17682632261039147</c:v>
                </c:pt>
                <c:pt idx="140" formatCode="0.000000">
                  <c:v>0.19734039791756189</c:v>
                </c:pt>
                <c:pt idx="141" formatCode="0.000000">
                  <c:v>0.20793726620264899</c:v>
                </c:pt>
                <c:pt idx="142" formatCode="0.000000">
                  <c:v>0.23680125151419965</c:v>
                </c:pt>
                <c:pt idx="143" formatCode="0.000000">
                  <c:v>0.29176010642142225</c:v>
                </c:pt>
                <c:pt idx="144" formatCode="0.000000">
                  <c:v>0.32890822417298282</c:v>
                </c:pt>
                <c:pt idx="145" formatCode="0.000000">
                  <c:v>0.32336181827033922</c:v>
                </c:pt>
                <c:pt idx="146" formatCode="0.000000">
                  <c:v>0.28971007825978595</c:v>
                </c:pt>
                <c:pt idx="147" formatCode="0.000000">
                  <c:v>0.21227760574015705</c:v>
                </c:pt>
                <c:pt idx="148" formatCode="0.000000">
                  <c:v>0.17379409300598814</c:v>
                </c:pt>
                <c:pt idx="149" formatCode="0.000000">
                  <c:v>0.18497173199414566</c:v>
                </c:pt>
                <c:pt idx="150" formatCode="0.000000">
                  <c:v>0.14334294631201658</c:v>
                </c:pt>
                <c:pt idx="151" formatCode="0.000000">
                  <c:v>0.17569455565188991</c:v>
                </c:pt>
                <c:pt idx="152" formatCode="0.000000">
                  <c:v>0.16316314648425451</c:v>
                </c:pt>
                <c:pt idx="153" formatCode="0.000000">
                  <c:v>0.13924144911044053</c:v>
                </c:pt>
                <c:pt idx="154" formatCode="0.000000">
                  <c:v>0.1263902623053034</c:v>
                </c:pt>
              </c:numCache>
            </c:numRef>
          </c:val>
          <c:smooth val="0"/>
          <c:extLst>
            <c:ext xmlns:c16="http://schemas.microsoft.com/office/drawing/2014/chart" uri="{C3380CC4-5D6E-409C-BE32-E72D297353CC}">
              <c16:uniqueId val="{00000001-F232-584B-B679-585BE38B77A7}"/>
            </c:ext>
          </c:extLst>
        </c:ser>
        <c:ser>
          <c:idx val="2"/>
          <c:order val="2"/>
          <c:tx>
            <c:strRef>
              <c:f>'Chart+Data'!$I$3</c:f>
              <c:strCache>
                <c:ptCount val="1"/>
                <c:pt idx="0">
                  <c:v>GFC (S&amp;P financial sector mix)</c:v>
                </c:pt>
              </c:strCache>
            </c:strRef>
          </c:tx>
          <c:spPr>
            <a:ln w="31750" cap="rnd">
              <a:solidFill>
                <a:srgbClr val="8415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'Chart+Data'!$I$4:$I$253</c:f>
              <c:numCache>
                <c:formatCode>General</c:formatCode>
                <c:ptCount val="250"/>
                <c:pt idx="144">
                  <c:v>0.12845838671419543</c:v>
                </c:pt>
                <c:pt idx="145">
                  <c:v>0.1257691971665936</c:v>
                </c:pt>
                <c:pt idx="146">
                  <c:v>0.15556681208187095</c:v>
                </c:pt>
                <c:pt idx="147">
                  <c:v>0.17342959581082965</c:v>
                </c:pt>
                <c:pt idx="148">
                  <c:v>0.17663171917197779</c:v>
                </c:pt>
                <c:pt idx="149">
                  <c:v>0.17970038098847643</c:v>
                </c:pt>
                <c:pt idx="150">
                  <c:v>0.1828992493402751</c:v>
                </c:pt>
                <c:pt idx="151">
                  <c:v>0.17818492318164519</c:v>
                </c:pt>
                <c:pt idx="152">
                  <c:v>0.18538940108866903</c:v>
                </c:pt>
                <c:pt idx="153">
                  <c:v>0.19844850069212525</c:v>
                </c:pt>
                <c:pt idx="154">
                  <c:v>0.206763261891315</c:v>
                </c:pt>
                <c:pt idx="155">
                  <c:v>0.20453775856736053</c:v>
                </c:pt>
                <c:pt idx="156">
                  <c:v>0.1989230439876101</c:v>
                </c:pt>
                <c:pt idx="157">
                  <c:v>0.20458526470704846</c:v>
                </c:pt>
                <c:pt idx="158">
                  <c:v>0.20756799824508884</c:v>
                </c:pt>
                <c:pt idx="159">
                  <c:v>0.20649880278075283</c:v>
                </c:pt>
                <c:pt idx="160">
                  <c:v>0.21291754675913352</c:v>
                </c:pt>
                <c:pt idx="161">
                  <c:v>0.20281160213583885</c:v>
                </c:pt>
                <c:pt idx="162">
                  <c:v>0.20621163271273674</c:v>
                </c:pt>
                <c:pt idx="163">
                  <c:v>0.20641586629248695</c:v>
                </c:pt>
                <c:pt idx="164">
                  <c:v>0.19806389584917894</c:v>
                </c:pt>
                <c:pt idx="165">
                  <c:v>0.20330068882305802</c:v>
                </c:pt>
                <c:pt idx="166">
                  <c:v>0.20081124532752329</c:v>
                </c:pt>
                <c:pt idx="167">
                  <c:v>0.2128713703085901</c:v>
                </c:pt>
                <c:pt idx="168">
                  <c:v>0.21036825626926864</c:v>
                </c:pt>
                <c:pt idx="169">
                  <c:v>0.21431952701363424</c:v>
                </c:pt>
                <c:pt idx="170">
                  <c:v>0.22264907289387231</c:v>
                </c:pt>
                <c:pt idx="171">
                  <c:v>0.22268603407286139</c:v>
                </c:pt>
                <c:pt idx="172">
                  <c:v>0.21633125098842035</c:v>
                </c:pt>
                <c:pt idx="173">
                  <c:v>0.20772615540685574</c:v>
                </c:pt>
                <c:pt idx="174">
                  <c:v>0.19819780633592873</c:v>
                </c:pt>
                <c:pt idx="175">
                  <c:v>0.17638375196458558</c:v>
                </c:pt>
                <c:pt idx="176">
                  <c:v>0.168027146290154</c:v>
                </c:pt>
                <c:pt idx="177">
                  <c:v>0.14250161669671874</c:v>
                </c:pt>
                <c:pt idx="178">
                  <c:v>0.15849572788443939</c:v>
                </c:pt>
                <c:pt idx="179">
                  <c:v>0.13292948068851987</c:v>
                </c:pt>
                <c:pt idx="180">
                  <c:v>0.10811592747834091</c:v>
                </c:pt>
              </c:numCache>
            </c:numRef>
          </c:val>
          <c:smooth val="0"/>
          <c:extLst>
            <c:ext xmlns:c16="http://schemas.microsoft.com/office/drawing/2014/chart" uri="{C3380CC4-5D6E-409C-BE32-E72D297353CC}">
              <c16:uniqueId val="{00000002-F232-584B-B679-585BE38B77A7}"/>
            </c:ext>
          </c:extLst>
        </c:ser>
        <c:ser>
          <c:idx val="3"/>
          <c:order val="3"/>
          <c:tx>
            <c:strRef>
              <c:f>'Chart+Data'!$J$3</c:f>
              <c:strCache>
                <c:ptCount val="1"/>
                <c:pt idx="0">
                  <c:v>Megacap internet (S&amp;P 500 top 10 conc.)</c:v>
                </c:pt>
              </c:strCache>
            </c:strRef>
          </c:tx>
          <c:spPr>
            <a:ln w="31750" cap="rnd">
              <a:solidFill>
                <a:srgbClr val="7FBAF3"/>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'Chart+Data'!$J$4:$J$253</c:f>
              <c:numCache>
                <c:formatCode>General</c:formatCode>
                <c:ptCount val="250"/>
                <c:pt idx="203">
                  <c:v>0.179885067709772</c:v>
                </c:pt>
                <c:pt idx="204">
                  <c:v>0.17619075935711501</c:v>
                </c:pt>
                <c:pt idx="205">
                  <c:v>0.17810906723084202</c:v>
                </c:pt>
                <c:pt idx="206">
                  <c:v>0.18230249680552099</c:v>
                </c:pt>
                <c:pt idx="207">
                  <c:v>0.18926681276778701</c:v>
                </c:pt>
                <c:pt idx="208">
                  <c:v>0.19076652346463099</c:v>
                </c:pt>
                <c:pt idx="209">
                  <c:v>0.18837786686480298</c:v>
                </c:pt>
                <c:pt idx="210">
                  <c:v>0.19351965357335199</c:v>
                </c:pt>
                <c:pt idx="211">
                  <c:v>0.19280733810440201</c:v>
                </c:pt>
                <c:pt idx="212">
                  <c:v>0.19795292787705801</c:v>
                </c:pt>
                <c:pt idx="213">
                  <c:v>0.20065088565718298</c:v>
                </c:pt>
                <c:pt idx="214">
                  <c:v>0.20258825461771998</c:v>
                </c:pt>
                <c:pt idx="215">
                  <c:v>0.21102272595303501</c:v>
                </c:pt>
                <c:pt idx="216">
                  <c:v>0.21560771061087197</c:v>
                </c:pt>
                <c:pt idx="217">
                  <c:v>0.223544796290925</c:v>
                </c:pt>
                <c:pt idx="218">
                  <c:v>0.230245544075634</c:v>
                </c:pt>
                <c:pt idx="219">
                  <c:v>0.22200056766632698</c:v>
                </c:pt>
                <c:pt idx="220">
                  <c:v>0.22487325421502699</c:v>
                </c:pt>
                <c:pt idx="221">
                  <c:v>0.22787586435030199</c:v>
                </c:pt>
                <c:pt idx="222">
                  <c:v>0.22797351539013502</c:v>
                </c:pt>
                <c:pt idx="223">
                  <c:v>0.238840205592696</c:v>
                </c:pt>
                <c:pt idx="224">
                  <c:v>0.26649889097920798</c:v>
                </c:pt>
                <c:pt idx="225">
                  <c:v>0.28070909342778699</c:v>
                </c:pt>
                <c:pt idx="226">
                  <c:v>0.29161708656050001</c:v>
                </c:pt>
                <c:pt idx="227">
                  <c:v>0.28561820773402002</c:v>
                </c:pt>
                <c:pt idx="228">
                  <c:v>0.27397658598232</c:v>
                </c:pt>
                <c:pt idx="229">
                  <c:v>0.28625923600362002</c:v>
                </c:pt>
                <c:pt idx="230">
                  <c:v>0.29289974806166003</c:v>
                </c:pt>
                <c:pt idx="231">
                  <c:v>0.30495225674933002</c:v>
                </c:pt>
                <c:pt idx="232">
                  <c:v>0.30683733433104998</c:v>
                </c:pt>
                <c:pt idx="233">
                  <c:v>0.28111575920412002</c:v>
                </c:pt>
                <c:pt idx="234">
                  <c:v>0.28815258628152002</c:v>
                </c:pt>
                <c:pt idx="235">
                  <c:v>0.25513575584670001</c:v>
                </c:pt>
                <c:pt idx="236">
                  <c:v>0.28651911603321001</c:v>
                </c:pt>
                <c:pt idx="237">
                  <c:v>0.31667508842136999</c:v>
                </c:pt>
                <c:pt idx="238">
                  <c:v>0.31908946691653001</c:v>
                </c:pt>
                <c:pt idx="239">
                  <c:v>0.32085577931364001</c:v>
                </c:pt>
                <c:pt idx="240">
                  <c:v>0.33469604915094997</c:v>
                </c:pt>
                <c:pt idx="241">
                  <c:v>0.37033266023746003</c:v>
                </c:pt>
                <c:pt idx="242">
                  <c:v>0.36067581979578001</c:v>
                </c:pt>
                <c:pt idx="243">
                  <c:v>0.38694043111965004</c:v>
                </c:pt>
                <c:pt idx="244">
                  <c:v>0.35015232777401001</c:v>
                </c:pt>
                <c:pt idx="245">
                  <c:v>0.38153806170689003</c:v>
                </c:pt>
                <c:pt idx="246">
                  <c:v>0.40397453568593</c:v>
                </c:pt>
                <c:pt idx="247">
                  <c:v>0.40733354744159</c:v>
                </c:pt>
                <c:pt idx="248">
                  <c:v>0.37923653737570001</c:v>
                </c:pt>
                <c:pt idx="249">
                  <c:v>0.37894343070146003</c:v>
                </c:pt>
              </c:numCache>
            </c:numRef>
          </c:val>
          <c:smooth val="0"/>
          <c:extLst>
            <c:ext xmlns:c16="http://schemas.microsoft.com/office/drawing/2014/chart" uri="{C3380CC4-5D6E-409C-BE32-E72D297353CC}">
              <c16:uniqueId val="{00000003-F232-584B-B679-585BE38B77A7}"/>
            </c:ext>
          </c:extLst>
        </c:ser>
        <c:ser>
          <c:idx val="4"/>
          <c:order val="4"/>
          <c:tx>
            <c:strRef>
              <c:f>'Chart+Data'!$G$3</c:f>
              <c:strCache>
                <c:ptCount val="1"/>
                <c:pt idx="0">
                  <c:v>Japan (share of MSCI World)</c:v>
                </c:pt>
              </c:strCache>
            </c:strRef>
          </c:tx>
          <c:spPr>
            <a:ln w="31750" cap="rnd">
              <a:solidFill>
                <a:srgbClr val="0D3469"/>
              </a:solidFill>
              <a:round/>
            </a:ln>
            <a:effectLst/>
          </c:spPr>
          <c:marker>
            <c:symbol val="none"/>
          </c:marker>
          <c:val>
            <c:numRef>
              <c:f>'Chart+Data'!$G$4:$G$253</c:f>
              <c:numCache>
                <c:formatCode>General</c:formatCode>
                <c:ptCount val="250"/>
                <c:pt idx="77">
                  <c:v>0.15589553323646083</c:v>
                </c:pt>
                <c:pt idx="78">
                  <c:v>0.16724693638931512</c:v>
                </c:pt>
                <c:pt idx="79">
                  <c:v>0.17961524534825318</c:v>
                </c:pt>
                <c:pt idx="80">
                  <c:v>0.21738546360303379</c:v>
                </c:pt>
                <c:pt idx="81">
                  <c:v>0.20088757075036123</c:v>
                </c:pt>
                <c:pt idx="82">
                  <c:v>0.19492645269992362</c:v>
                </c:pt>
                <c:pt idx="83">
                  <c:v>0.20822117887811739</c:v>
                </c:pt>
                <c:pt idx="84">
                  <c:v>0.20658232086982908</c:v>
                </c:pt>
                <c:pt idx="85">
                  <c:v>0.20365123281342193</c:v>
                </c:pt>
                <c:pt idx="86">
                  <c:v>0.22581834590712563</c:v>
                </c:pt>
                <c:pt idx="87">
                  <c:v>0.21795578001827887</c:v>
                </c:pt>
                <c:pt idx="88">
                  <c:v>0.25389233864165944</c:v>
                </c:pt>
                <c:pt idx="89">
                  <c:v>0.2743681256059689</c:v>
                </c:pt>
                <c:pt idx="90">
                  <c:v>0.33065367469950435</c:v>
                </c:pt>
                <c:pt idx="91">
                  <c:v>0.31399776729106976</c:v>
                </c:pt>
                <c:pt idx="92">
                  <c:v>0.33655282942613396</c:v>
                </c:pt>
                <c:pt idx="93">
                  <c:v>0.3409554476619141</c:v>
                </c:pt>
                <c:pt idx="94">
                  <c:v>0.33704885413791547</c:v>
                </c:pt>
                <c:pt idx="95">
                  <c:v>0.39434924766543156</c:v>
                </c:pt>
                <c:pt idx="96">
                  <c:v>0.43012160475571515</c:v>
                </c:pt>
                <c:pt idx="97">
                  <c:v>0.40633002746610075</c:v>
                </c:pt>
                <c:pt idx="98">
                  <c:v>0.41026789131851016</c:v>
                </c:pt>
                <c:pt idx="99">
                  <c:v>0.44120385445521348</c:v>
                </c:pt>
                <c:pt idx="100">
                  <c:v>0.42859462736341819</c:v>
                </c:pt>
                <c:pt idx="101">
                  <c:v>0.3961190114167838</c:v>
                </c:pt>
                <c:pt idx="102">
                  <c:v>0.39796261510164305</c:v>
                </c:pt>
                <c:pt idx="103">
                  <c:v>0.3956360216821127</c:v>
                </c:pt>
                <c:pt idx="104">
                  <c:v>0.31569683630214745</c:v>
                </c:pt>
                <c:pt idx="105">
                  <c:v>0.32643123924607037</c:v>
                </c:pt>
                <c:pt idx="106">
                  <c:v>0.2984032224323474</c:v>
                </c:pt>
                <c:pt idx="107">
                  <c:v>0.31243766975876469</c:v>
                </c:pt>
                <c:pt idx="108">
                  <c:v>0.30778456430744305</c:v>
                </c:pt>
                <c:pt idx="109">
                  <c:v>0.30393846775609878</c:v>
                </c:pt>
                <c:pt idx="110">
                  <c:v>0.30096607480720722</c:v>
                </c:pt>
                <c:pt idx="111">
                  <c:v>0.28930557245250627</c:v>
                </c:pt>
                <c:pt idx="112">
                  <c:v>0.24393822934186077</c:v>
                </c:pt>
                <c:pt idx="113">
                  <c:v>0.22040855425874617</c:v>
                </c:pt>
                <c:pt idx="114">
                  <c:v>0.24627619861269184</c:v>
                </c:pt>
                <c:pt idx="115">
                  <c:v>0.23814509483828383</c:v>
                </c:pt>
                <c:pt idx="116">
                  <c:v>0.25907462189213742</c:v>
                </c:pt>
                <c:pt idx="117">
                  <c:v>0.28824000586144022</c:v>
                </c:pt>
                <c:pt idx="118">
                  <c:v>0.28514418131922176</c:v>
                </c:pt>
                <c:pt idx="119">
                  <c:v>0.23873561793948994</c:v>
                </c:pt>
                <c:pt idx="120">
                  <c:v>0.276005365281354</c:v>
                </c:pt>
                <c:pt idx="121">
                  <c:v>0.30342589089648669</c:v>
                </c:pt>
                <c:pt idx="122">
                  <c:v>0.28154827143574479</c:v>
                </c:pt>
                <c:pt idx="123">
                  <c:v>0.28044428957545053</c:v>
                </c:pt>
                <c:pt idx="124">
                  <c:v>0.26301778543892684</c:v>
                </c:pt>
                <c:pt idx="125">
                  <c:v>0.23660621357280737</c:v>
                </c:pt>
                <c:pt idx="126">
                  <c:v>0.23400877714040516</c:v>
                </c:pt>
                <c:pt idx="127">
                  <c:v>0.23352688610360819</c:v>
                </c:pt>
                <c:pt idx="128">
                  <c:v>0.22547293134308405</c:v>
                </c:pt>
                <c:pt idx="129">
                  <c:v>0.22295256349503853</c:v>
                </c:pt>
                <c:pt idx="130">
                  <c:v>0.20804409248548913</c:v>
                </c:pt>
                <c:pt idx="131">
                  <c:v>0.17514249862159439</c:v>
                </c:pt>
                <c:pt idx="132">
                  <c:v>0.15426426251768119</c:v>
                </c:pt>
                <c:pt idx="133">
                  <c:v>0.17301247380851226</c:v>
                </c:pt>
                <c:pt idx="134">
                  <c:v>0.14663669754430181</c:v>
                </c:pt>
                <c:pt idx="135">
                  <c:v>0.12025020823269422</c:v>
                </c:pt>
                <c:pt idx="136">
                  <c:v>0.10704905282261314</c:v>
                </c:pt>
                <c:pt idx="137">
                  <c:v>9.9035766773662465E-2</c:v>
                </c:pt>
                <c:pt idx="138">
                  <c:v>9.5273293037746787E-2</c:v>
                </c:pt>
                <c:pt idx="139">
                  <c:v>9.9308696177946881E-2</c:v>
                </c:pt>
              </c:numCache>
            </c:numRef>
          </c:val>
          <c:smooth val="0"/>
          <c:extLst>
            <c:ext xmlns:c16="http://schemas.microsoft.com/office/drawing/2014/chart" uri="{C3380CC4-5D6E-409C-BE32-E72D297353CC}">
              <c16:uniqueId val="{00000004-F232-584B-B679-585BE38B77A7}"/>
            </c:ext>
          </c:extLst>
        </c:ser>
        <c:dLbls>
          <c:showLegendKey val="0"/>
          <c:showVal val="0"/>
          <c:showCatName val="0"/>
          <c:showSerName val="0"/>
          <c:showPercent val="0"/>
          <c:showBubbleSize val="0"/>
        </c:dLbls>
        <c:smooth val="0"/>
        <c:axId val="1550899536"/>
        <c:axId val="1550886576"/>
      </c:lineChart>
      <c:dateAx>
        <c:axId val="1550899536"/>
        <c:scaling>
          <c:orientation val="minMax"/>
        </c:scaling>
        <c:delete val="0"/>
        <c:axPos val="b"/>
        <c:numFmt formatCode="yyyy"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86576"/>
        <c:crosses val="autoZero"/>
        <c:auto val="1"/>
        <c:lblOffset val="100"/>
        <c:baseTimeUnit val="months"/>
        <c:majorUnit val="120"/>
        <c:majorTimeUnit val="months"/>
      </c:dateAx>
      <c:valAx>
        <c:axId val="1550886576"/>
        <c:scaling>
          <c:orientation val="minMax"/>
          <c:min val="5.000000000000001E-2"/>
        </c:scaling>
        <c:delete val="0"/>
        <c:axPos val="l"/>
        <c:majorGridlines>
          <c:spPr>
            <a:ln w="6350"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99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Avenir Next LT Pro" panose="020B05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91642958748222"/>
          <c:y val="0.16993243400416569"/>
          <c:w val="0.8020459921616937"/>
          <c:h val="0.75052161725521016"/>
        </c:manualLayout>
      </c:layout>
      <c:barChart>
        <c:barDir val="col"/>
        <c:grouping val="stacked"/>
        <c:varyColors val="0"/>
        <c:ser>
          <c:idx val="0"/>
          <c:order val="0"/>
          <c:tx>
            <c:strRef>
              <c:f>'Chart Data'!$G$5</c:f>
              <c:strCache>
                <c:ptCount val="1"/>
                <c:pt idx="0">
                  <c:v>S&amp;P 500: NVIDIA</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Data'!$H$5:$J$5</c:f>
              <c:numCache>
                <c:formatCode>0.00%</c:formatCode>
                <c:ptCount val="3"/>
                <c:pt idx="0">
                  <c:v>7.5185080000000001E-2</c:v>
                </c:pt>
                <c:pt idx="1">
                  <c:v>0</c:v>
                </c:pt>
                <c:pt idx="2">
                  <c:v>0</c:v>
                </c:pt>
              </c:numCache>
            </c:numRef>
          </c:val>
          <c:extLst>
            <c:ext xmlns:c16="http://schemas.microsoft.com/office/drawing/2014/chart" uri="{C3380CC4-5D6E-409C-BE32-E72D297353CC}">
              <c16:uniqueId val="{00000000-8920-144C-AAC3-E8E466D87606}"/>
            </c:ext>
          </c:extLst>
        </c:ser>
        <c:ser>
          <c:idx val="1"/>
          <c:order val="1"/>
          <c:tx>
            <c:strRef>
              <c:f>'Chart Data'!$G$6</c:f>
              <c:strCache>
                <c:ptCount val="1"/>
                <c:pt idx="0">
                  <c:v>S&amp;P 500: Apple</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Data'!$H$6:$J$6</c:f>
              <c:numCache>
                <c:formatCode>0.00%</c:formatCode>
                <c:ptCount val="3"/>
                <c:pt idx="0">
                  <c:v>6.59333E-2</c:v>
                </c:pt>
                <c:pt idx="1">
                  <c:v>0</c:v>
                </c:pt>
                <c:pt idx="2">
                  <c:v>0</c:v>
                </c:pt>
              </c:numCache>
            </c:numRef>
          </c:val>
          <c:extLst>
            <c:ext xmlns:c16="http://schemas.microsoft.com/office/drawing/2014/chart" uri="{C3380CC4-5D6E-409C-BE32-E72D297353CC}">
              <c16:uniqueId val="{00000001-8920-144C-AAC3-E8E466D87606}"/>
            </c:ext>
          </c:extLst>
        </c:ser>
        <c:ser>
          <c:idx val="2"/>
          <c:order val="2"/>
          <c:tx>
            <c:strRef>
              <c:f>'Chart Data'!$G$7</c:f>
              <c:strCache>
                <c:ptCount val="1"/>
                <c:pt idx="0">
                  <c:v>S&amp;P 500: Alphabet</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Data'!$H$7:$J$7</c:f>
              <c:numCache>
                <c:formatCode>0.00%</c:formatCode>
                <c:ptCount val="3"/>
                <c:pt idx="0">
                  <c:v>5.8417530000000002E-2</c:v>
                </c:pt>
                <c:pt idx="1">
                  <c:v>0</c:v>
                </c:pt>
                <c:pt idx="2">
                  <c:v>0</c:v>
                </c:pt>
              </c:numCache>
            </c:numRef>
          </c:val>
          <c:extLst>
            <c:ext xmlns:c16="http://schemas.microsoft.com/office/drawing/2014/chart" uri="{C3380CC4-5D6E-409C-BE32-E72D297353CC}">
              <c16:uniqueId val="{00000002-8920-144C-AAC3-E8E466D87606}"/>
            </c:ext>
          </c:extLst>
        </c:ser>
        <c:ser>
          <c:idx val="3"/>
          <c:order val="3"/>
          <c:tx>
            <c:strRef>
              <c:f>'Chart Data'!$G$8</c:f>
              <c:strCache>
                <c:ptCount val="1"/>
                <c:pt idx="0">
                  <c:v>S&amp;P 500: Microsoft</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Data'!$H$8:$J$8</c:f>
              <c:numCache>
                <c:formatCode>0.00%</c:formatCode>
                <c:ptCount val="3"/>
                <c:pt idx="0">
                  <c:v>4.2988489999999997E-2</c:v>
                </c:pt>
                <c:pt idx="1">
                  <c:v>0</c:v>
                </c:pt>
                <c:pt idx="2">
                  <c:v>0</c:v>
                </c:pt>
              </c:numCache>
            </c:numRef>
          </c:val>
          <c:extLst>
            <c:ext xmlns:c16="http://schemas.microsoft.com/office/drawing/2014/chart" uri="{C3380CC4-5D6E-409C-BE32-E72D297353CC}">
              <c16:uniqueId val="{00000003-8920-144C-AAC3-E8E466D87606}"/>
            </c:ext>
          </c:extLst>
        </c:ser>
        <c:ser>
          <c:idx val="4"/>
          <c:order val="4"/>
          <c:tx>
            <c:strRef>
              <c:f>'Chart Data'!$G$9</c:f>
              <c:strCache>
                <c:ptCount val="1"/>
                <c:pt idx="0">
                  <c:v>S&amp;P 500: Amazon</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Data'!$H$9:$J$9</c:f>
              <c:numCache>
                <c:formatCode>0.00%</c:formatCode>
                <c:ptCount val="3"/>
                <c:pt idx="0">
                  <c:v>3.6195669999999999E-2</c:v>
                </c:pt>
                <c:pt idx="1">
                  <c:v>0</c:v>
                </c:pt>
                <c:pt idx="2">
                  <c:v>0</c:v>
                </c:pt>
              </c:numCache>
            </c:numRef>
          </c:val>
          <c:extLst>
            <c:ext xmlns:c16="http://schemas.microsoft.com/office/drawing/2014/chart" uri="{C3380CC4-5D6E-409C-BE32-E72D297353CC}">
              <c16:uniqueId val="{00000004-8920-144C-AAC3-E8E466D87606}"/>
            </c:ext>
          </c:extLst>
        </c:ser>
        <c:ser>
          <c:idx val="5"/>
          <c:order val="5"/>
          <c:tx>
            <c:strRef>
              <c:f>'Chart Data'!$G$10</c:f>
              <c:strCache>
                <c:ptCount val="1"/>
                <c:pt idx="0">
                  <c:v>S&amp;P 500: Broadcom</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Data'!$H$10:$J$10</c:f>
              <c:numCache>
                <c:formatCode>0.00%</c:formatCode>
                <c:ptCount val="3"/>
                <c:pt idx="0">
                  <c:v>2.7747040000000001E-2</c:v>
                </c:pt>
                <c:pt idx="1">
                  <c:v>0</c:v>
                </c:pt>
                <c:pt idx="2">
                  <c:v>0</c:v>
                </c:pt>
              </c:numCache>
            </c:numRef>
          </c:val>
          <c:extLst>
            <c:ext xmlns:c16="http://schemas.microsoft.com/office/drawing/2014/chart" uri="{C3380CC4-5D6E-409C-BE32-E72D297353CC}">
              <c16:uniqueId val="{00000005-8920-144C-AAC3-E8E466D87606}"/>
            </c:ext>
          </c:extLst>
        </c:ser>
        <c:ser>
          <c:idx val="6"/>
          <c:order val="6"/>
          <c:tx>
            <c:strRef>
              <c:f>'Chart Data'!$G$11</c:f>
              <c:strCache>
                <c:ptCount val="1"/>
                <c:pt idx="0">
                  <c:v>S&amp;P 500: Micron</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Data'!$H$11:$J$11</c:f>
              <c:numCache>
                <c:formatCode>0.00%</c:formatCode>
                <c:ptCount val="3"/>
                <c:pt idx="0">
                  <c:v>2.0195020000000001E-2</c:v>
                </c:pt>
                <c:pt idx="1">
                  <c:v>0</c:v>
                </c:pt>
                <c:pt idx="2">
                  <c:v>0</c:v>
                </c:pt>
              </c:numCache>
            </c:numRef>
          </c:val>
          <c:extLst>
            <c:ext xmlns:c16="http://schemas.microsoft.com/office/drawing/2014/chart" uri="{C3380CC4-5D6E-409C-BE32-E72D297353CC}">
              <c16:uniqueId val="{00000006-8920-144C-AAC3-E8E466D87606}"/>
            </c:ext>
          </c:extLst>
        </c:ser>
        <c:ser>
          <c:idx val="7"/>
          <c:order val="7"/>
          <c:tx>
            <c:strRef>
              <c:f>'Chart Data'!$G$12</c:f>
              <c:strCache>
                <c:ptCount val="1"/>
                <c:pt idx="0">
                  <c:v>S&amp;P 500: Meta Platforms</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Data'!$H$12:$J$12</c:f>
              <c:numCache>
                <c:formatCode>0.00%</c:formatCode>
                <c:ptCount val="3"/>
                <c:pt idx="0">
                  <c:v>1.919094E-2</c:v>
                </c:pt>
                <c:pt idx="1">
                  <c:v>0</c:v>
                </c:pt>
                <c:pt idx="2">
                  <c:v>0</c:v>
                </c:pt>
              </c:numCache>
            </c:numRef>
          </c:val>
          <c:extLst>
            <c:ext xmlns:c16="http://schemas.microsoft.com/office/drawing/2014/chart" uri="{C3380CC4-5D6E-409C-BE32-E72D297353CC}">
              <c16:uniqueId val="{00000007-8920-144C-AAC3-E8E466D87606}"/>
            </c:ext>
          </c:extLst>
        </c:ser>
        <c:ser>
          <c:idx val="8"/>
          <c:order val="8"/>
          <c:tx>
            <c:strRef>
              <c:f>'Chart Data'!$G$13</c:f>
              <c:strCache>
                <c:ptCount val="1"/>
                <c:pt idx="0">
                  <c:v>S&amp;P 500: Tesla</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Data'!$H$13:$J$13</c:f>
              <c:numCache>
                <c:formatCode>0.00%</c:formatCode>
                <c:ptCount val="3"/>
                <c:pt idx="0">
                  <c:v>1.8370339999999999E-2</c:v>
                </c:pt>
                <c:pt idx="1">
                  <c:v>0</c:v>
                </c:pt>
                <c:pt idx="2">
                  <c:v>0</c:v>
                </c:pt>
              </c:numCache>
            </c:numRef>
          </c:val>
          <c:extLst>
            <c:ext xmlns:c16="http://schemas.microsoft.com/office/drawing/2014/chart" uri="{C3380CC4-5D6E-409C-BE32-E72D297353CC}">
              <c16:uniqueId val="{00000008-8920-144C-AAC3-E8E466D87606}"/>
            </c:ext>
          </c:extLst>
        </c:ser>
        <c:ser>
          <c:idx val="9"/>
          <c:order val="9"/>
          <c:tx>
            <c:strRef>
              <c:f>'Chart Data'!$G$14</c:f>
              <c:strCache>
                <c:ptCount val="1"/>
                <c:pt idx="0">
                  <c:v>S&amp;P 500: Eli Lilly</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Data'!$H$14:$J$14</c:f>
              <c:numCache>
                <c:formatCode>0.00%</c:formatCode>
                <c:ptCount val="3"/>
                <c:pt idx="0">
                  <c:v>1.472002E-2</c:v>
                </c:pt>
                <c:pt idx="1">
                  <c:v>0</c:v>
                </c:pt>
                <c:pt idx="2">
                  <c:v>0</c:v>
                </c:pt>
              </c:numCache>
            </c:numRef>
          </c:val>
          <c:extLst>
            <c:ext xmlns:c16="http://schemas.microsoft.com/office/drawing/2014/chart" uri="{C3380CC4-5D6E-409C-BE32-E72D297353CC}">
              <c16:uniqueId val="{00000009-8920-144C-AAC3-E8E466D87606}"/>
            </c:ext>
          </c:extLst>
        </c:ser>
        <c:ser>
          <c:idx val="10"/>
          <c:order val="10"/>
          <c:tx>
            <c:strRef>
              <c:f>'Chart Data'!$G$15</c:f>
              <c:strCache>
                <c:ptCount val="1"/>
                <c:pt idx="0">
                  <c:v>MSCI EM: Taiwan Semiconductor</c:v>
                </c:pt>
              </c:strCache>
            </c:strRef>
          </c:tx>
          <c:spPr>
            <a:solidFill>
              <a:srgbClr val="152252"/>
            </a:solidFill>
            <a:ln>
              <a:solidFill>
                <a:srgbClr val="FFFFFF"/>
              </a:solidFill>
            </a:ln>
          </c:spPr>
          <c:invertIfNegative val="0"/>
          <c:cat>
            <c:numRef>
              <c:f>'Chart Data'!$H$3:$J$3</c:f>
              <c:numCache>
                <c:formatCode>General</c:formatCode>
                <c:ptCount val="3"/>
              </c:numCache>
            </c:numRef>
          </c:cat>
          <c:val>
            <c:numRef>
              <c:f>'Chart Data'!$H$15:$J$15</c:f>
              <c:numCache>
                <c:formatCode>0.00%</c:formatCode>
                <c:ptCount val="3"/>
                <c:pt idx="0">
                  <c:v>0</c:v>
                </c:pt>
                <c:pt idx="1">
                  <c:v>0.15082699999999999</c:v>
                </c:pt>
                <c:pt idx="2">
                  <c:v>0</c:v>
                </c:pt>
              </c:numCache>
            </c:numRef>
          </c:val>
          <c:extLst>
            <c:ext xmlns:c16="http://schemas.microsoft.com/office/drawing/2014/chart" uri="{C3380CC4-5D6E-409C-BE32-E72D297353CC}">
              <c16:uniqueId val="{0000000A-8920-144C-AAC3-E8E466D87606}"/>
            </c:ext>
          </c:extLst>
        </c:ser>
        <c:ser>
          <c:idx val="11"/>
          <c:order val="11"/>
          <c:tx>
            <c:strRef>
              <c:f>'Chart Data'!$G$16</c:f>
              <c:strCache>
                <c:ptCount val="1"/>
                <c:pt idx="0">
                  <c:v>MSCI EM: Samsung Electronics</c:v>
                </c:pt>
              </c:strCache>
            </c:strRef>
          </c:tx>
          <c:spPr>
            <a:solidFill>
              <a:srgbClr val="004589"/>
            </a:solidFill>
            <a:ln>
              <a:solidFill>
                <a:srgbClr val="FFFFFF"/>
              </a:solidFill>
            </a:ln>
          </c:spPr>
          <c:invertIfNegative val="0"/>
          <c:cat>
            <c:numRef>
              <c:f>'Chart Data'!$H$3:$J$3</c:f>
              <c:numCache>
                <c:formatCode>General</c:formatCode>
                <c:ptCount val="3"/>
              </c:numCache>
            </c:numRef>
          </c:cat>
          <c:val>
            <c:numRef>
              <c:f>'Chart Data'!$H$16:$J$16</c:f>
              <c:numCache>
                <c:formatCode>0.00%</c:formatCode>
                <c:ptCount val="3"/>
                <c:pt idx="0">
                  <c:v>0</c:v>
                </c:pt>
                <c:pt idx="1">
                  <c:v>9.0481801000000001E-2</c:v>
                </c:pt>
                <c:pt idx="2">
                  <c:v>0</c:v>
                </c:pt>
              </c:numCache>
            </c:numRef>
          </c:val>
          <c:extLst>
            <c:ext xmlns:c16="http://schemas.microsoft.com/office/drawing/2014/chart" uri="{C3380CC4-5D6E-409C-BE32-E72D297353CC}">
              <c16:uniqueId val="{0000000B-8920-144C-AAC3-E8E466D87606}"/>
            </c:ext>
          </c:extLst>
        </c:ser>
        <c:ser>
          <c:idx val="12"/>
          <c:order val="12"/>
          <c:tx>
            <c:strRef>
              <c:f>'Chart Data'!$G$17</c:f>
              <c:strCache>
                <c:ptCount val="1"/>
                <c:pt idx="0">
                  <c:v>MSCI EM: SK hynix</c:v>
                </c:pt>
              </c:strCache>
            </c:strRef>
          </c:tx>
          <c:spPr>
            <a:solidFill>
              <a:srgbClr val="005CB7"/>
            </a:solidFill>
            <a:ln>
              <a:solidFill>
                <a:srgbClr val="FFFFFF"/>
              </a:solidFill>
            </a:ln>
          </c:spPr>
          <c:invertIfNegative val="0"/>
          <c:cat>
            <c:numRef>
              <c:f>'Chart Data'!$H$3:$J$3</c:f>
              <c:numCache>
                <c:formatCode>General</c:formatCode>
                <c:ptCount val="3"/>
              </c:numCache>
            </c:numRef>
          </c:cat>
          <c:val>
            <c:numRef>
              <c:f>'Chart Data'!$H$17:$J$17</c:f>
              <c:numCache>
                <c:formatCode>0.00%</c:formatCode>
                <c:ptCount val="3"/>
                <c:pt idx="0">
                  <c:v>0</c:v>
                </c:pt>
                <c:pt idx="1">
                  <c:v>7.6456049999999998E-2</c:v>
                </c:pt>
                <c:pt idx="2">
                  <c:v>0</c:v>
                </c:pt>
              </c:numCache>
            </c:numRef>
          </c:val>
          <c:extLst>
            <c:ext xmlns:c16="http://schemas.microsoft.com/office/drawing/2014/chart" uri="{C3380CC4-5D6E-409C-BE32-E72D297353CC}">
              <c16:uniqueId val="{0000000C-8920-144C-AAC3-E8E466D87606}"/>
            </c:ext>
          </c:extLst>
        </c:ser>
        <c:ser>
          <c:idx val="13"/>
          <c:order val="13"/>
          <c:tx>
            <c:strRef>
              <c:f>'Chart Data'!$G$18</c:f>
              <c:strCache>
                <c:ptCount val="1"/>
                <c:pt idx="0">
                  <c:v>MSCI EM: Tencent</c:v>
                </c:pt>
              </c:strCache>
            </c:strRef>
          </c:tx>
          <c:spPr>
            <a:solidFill>
              <a:srgbClr val="0074E5"/>
            </a:solidFill>
            <a:ln>
              <a:solidFill>
                <a:srgbClr val="FFFFFF"/>
              </a:solidFill>
            </a:ln>
          </c:spPr>
          <c:invertIfNegative val="0"/>
          <c:cat>
            <c:numRef>
              <c:f>'Chart Data'!$H$3:$J$3</c:f>
              <c:numCache>
                <c:formatCode>General</c:formatCode>
                <c:ptCount val="3"/>
              </c:numCache>
            </c:numRef>
          </c:cat>
          <c:val>
            <c:numRef>
              <c:f>'Chart Data'!$H$18:$J$18</c:f>
              <c:numCache>
                <c:formatCode>0.00%</c:formatCode>
                <c:ptCount val="3"/>
                <c:pt idx="0">
                  <c:v>0</c:v>
                </c:pt>
                <c:pt idx="1">
                  <c:v>2.7320810000000001E-2</c:v>
                </c:pt>
                <c:pt idx="2">
                  <c:v>0</c:v>
                </c:pt>
              </c:numCache>
            </c:numRef>
          </c:val>
          <c:extLst>
            <c:ext xmlns:c16="http://schemas.microsoft.com/office/drawing/2014/chart" uri="{C3380CC4-5D6E-409C-BE32-E72D297353CC}">
              <c16:uniqueId val="{0000000D-8920-144C-AAC3-E8E466D87606}"/>
            </c:ext>
          </c:extLst>
        </c:ser>
        <c:ser>
          <c:idx val="14"/>
          <c:order val="14"/>
          <c:tx>
            <c:strRef>
              <c:f>'Chart Data'!$G$19</c:f>
              <c:strCache>
                <c:ptCount val="1"/>
                <c:pt idx="0">
                  <c:v>MSCI EM: Alibaba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Data'!$H$19:$J$19</c:f>
              <c:numCache>
                <c:formatCode>0.00%</c:formatCode>
                <c:ptCount val="3"/>
                <c:pt idx="0">
                  <c:v>0</c:v>
                </c:pt>
                <c:pt idx="1">
                  <c:v>1.6042009999999999E-2</c:v>
                </c:pt>
                <c:pt idx="2">
                  <c:v>0</c:v>
                </c:pt>
              </c:numCache>
            </c:numRef>
          </c:val>
          <c:extLst>
            <c:ext xmlns:c16="http://schemas.microsoft.com/office/drawing/2014/chart" uri="{C3380CC4-5D6E-409C-BE32-E72D297353CC}">
              <c16:uniqueId val="{0000000E-8920-144C-AAC3-E8E466D87606}"/>
            </c:ext>
          </c:extLst>
        </c:ser>
        <c:ser>
          <c:idx val="15"/>
          <c:order val="15"/>
          <c:tx>
            <c:strRef>
              <c:f>'Chart Data'!$G$20</c:f>
              <c:strCache>
                <c:ptCount val="1"/>
                <c:pt idx="0">
                  <c:v>MSCI EM: MediaTek</c:v>
                </c:pt>
              </c:strCache>
            </c:strRef>
          </c:tx>
          <c:spPr>
            <a:solidFill>
              <a:srgbClr val="AAD0F7"/>
            </a:solidFill>
            <a:ln>
              <a:solidFill>
                <a:srgbClr val="FFFFFF"/>
              </a:solidFill>
            </a:ln>
          </c:spPr>
          <c:invertIfNegative val="0"/>
          <c:cat>
            <c:numRef>
              <c:f>'Chart Data'!$H$3:$J$3</c:f>
              <c:numCache>
                <c:formatCode>General</c:formatCode>
                <c:ptCount val="3"/>
              </c:numCache>
            </c:numRef>
          </c:cat>
          <c:val>
            <c:numRef>
              <c:f>'Chart Data'!$H$20:$J$20</c:f>
              <c:numCache>
                <c:formatCode>0.00%</c:formatCode>
                <c:ptCount val="3"/>
                <c:pt idx="0">
                  <c:v>0</c:v>
                </c:pt>
                <c:pt idx="1">
                  <c:v>1.556654E-2</c:v>
                </c:pt>
                <c:pt idx="2">
                  <c:v>0</c:v>
                </c:pt>
              </c:numCache>
            </c:numRef>
          </c:val>
          <c:extLst>
            <c:ext xmlns:c16="http://schemas.microsoft.com/office/drawing/2014/chart" uri="{C3380CC4-5D6E-409C-BE32-E72D297353CC}">
              <c16:uniqueId val="{0000000F-8920-144C-AAC3-E8E466D87606}"/>
            </c:ext>
          </c:extLst>
        </c:ser>
        <c:ser>
          <c:idx val="16"/>
          <c:order val="16"/>
          <c:tx>
            <c:strRef>
              <c:f>'Chart Data'!$G$21</c:f>
              <c:strCache>
                <c:ptCount val="1"/>
                <c:pt idx="0">
                  <c:v>MSCI EM: Delta Electronics</c:v>
                </c:pt>
              </c:strCache>
            </c:strRef>
          </c:tx>
          <c:spPr>
            <a:solidFill>
              <a:srgbClr val="AEC6CE"/>
            </a:solidFill>
            <a:ln>
              <a:solidFill>
                <a:srgbClr val="FFFFFF"/>
              </a:solidFill>
            </a:ln>
          </c:spPr>
          <c:invertIfNegative val="0"/>
          <c:cat>
            <c:numRef>
              <c:f>'Chart Data'!$H$3:$J$3</c:f>
              <c:numCache>
                <c:formatCode>General</c:formatCode>
                <c:ptCount val="3"/>
              </c:numCache>
            </c:numRef>
          </c:cat>
          <c:val>
            <c:numRef>
              <c:f>'Chart Data'!$H$21:$J$21</c:f>
              <c:numCache>
                <c:formatCode>0.00%</c:formatCode>
                <c:ptCount val="3"/>
                <c:pt idx="0">
                  <c:v>0</c:v>
                </c:pt>
                <c:pt idx="1">
                  <c:v>9.6505519999999997E-3</c:v>
                </c:pt>
                <c:pt idx="2">
                  <c:v>0</c:v>
                </c:pt>
              </c:numCache>
            </c:numRef>
          </c:val>
          <c:extLst>
            <c:ext xmlns:c16="http://schemas.microsoft.com/office/drawing/2014/chart" uri="{C3380CC4-5D6E-409C-BE32-E72D297353CC}">
              <c16:uniqueId val="{00000010-8920-144C-AAC3-E8E466D87606}"/>
            </c:ext>
          </c:extLst>
        </c:ser>
        <c:ser>
          <c:idx val="17"/>
          <c:order val="17"/>
          <c:tx>
            <c:strRef>
              <c:f>'Chart Data'!$G$22</c:f>
              <c:strCache>
                <c:ptCount val="1"/>
                <c:pt idx="0">
                  <c:v>MSCI EM: SK Square</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Data'!$H$22:$J$22</c:f>
              <c:numCache>
                <c:formatCode>0.00%</c:formatCode>
                <c:ptCount val="3"/>
                <c:pt idx="0">
                  <c:v>0</c:v>
                </c:pt>
                <c:pt idx="1">
                  <c:v>8.1879080000000007E-3</c:v>
                </c:pt>
                <c:pt idx="2">
                  <c:v>0</c:v>
                </c:pt>
              </c:numCache>
            </c:numRef>
          </c:val>
          <c:extLst>
            <c:ext xmlns:c16="http://schemas.microsoft.com/office/drawing/2014/chart" uri="{C3380CC4-5D6E-409C-BE32-E72D297353CC}">
              <c16:uniqueId val="{00000011-8920-144C-AAC3-E8E466D87606}"/>
            </c:ext>
          </c:extLst>
        </c:ser>
        <c:ser>
          <c:idx val="18"/>
          <c:order val="18"/>
          <c:tx>
            <c:strRef>
              <c:f>'Chart Data'!$G$23</c:f>
              <c:strCache>
                <c:ptCount val="1"/>
                <c:pt idx="0">
                  <c:v>MSCI EM: Hon Hai Precision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Data'!$H$23:$J$23</c:f>
              <c:numCache>
                <c:formatCode>0.00%</c:formatCode>
                <c:ptCount val="3"/>
                <c:pt idx="0">
                  <c:v>0</c:v>
                </c:pt>
                <c:pt idx="1">
                  <c:v>7.7909799999999994E-3</c:v>
                </c:pt>
                <c:pt idx="2">
                  <c:v>0</c:v>
                </c:pt>
              </c:numCache>
            </c:numRef>
          </c:val>
          <c:extLst>
            <c:ext xmlns:c16="http://schemas.microsoft.com/office/drawing/2014/chart" uri="{C3380CC4-5D6E-409C-BE32-E72D297353CC}">
              <c16:uniqueId val="{00000012-8920-144C-AAC3-E8E466D87606}"/>
            </c:ext>
          </c:extLst>
        </c:ser>
        <c:ser>
          <c:idx val="19"/>
          <c:order val="19"/>
          <c:tx>
            <c:strRef>
              <c:f>'Chart Data'!$G$24</c:f>
              <c:strCache>
                <c:ptCount val="1"/>
                <c:pt idx="0">
                  <c:v>MSCI EM: HDFC Bank</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Data'!$H$24:$J$24</c:f>
              <c:numCache>
                <c:formatCode>0.00%</c:formatCode>
                <c:ptCount val="3"/>
                <c:pt idx="0">
                  <c:v>0</c:v>
                </c:pt>
                <c:pt idx="1">
                  <c:v>7.7709099999999998E-3</c:v>
                </c:pt>
                <c:pt idx="2">
                  <c:v>0</c:v>
                </c:pt>
              </c:numCache>
            </c:numRef>
          </c:val>
          <c:extLst>
            <c:ext xmlns:c16="http://schemas.microsoft.com/office/drawing/2014/chart" uri="{C3380CC4-5D6E-409C-BE32-E72D297353CC}">
              <c16:uniqueId val="{00000013-8920-144C-AAC3-E8E466D87606}"/>
            </c:ext>
          </c:extLst>
        </c:ser>
        <c:ser>
          <c:idx val="20"/>
          <c:order val="20"/>
          <c:tx>
            <c:strRef>
              <c:f>'Chart Data'!$G$25</c:f>
              <c:strCache>
                <c:ptCount val="1"/>
                <c:pt idx="0">
                  <c:v>MSCI EAFE: ASML</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Data'!$H$25:$J$25</c:f>
              <c:numCache>
                <c:formatCode>0.00%</c:formatCode>
                <c:ptCount val="3"/>
                <c:pt idx="0">
                  <c:v>0</c:v>
                </c:pt>
                <c:pt idx="1">
                  <c:v>0</c:v>
                </c:pt>
                <c:pt idx="2">
                  <c:v>3.5413009999999988E-2</c:v>
                </c:pt>
              </c:numCache>
            </c:numRef>
          </c:val>
          <c:extLst>
            <c:ext xmlns:c16="http://schemas.microsoft.com/office/drawing/2014/chart" uri="{C3380CC4-5D6E-409C-BE32-E72D297353CC}">
              <c16:uniqueId val="{00000014-8920-144C-AAC3-E8E466D87606}"/>
            </c:ext>
          </c:extLst>
        </c:ser>
        <c:ser>
          <c:idx val="21"/>
          <c:order val="21"/>
          <c:tx>
            <c:strRef>
              <c:f>'Chart Data'!$G$26</c:f>
              <c:strCache>
                <c:ptCount val="1"/>
                <c:pt idx="0">
                  <c:v>MSCI EAFE: HSBC</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Data'!$H$26:$J$26</c:f>
              <c:numCache>
                <c:formatCode>0.00%</c:formatCode>
                <c:ptCount val="3"/>
                <c:pt idx="0">
                  <c:v>0</c:v>
                </c:pt>
                <c:pt idx="1">
                  <c:v>0</c:v>
                </c:pt>
                <c:pt idx="2">
                  <c:v>1.512754E-2</c:v>
                </c:pt>
              </c:numCache>
            </c:numRef>
          </c:val>
          <c:extLst>
            <c:ext xmlns:c16="http://schemas.microsoft.com/office/drawing/2014/chart" uri="{C3380CC4-5D6E-409C-BE32-E72D297353CC}">
              <c16:uniqueId val="{00000015-8920-144C-AAC3-E8E466D87606}"/>
            </c:ext>
          </c:extLst>
        </c:ser>
        <c:ser>
          <c:idx val="22"/>
          <c:order val="22"/>
          <c:tx>
            <c:strRef>
              <c:f>'Chart Data'!$G$27</c:f>
              <c:strCache>
                <c:ptCount val="1"/>
                <c:pt idx="0">
                  <c:v>MSCI EAFE: Roche</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Data'!$H$27:$J$27</c:f>
              <c:numCache>
                <c:formatCode>0.00%</c:formatCode>
                <c:ptCount val="3"/>
                <c:pt idx="0">
                  <c:v>0</c:v>
                </c:pt>
                <c:pt idx="1">
                  <c:v>0</c:v>
                </c:pt>
                <c:pt idx="2">
                  <c:v>1.343715E-2</c:v>
                </c:pt>
              </c:numCache>
            </c:numRef>
          </c:val>
          <c:extLst>
            <c:ext xmlns:c16="http://schemas.microsoft.com/office/drawing/2014/chart" uri="{C3380CC4-5D6E-409C-BE32-E72D297353CC}">
              <c16:uniqueId val="{00000016-8920-144C-AAC3-E8E466D87606}"/>
            </c:ext>
          </c:extLst>
        </c:ser>
        <c:ser>
          <c:idx val="23"/>
          <c:order val="23"/>
          <c:tx>
            <c:strRef>
              <c:f>'Chart Data'!$G$28</c:f>
              <c:strCache>
                <c:ptCount val="1"/>
                <c:pt idx="0">
                  <c:v>MSCI EAFE: Novartis</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Data'!$H$28:$J$28</c:f>
              <c:numCache>
                <c:formatCode>0.00%</c:formatCode>
                <c:ptCount val="3"/>
                <c:pt idx="0">
                  <c:v>0</c:v>
                </c:pt>
                <c:pt idx="1">
                  <c:v>0</c:v>
                </c:pt>
                <c:pt idx="2">
                  <c:v>1.332208E-2</c:v>
                </c:pt>
              </c:numCache>
            </c:numRef>
          </c:val>
          <c:extLst>
            <c:ext xmlns:c16="http://schemas.microsoft.com/office/drawing/2014/chart" uri="{C3380CC4-5D6E-409C-BE32-E72D297353CC}">
              <c16:uniqueId val="{00000017-8920-144C-AAC3-E8E466D87606}"/>
            </c:ext>
          </c:extLst>
        </c:ser>
        <c:ser>
          <c:idx val="24"/>
          <c:order val="24"/>
          <c:tx>
            <c:strRef>
              <c:f>'Chart Data'!$G$29</c:f>
              <c:strCache>
                <c:ptCount val="1"/>
                <c:pt idx="0">
                  <c:v>MSCI EAFE: AstraZeneca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Data'!$H$29:$J$29</c:f>
              <c:numCache>
                <c:formatCode>0.00%</c:formatCode>
                <c:ptCount val="3"/>
                <c:pt idx="0">
                  <c:v>0</c:v>
                </c:pt>
                <c:pt idx="1">
                  <c:v>0</c:v>
                </c:pt>
                <c:pt idx="2">
                  <c:v>1.3119169999999999E-2</c:v>
                </c:pt>
              </c:numCache>
            </c:numRef>
          </c:val>
          <c:extLst>
            <c:ext xmlns:c16="http://schemas.microsoft.com/office/drawing/2014/chart" uri="{C3380CC4-5D6E-409C-BE32-E72D297353CC}">
              <c16:uniqueId val="{00000018-8920-144C-AAC3-E8E466D87606}"/>
            </c:ext>
          </c:extLst>
        </c:ser>
        <c:ser>
          <c:idx val="25"/>
          <c:order val="25"/>
          <c:tx>
            <c:strRef>
              <c:f>'Chart Data'!$G$30</c:f>
              <c:strCache>
                <c:ptCount val="1"/>
                <c:pt idx="0">
                  <c:v>MSCI EAFE: Nestle</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Data'!$H$30:$J$30</c:f>
              <c:numCache>
                <c:formatCode>0.00%</c:formatCode>
                <c:ptCount val="3"/>
                <c:pt idx="0">
                  <c:v>0</c:v>
                </c:pt>
                <c:pt idx="1">
                  <c:v>0</c:v>
                </c:pt>
                <c:pt idx="2">
                  <c:v>1.23018E-2</c:v>
                </c:pt>
              </c:numCache>
            </c:numRef>
          </c:val>
          <c:extLst>
            <c:ext xmlns:c16="http://schemas.microsoft.com/office/drawing/2014/chart" uri="{C3380CC4-5D6E-409C-BE32-E72D297353CC}">
              <c16:uniqueId val="{00000019-8920-144C-AAC3-E8E466D87606}"/>
            </c:ext>
          </c:extLst>
        </c:ser>
        <c:ser>
          <c:idx val="26"/>
          <c:order val="26"/>
          <c:tx>
            <c:strRef>
              <c:f>'Chart Data'!$G$31</c:f>
              <c:strCache>
                <c:ptCount val="1"/>
                <c:pt idx="0">
                  <c:v>MSCI EAFE: Siemens</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Data'!$H$31:$J$31</c:f>
              <c:numCache>
                <c:formatCode>0.00%</c:formatCode>
                <c:ptCount val="3"/>
                <c:pt idx="0">
                  <c:v>0</c:v>
                </c:pt>
                <c:pt idx="1">
                  <c:v>0</c:v>
                </c:pt>
                <c:pt idx="2">
                  <c:v>1.1070119999999999E-2</c:v>
                </c:pt>
              </c:numCache>
            </c:numRef>
          </c:val>
          <c:extLst>
            <c:ext xmlns:c16="http://schemas.microsoft.com/office/drawing/2014/chart" uri="{C3380CC4-5D6E-409C-BE32-E72D297353CC}">
              <c16:uniqueId val="{0000001A-8920-144C-AAC3-E8E466D87606}"/>
            </c:ext>
          </c:extLst>
        </c:ser>
        <c:ser>
          <c:idx val="27"/>
          <c:order val="27"/>
          <c:tx>
            <c:strRef>
              <c:f>'Chart Data'!$G$32</c:f>
              <c:strCache>
                <c:ptCount val="1"/>
                <c:pt idx="0">
                  <c:v>MSCI EAFE: Shell</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Data'!$H$32:$J$32</c:f>
              <c:numCache>
                <c:formatCode>0.00%</c:formatCode>
                <c:ptCount val="3"/>
                <c:pt idx="0">
                  <c:v>0</c:v>
                </c:pt>
                <c:pt idx="1">
                  <c:v>0</c:v>
                </c:pt>
                <c:pt idx="2">
                  <c:v>1.0134499999999999E-2</c:v>
                </c:pt>
              </c:numCache>
            </c:numRef>
          </c:val>
          <c:extLst>
            <c:ext xmlns:c16="http://schemas.microsoft.com/office/drawing/2014/chart" uri="{C3380CC4-5D6E-409C-BE32-E72D297353CC}">
              <c16:uniqueId val="{0000001B-8920-144C-AAC3-E8E466D87606}"/>
            </c:ext>
          </c:extLst>
        </c:ser>
        <c:ser>
          <c:idx val="28"/>
          <c:order val="28"/>
          <c:tx>
            <c:strRef>
              <c:f>'Chart Data'!$G$33</c:f>
              <c:strCache>
                <c:ptCount val="1"/>
                <c:pt idx="0">
                  <c:v>MSCI EAFE: Tokyo Electron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Data'!$H$33:$J$33</c:f>
              <c:numCache>
                <c:formatCode>0.00%</c:formatCode>
                <c:ptCount val="3"/>
                <c:pt idx="0">
                  <c:v>0</c:v>
                </c:pt>
                <c:pt idx="1">
                  <c:v>0</c:v>
                </c:pt>
                <c:pt idx="2">
                  <c:v>9.8597800000000003E-3</c:v>
                </c:pt>
              </c:numCache>
            </c:numRef>
          </c:val>
          <c:extLst>
            <c:ext xmlns:c16="http://schemas.microsoft.com/office/drawing/2014/chart" uri="{C3380CC4-5D6E-409C-BE32-E72D297353CC}">
              <c16:uniqueId val="{0000001C-8920-144C-AAC3-E8E466D87606}"/>
            </c:ext>
          </c:extLst>
        </c:ser>
        <c:ser>
          <c:idx val="29"/>
          <c:order val="29"/>
          <c:tx>
            <c:strRef>
              <c:f>'Chart Data'!$G$34</c:f>
              <c:strCache>
                <c:ptCount val="1"/>
                <c:pt idx="0">
                  <c:v>MSCI EAFE: Mitsubishi UFJ</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Data'!$H$34:$J$34</c:f>
              <c:numCache>
                <c:formatCode>0.00%</c:formatCode>
                <c:ptCount val="3"/>
                <c:pt idx="0">
                  <c:v>0</c:v>
                </c:pt>
                <c:pt idx="1">
                  <c:v>0</c:v>
                </c:pt>
                <c:pt idx="2">
                  <c:v>9.7703900000000003E-3</c:v>
                </c:pt>
              </c:numCache>
            </c:numRef>
          </c:val>
          <c:extLst>
            <c:ext xmlns:c16="http://schemas.microsoft.com/office/drawing/2014/chart" uri="{C3380CC4-5D6E-409C-BE32-E72D297353CC}">
              <c16:uniqueId val="{0000001D-8920-144C-AAC3-E8E466D87606}"/>
            </c:ext>
          </c:extLst>
        </c:ser>
        <c:dLbls>
          <c:showLegendKey val="0"/>
          <c:showVal val="0"/>
          <c:showCatName val="0"/>
          <c:showSerName val="0"/>
          <c:showPercent val="0"/>
          <c:showBubbleSize val="0"/>
        </c:dLbls>
        <c:gapWidth val="212"/>
        <c:overlap val="100"/>
        <c:axId val="50010001"/>
        <c:axId val="50010002"/>
      </c:barChart>
      <c:catAx>
        <c:axId val="50010001"/>
        <c:scaling>
          <c:orientation val="minMax"/>
        </c:scaling>
        <c:delete val="1"/>
        <c:axPos val="b"/>
        <c:numFmt formatCode="General" sourceLinked="1"/>
        <c:majorTickMark val="none"/>
        <c:minorTickMark val="none"/>
        <c:tickLblPos val="nextTo"/>
        <c:crossAx val="50010002"/>
        <c:crosses val="autoZero"/>
        <c:auto val="1"/>
        <c:lblAlgn val="ctr"/>
        <c:lblOffset val="100"/>
        <c:noMultiLvlLbl val="0"/>
      </c:catAx>
      <c:valAx>
        <c:axId val="50010002"/>
        <c:scaling>
          <c:orientation val="minMax"/>
          <c:max val="0.5"/>
          <c:min val="0"/>
        </c:scaling>
        <c:delete val="1"/>
        <c:axPos val="l"/>
        <c:numFmt formatCode="0%" sourceLinked="0"/>
        <c:majorTickMark val="out"/>
        <c:minorTickMark val="none"/>
        <c:tickLblPos val="nextTo"/>
        <c:crossAx val="50010001"/>
        <c:crosses val="autoZero"/>
        <c:crossBetween val="between"/>
      </c:valAx>
      <c:spPr>
        <a:noFill/>
        <a:ln>
          <a:noFill/>
        </a:ln>
      </c:spPr>
    </c:plotArea>
    <c:plotVisOnly val="1"/>
    <c:dispBlanksAs val="gap"/>
    <c:showDLblsOverMax val="0"/>
  </c:chart>
  <c:spPr>
    <a:noFill/>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39846629604218"/>
          <c:y val="3.5092550057728773E-2"/>
          <c:w val="0.70339819048379437"/>
          <c:h val="0.76622573789910897"/>
        </c:manualLayout>
      </c:layout>
      <c:lineChart>
        <c:grouping val="standard"/>
        <c:varyColors val="0"/>
        <c:ser>
          <c:idx val="0"/>
          <c:order val="0"/>
          <c:tx>
            <c:strRef>
              <c:f>Sheet1!$B$1</c:f>
              <c:strCache>
                <c:ptCount val="1"/>
                <c:pt idx="0">
                  <c:v> Capital Expenditures</c:v>
                </c:pt>
              </c:strCache>
            </c:strRef>
          </c:tx>
          <c:spPr>
            <a:ln w="31750" cap="rnd">
              <a:solidFill>
                <a:srgbClr val="2A8B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Sheet1!$B$2:$B$17</c:f>
              <c:numCache>
                <c:formatCode>"$"#,##0.00</c:formatCode>
                <c:ptCount val="16"/>
                <c:pt idx="0">
                  <c:v>11584.2</c:v>
                </c:pt>
                <c:pt idx="1">
                  <c:v>17039.05</c:v>
                </c:pt>
                <c:pt idx="2">
                  <c:v>23398.39</c:v>
                </c:pt>
                <c:pt idx="3">
                  <c:v>24167.87</c:v>
                </c:pt>
                <c:pt idx="4">
                  <c:v>29656.61</c:v>
                </c:pt>
                <c:pt idx="5">
                  <c:v>39849.9</c:v>
                </c:pt>
                <c:pt idx="6">
                  <c:v>63163.9</c:v>
                </c:pt>
                <c:pt idx="7">
                  <c:v>66008</c:v>
                </c:pt>
                <c:pt idx="8">
                  <c:v>90516.1</c:v>
                </c:pt>
                <c:pt idx="9">
                  <c:v>120870.39999999999</c:v>
                </c:pt>
                <c:pt idx="10">
                  <c:v>147250.79999999999</c:v>
                </c:pt>
                <c:pt idx="11">
                  <c:v>148544</c:v>
                </c:pt>
                <c:pt idx="12">
                  <c:v>227447.8</c:v>
                </c:pt>
                <c:pt idx="13">
                  <c:v>385408.8</c:v>
                </c:pt>
                <c:pt idx="14">
                  <c:v>689818</c:v>
                </c:pt>
                <c:pt idx="15">
                  <c:v>902012</c:v>
                </c:pt>
              </c:numCache>
            </c:numRef>
          </c:val>
          <c:smooth val="0"/>
          <c:extLst>
            <c:ext xmlns:c16="http://schemas.microsoft.com/office/drawing/2014/chart" uri="{C3380CC4-5D6E-409C-BE32-E72D297353CC}">
              <c16:uniqueId val="{00000000-45B6-2F4C-8E34-CD64E744B794}"/>
            </c:ext>
          </c:extLst>
        </c:ser>
        <c:ser>
          <c:idx val="1"/>
          <c:order val="1"/>
          <c:tx>
            <c:strRef>
              <c:f>Sheet1!$C$1</c:f>
              <c:strCache>
                <c:ptCount val="1"/>
                <c:pt idx="0">
                  <c:v> Free Cash Flow</c:v>
                </c:pt>
              </c:strCache>
            </c:strRef>
          </c:tx>
          <c:spPr>
            <a:ln w="31750" cap="rnd">
              <a:solidFill>
                <a:srgbClr val="D0EA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Sheet1!$C$2:$C$17</c:f>
              <c:numCache>
                <c:formatCode>"$"#,##0.00</c:formatCode>
                <c:ptCount val="16"/>
                <c:pt idx="0">
                  <c:v>41088.400000000001</c:v>
                </c:pt>
                <c:pt idx="1">
                  <c:v>41861.4</c:v>
                </c:pt>
                <c:pt idx="2">
                  <c:v>41918.199999999997</c:v>
                </c:pt>
                <c:pt idx="3">
                  <c:v>53548.2</c:v>
                </c:pt>
                <c:pt idx="4">
                  <c:v>75067.199999999997</c:v>
                </c:pt>
                <c:pt idx="5">
                  <c:v>81627.600000000006</c:v>
                </c:pt>
                <c:pt idx="6">
                  <c:v>92873.7</c:v>
                </c:pt>
                <c:pt idx="7">
                  <c:v>119721.4</c:v>
                </c:pt>
                <c:pt idx="8">
                  <c:v>148276</c:v>
                </c:pt>
                <c:pt idx="9">
                  <c:v>157729.60000000001</c:v>
                </c:pt>
                <c:pt idx="10">
                  <c:v>129168.70000000001</c:v>
                </c:pt>
                <c:pt idx="11">
                  <c:v>215894</c:v>
                </c:pt>
                <c:pt idx="12">
                  <c:v>236018.9</c:v>
                </c:pt>
                <c:pt idx="13">
                  <c:v>197167.4</c:v>
                </c:pt>
                <c:pt idx="14">
                  <c:v>35113.380000000005</c:v>
                </c:pt>
                <c:pt idx="15">
                  <c:v>3681.0900000000011</c:v>
                </c:pt>
              </c:numCache>
            </c:numRef>
          </c:val>
          <c:smooth val="0"/>
          <c:extLst>
            <c:ext xmlns:c16="http://schemas.microsoft.com/office/drawing/2014/chart" uri="{C3380CC4-5D6E-409C-BE32-E72D297353CC}">
              <c16:uniqueId val="{00000001-45B6-2F4C-8E34-CD64E744B794}"/>
            </c:ext>
          </c:extLst>
        </c:ser>
        <c:dLbls>
          <c:showLegendKey val="0"/>
          <c:showVal val="0"/>
          <c:showCatName val="0"/>
          <c:showSerName val="0"/>
          <c:showPercent val="0"/>
          <c:showBubbleSize val="0"/>
        </c:dLbls>
        <c:smooth val="0"/>
        <c:axId val="638475711"/>
        <c:axId val="545628031"/>
      </c:lineChart>
      <c:catAx>
        <c:axId val="638475711"/>
        <c:scaling>
          <c:orientation val="minMax"/>
        </c:scaling>
        <c:delete val="0"/>
        <c:axPos val="b"/>
        <c:numFmt formatCode="#,##0.00" sourceLinked="0"/>
        <c:majorTickMark val="none"/>
        <c:minorTickMark val="none"/>
        <c:tickLblPos val="nextTo"/>
        <c:spPr>
          <a:noFill/>
          <a:ln w="12700" cap="flat" cmpd="sng" algn="ctr">
            <a:solidFill>
              <a:schemeClr val="bg1"/>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Regular" panose="020B0503020202020204" pitchFamily="34" charset="0"/>
                <a:ea typeface="+mn-ea"/>
                <a:cs typeface="+mn-cs"/>
              </a:defRPr>
            </a:pPr>
            <a:endParaRPr lang="en-US"/>
          </a:p>
        </c:txPr>
        <c:crossAx val="545628031"/>
        <c:crosses val="autoZero"/>
        <c:auto val="1"/>
        <c:lblAlgn val="ctr"/>
        <c:lblOffset val="100"/>
        <c:noMultiLvlLbl val="0"/>
      </c:catAx>
      <c:valAx>
        <c:axId val="545628031"/>
        <c:scaling>
          <c:orientation val="minMax"/>
        </c:scaling>
        <c:delete val="0"/>
        <c:axPos val="l"/>
        <c:majorGridlines>
          <c:spPr>
            <a:ln w="9525" cap="flat" cmpd="sng" algn="ctr">
              <a:solidFill>
                <a:schemeClr val="bg1">
                  <a:alpha val="19815"/>
                </a:schemeClr>
              </a:solidFill>
              <a:round/>
            </a:ln>
            <a:effectLst/>
          </c:spPr>
        </c:majorGridlines>
        <c:numFmt formatCode="[=1000000]&quot;$&quot;#,##0;#,##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Regular" panose="020B0503020202020204" pitchFamily="34" charset="0"/>
                <a:ea typeface="+mn-ea"/>
                <a:cs typeface="+mn-cs"/>
              </a:defRPr>
            </a:pPr>
            <a:endParaRPr lang="en-US"/>
          </a:p>
        </c:txPr>
        <c:crossAx val="638475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2026</c:v>
                </c:pt>
              </c:strCache>
            </c:strRef>
          </c:tx>
          <c:spPr>
            <a:solidFill>
              <a:srgbClr val="D1D6DA"/>
            </a:solidFill>
            <a:ln w="6350">
              <a:solidFill>
                <a:srgbClr val="162252"/>
              </a:solid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World</c:v>
                </c:pt>
                <c:pt idx="1">
                  <c:v>US</c:v>
                </c:pt>
                <c:pt idx="2">
                  <c:v>Europe</c:v>
                </c:pt>
                <c:pt idx="3">
                  <c:v>EM</c:v>
                </c:pt>
                <c:pt idx="4">
                  <c:v>China</c:v>
                </c:pt>
              </c:strCache>
            </c:strRef>
          </c:cat>
          <c:val>
            <c:numRef>
              <c:f>Sheet1!$B$2:$B$6</c:f>
              <c:numCache>
                <c:formatCode>General</c:formatCode>
                <c:ptCount val="5"/>
                <c:pt idx="0">
                  <c:v>27.62</c:v>
                </c:pt>
                <c:pt idx="1">
                  <c:v>25.14</c:v>
                </c:pt>
                <c:pt idx="2">
                  <c:v>17.37</c:v>
                </c:pt>
                <c:pt idx="3">
                  <c:v>60.81</c:v>
                </c:pt>
                <c:pt idx="4">
                  <c:v>13.49</c:v>
                </c:pt>
              </c:numCache>
            </c:numRef>
          </c:val>
          <c:extLst>
            <c:ext xmlns:c16="http://schemas.microsoft.com/office/drawing/2014/chart" uri="{C3380CC4-5D6E-409C-BE32-E72D297353CC}">
              <c16:uniqueId val="{00000000-4A0B-9248-BE34-8FBA209CF5E0}"/>
            </c:ext>
          </c:extLst>
        </c:ser>
        <c:ser>
          <c:idx val="1"/>
          <c:order val="1"/>
          <c:tx>
            <c:strRef>
              <c:f>Sheet1!$C$1</c:f>
              <c:strCache>
                <c:ptCount val="1"/>
                <c:pt idx="0">
                  <c:v>2027</c:v>
                </c:pt>
              </c:strCache>
            </c:strRef>
          </c:tx>
          <c:spPr>
            <a:solidFill>
              <a:srgbClr val="162252"/>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World</c:v>
                </c:pt>
                <c:pt idx="1">
                  <c:v>US</c:v>
                </c:pt>
                <c:pt idx="2">
                  <c:v>Europe</c:v>
                </c:pt>
                <c:pt idx="3">
                  <c:v>EM</c:v>
                </c:pt>
                <c:pt idx="4">
                  <c:v>China</c:v>
                </c:pt>
              </c:strCache>
            </c:strRef>
          </c:cat>
          <c:val>
            <c:numRef>
              <c:f>Sheet1!$C$2:$C$6</c:f>
              <c:numCache>
                <c:formatCode>General</c:formatCode>
                <c:ptCount val="5"/>
                <c:pt idx="0">
                  <c:v>17.32</c:v>
                </c:pt>
                <c:pt idx="1">
                  <c:v>18.89</c:v>
                </c:pt>
                <c:pt idx="2">
                  <c:v>10.45</c:v>
                </c:pt>
                <c:pt idx="3">
                  <c:v>23.12</c:v>
                </c:pt>
                <c:pt idx="4">
                  <c:v>15.03</c:v>
                </c:pt>
              </c:numCache>
            </c:numRef>
          </c:val>
          <c:extLst>
            <c:ext xmlns:c16="http://schemas.microsoft.com/office/drawing/2014/chart" uri="{C3380CC4-5D6E-409C-BE32-E72D297353CC}">
              <c16:uniqueId val="{00000001-4A0B-9248-BE34-8FBA209CF5E0}"/>
            </c:ext>
          </c:extLst>
        </c:ser>
        <c:dLbls>
          <c:showLegendKey val="0"/>
          <c:showVal val="0"/>
          <c:showCatName val="0"/>
          <c:showSerName val="0"/>
          <c:showPercent val="0"/>
          <c:showBubbleSize val="0"/>
        </c:dLbls>
        <c:gapWidth val="412"/>
        <c:overlap val="-46"/>
        <c:axId val="1401271007"/>
        <c:axId val="1321606736"/>
      </c:barChart>
      <c:catAx>
        <c:axId val="1401271007"/>
        <c:scaling>
          <c:orientation val="minMax"/>
        </c:scaling>
        <c:delete val="1"/>
        <c:axPos val="b"/>
        <c:numFmt formatCode="General" sourceLinked="1"/>
        <c:majorTickMark val="none"/>
        <c:minorTickMark val="none"/>
        <c:tickLblPos val="nextTo"/>
        <c:crossAx val="1321606736"/>
        <c:crosses val="autoZero"/>
        <c:auto val="1"/>
        <c:lblAlgn val="ctr"/>
        <c:lblOffset val="100"/>
        <c:noMultiLvlLbl val="0"/>
      </c:catAx>
      <c:valAx>
        <c:axId val="1321606736"/>
        <c:scaling>
          <c:orientation val="minMax"/>
        </c:scaling>
        <c:delete val="1"/>
        <c:axPos val="l"/>
        <c:numFmt formatCode="General" sourceLinked="1"/>
        <c:majorTickMark val="none"/>
        <c:minorTickMark val="none"/>
        <c:tickLblPos val="nextTo"/>
        <c:crossAx val="14012710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World</c:v>
                </c:pt>
              </c:strCache>
            </c:strRef>
          </c:tx>
          <c:spPr>
            <a:solidFill>
              <a:srgbClr val="162252"/>
            </a:solidFill>
            <a:ln>
              <a:noFill/>
            </a:ln>
            <a:effectLst/>
          </c:spPr>
          <c:invertIfNegative val="0"/>
          <c:dLbls>
            <c:dLbl>
              <c:idx val="0"/>
              <c:layout>
                <c:manualLayout>
                  <c:x val="-2.8683742702977248E-17"/>
                  <c:y val="-8.3570785947818024E-3"/>
                </c:manualLayout>
              </c:layout>
              <c:tx>
                <c:rich>
                  <a:bodyPr/>
                  <a:lstStyle/>
                  <a:p>
                    <a:fld id="{204145C6-1298-2940-A36E-4C7A96A25FC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1DD-CA4B-8ADF-B23C1A3BA64A}"/>
                </c:ext>
              </c:extLst>
            </c:dLbl>
            <c:dLbl>
              <c:idx val="1"/>
              <c:layout>
                <c:manualLayout>
                  <c:x val="-5.7367485405954495E-17"/>
                  <c:y val="1.8037464642128884E-3"/>
                </c:manualLayout>
              </c:layout>
              <c:tx>
                <c:rich>
                  <a:bodyPr/>
                  <a:lstStyle/>
                  <a:p>
                    <a:fld id="{246FC1FA-91A7-5647-B5B9-FBDB51DAEDA5}"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1DD-CA4B-8ADF-B23C1A3BA64A}"/>
                </c:ext>
              </c:extLst>
            </c:dLbl>
            <c:dLbl>
              <c:idx val="2"/>
              <c:layout>
                <c:manualLayout>
                  <c:x val="0"/>
                  <c:y val="6.884158993710289E-3"/>
                </c:manualLayout>
              </c:layout>
              <c:tx>
                <c:rich>
                  <a:bodyPr/>
                  <a:lstStyle/>
                  <a:p>
                    <a:fld id="{C802553F-6988-D74A-A3DD-62A9C7711A5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1DD-CA4B-8ADF-B23C1A3BA64A}"/>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NVIDIA</c:v>
                </c:pt>
                <c:pt idx="1">
                  <c:v>Apple</c:v>
                </c:pt>
                <c:pt idx="2">
                  <c:v>Alphabet</c:v>
                </c:pt>
              </c:strCache>
            </c:strRef>
          </c:cat>
          <c:val>
            <c:numRef>
              <c:f>Sheet1!$B$2:$B$4</c:f>
              <c:numCache>
                <c:formatCode>General</c:formatCode>
                <c:ptCount val="3"/>
                <c:pt idx="0">
                  <c:v>19.079999999999998</c:v>
                </c:pt>
                <c:pt idx="1">
                  <c:v>30.72</c:v>
                </c:pt>
                <c:pt idx="2">
                  <c:v>24.54</c:v>
                </c:pt>
              </c:numCache>
            </c:numRef>
          </c:val>
          <c:extLst>
            <c:ext xmlns:c16="http://schemas.microsoft.com/office/drawing/2014/chart" uri="{C3380CC4-5D6E-409C-BE32-E72D297353CC}">
              <c16:uniqueId val="{00000003-31DD-CA4B-8ADF-B23C1A3BA64A}"/>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World</c:v>
                </c:pt>
              </c:strCache>
            </c:strRef>
          </c:tx>
          <c:spPr>
            <a:solidFill>
              <a:srgbClr val="162252"/>
            </a:solidFill>
            <a:ln>
              <a:noFill/>
            </a:ln>
            <a:effectLst/>
          </c:spPr>
          <c:invertIfNegative val="0"/>
          <c:dLbls>
            <c:dLbl>
              <c:idx val="0"/>
              <c:layout>
                <c:manualLayout>
                  <c:x val="-2.8683742702977248E-17"/>
                  <c:y val="-8.3570785947818024E-3"/>
                </c:manualLayout>
              </c:layout>
              <c:tx>
                <c:rich>
                  <a:bodyPr/>
                  <a:lstStyle/>
                  <a:p>
                    <a:fld id="{BB746EC9-0C8D-2143-B998-6717AADD4F78}"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302-6044-A69F-D9A6B2C120FB}"/>
                </c:ext>
              </c:extLst>
            </c:dLbl>
            <c:dLbl>
              <c:idx val="1"/>
              <c:layout>
                <c:manualLayout>
                  <c:x val="-5.7367485405954495E-17"/>
                  <c:y val="1.8037464642128884E-3"/>
                </c:manualLayout>
              </c:layout>
              <c:tx>
                <c:rich>
                  <a:bodyPr/>
                  <a:lstStyle/>
                  <a:p>
                    <a:fld id="{4ACAE123-D1A4-D44E-A5D4-4452BA24E61D}"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02-6044-A69F-D9A6B2C120FB}"/>
                </c:ext>
              </c:extLst>
            </c:dLbl>
            <c:dLbl>
              <c:idx val="2"/>
              <c:layout>
                <c:manualLayout>
                  <c:x val="0"/>
                  <c:y val="6.884158993710289E-3"/>
                </c:manualLayout>
              </c:layout>
              <c:tx>
                <c:rich>
                  <a:bodyPr/>
                  <a:lstStyle/>
                  <a:p>
                    <a:fld id="{5E3EA6BF-9610-8A41-B846-5004C95ED3F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302-6044-A69F-D9A6B2C120FB}"/>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NVIDIA</c:v>
                </c:pt>
                <c:pt idx="1">
                  <c:v>Apple</c:v>
                </c:pt>
                <c:pt idx="2">
                  <c:v>Alphabet</c:v>
                </c:pt>
              </c:strCache>
            </c:strRef>
          </c:cat>
          <c:val>
            <c:numRef>
              <c:f>Sheet1!$B$2:$B$4</c:f>
              <c:numCache>
                <c:formatCode>General</c:formatCode>
                <c:ptCount val="3"/>
                <c:pt idx="0">
                  <c:v>19.079999999999998</c:v>
                </c:pt>
                <c:pt idx="1">
                  <c:v>30.72</c:v>
                </c:pt>
                <c:pt idx="2">
                  <c:v>24.54</c:v>
                </c:pt>
              </c:numCache>
            </c:numRef>
          </c:val>
          <c:extLst>
            <c:ext xmlns:c16="http://schemas.microsoft.com/office/drawing/2014/chart" uri="{C3380CC4-5D6E-409C-BE32-E72D297353CC}">
              <c16:uniqueId val="{00000003-E302-6044-A69F-D9A6B2C120FB}"/>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52-5F4B-A4CA-A6798C228910}"/>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52-5F4B-A4CA-A6798C228910}"/>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52-5F4B-A4CA-A6798C228910}"/>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Sheet1!$A$8:$A$10</c:f>
              <c:strCache>
                <c:ptCount val="3"/>
                <c:pt idx="0">
                  <c:v>ASML</c:v>
                </c:pt>
                <c:pt idx="1">
                  <c:v>HSBC Holdings</c:v>
                </c:pt>
                <c:pt idx="2">
                  <c:v>Roche</c:v>
                </c:pt>
              </c:strCache>
            </c:strRef>
          </c:cat>
          <c:val>
            <c:numRef>
              <c:f>Sheet1!$B$8:$B$10</c:f>
              <c:numCache>
                <c:formatCode>General</c:formatCode>
                <c:ptCount val="3"/>
              </c:numCache>
            </c:numRef>
          </c:val>
          <c:extLst>
            <c:ext xmlns:c16="http://schemas.microsoft.com/office/drawing/2014/chart" uri="{C3380CC4-5D6E-409C-BE32-E72D297353CC}">
              <c16:uniqueId val="{00000003-6652-5F4B-A4CA-A6798C228910}"/>
            </c:ext>
          </c:extLst>
        </c:ser>
        <c:ser>
          <c:idx val="1"/>
          <c:order val="1"/>
          <c:spPr>
            <a:solidFill>
              <a:schemeClr val="accent2"/>
            </a:solidFill>
            <a:ln>
              <a:noFill/>
            </a:ln>
            <a:effectLst/>
          </c:spPr>
          <c:invertIfNegative val="0"/>
          <c:cat>
            <c:strRef>
              <c:f>Sheet1!$A$8:$A$10</c:f>
              <c:strCache>
                <c:ptCount val="3"/>
                <c:pt idx="0">
                  <c:v>ASML</c:v>
                </c:pt>
                <c:pt idx="1">
                  <c:v>HSBC Holdings</c:v>
                </c:pt>
                <c:pt idx="2">
                  <c:v>Roche</c:v>
                </c:pt>
              </c:strCache>
            </c:strRef>
          </c:cat>
          <c:val>
            <c:numRef>
              <c:f>Sheet1!$C$8:$C$10</c:f>
              <c:numCache>
                <c:formatCode>General</c:formatCode>
                <c:ptCount val="3"/>
              </c:numCache>
            </c:numRef>
          </c:val>
          <c:extLst>
            <c:ext xmlns:c16="http://schemas.microsoft.com/office/drawing/2014/chart" uri="{C3380CC4-5D6E-409C-BE32-E72D297353CC}">
              <c16:uniqueId val="{00000004-6652-5F4B-A4CA-A6798C228910}"/>
            </c:ext>
          </c:extLst>
        </c:ser>
        <c:ser>
          <c:idx val="2"/>
          <c:order val="2"/>
          <c:spPr>
            <a:solidFill>
              <a:srgbClr val="162252"/>
            </a:solidFill>
            <a:ln>
              <a:noFill/>
            </a:ln>
            <a:effectLst/>
          </c:spPr>
          <c:invertIfNegative val="0"/>
          <c:dLbls>
            <c:dLbl>
              <c:idx val="0"/>
              <c:layout>
                <c:manualLayout>
                  <c:x val="0"/>
                  <c:y val="3.3550590283450677E-3"/>
                </c:manualLayout>
              </c:layout>
              <c:tx>
                <c:rich>
                  <a:bodyPr/>
                  <a:lstStyle/>
                  <a:p>
                    <a:fld id="{FBA34884-2B83-B74D-8E13-38B491095694}"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652-5F4B-A4CA-A6798C228910}"/>
                </c:ext>
              </c:extLst>
            </c:dLbl>
            <c:dLbl>
              <c:idx val="1"/>
              <c:layout>
                <c:manualLayout>
                  <c:x val="0"/>
                  <c:y val="3.3550590283449398E-3"/>
                </c:manualLayout>
              </c:layout>
              <c:tx>
                <c:rich>
                  <a:bodyPr/>
                  <a:lstStyle/>
                  <a:p>
                    <a:fld id="{11078E4B-B84B-8641-B970-C851095C4B35}"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652-5F4B-A4CA-A6798C228910}"/>
                </c:ext>
              </c:extLst>
            </c:dLbl>
            <c:dLbl>
              <c:idx val="2"/>
              <c:layout>
                <c:manualLayout>
                  <c:x val="-1.3572822697084304E-16"/>
                  <c:y val="8.9468240755865742E-3"/>
                </c:manualLayout>
              </c:layout>
              <c:tx>
                <c:rich>
                  <a:bodyPr/>
                  <a:lstStyle/>
                  <a:p>
                    <a:fld id="{062DC0AC-11FE-494A-9E1C-200C99FD8A7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652-5F4B-A4CA-A6798C228910}"/>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Sheet1!$A$8:$A$10</c:f>
              <c:strCache>
                <c:ptCount val="3"/>
                <c:pt idx="0">
                  <c:v>ASML</c:v>
                </c:pt>
                <c:pt idx="1">
                  <c:v>HSBC Holdings</c:v>
                </c:pt>
                <c:pt idx="2">
                  <c:v>Roche</c:v>
                </c:pt>
              </c:strCache>
            </c:strRef>
          </c:cat>
          <c:val>
            <c:numRef>
              <c:f>Sheet1!$D$8:$D$10</c:f>
              <c:numCache>
                <c:formatCode>General</c:formatCode>
                <c:ptCount val="3"/>
                <c:pt idx="0">
                  <c:v>45.03</c:v>
                </c:pt>
                <c:pt idx="1">
                  <c:v>10.71</c:v>
                </c:pt>
                <c:pt idx="2">
                  <c:v>15.77</c:v>
                </c:pt>
              </c:numCache>
            </c:numRef>
          </c:val>
          <c:extLst>
            <c:ext xmlns:c16="http://schemas.microsoft.com/office/drawing/2014/chart" uri="{C3380CC4-5D6E-409C-BE32-E72D297353CC}">
              <c16:uniqueId val="{00000008-6652-5F4B-A4CA-A6798C228910}"/>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5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1F-6C4A-92B8-0FDE99DEE4A4}"/>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1F-6C4A-92B8-0FDE99DEE4A4}"/>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1F-6C4A-92B8-0FDE99DEE4A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Sheet1!$A$11:$A$13</c:f>
              <c:strCache>
                <c:ptCount val="3"/>
                <c:pt idx="0">
                  <c:v>TSMC</c:v>
                </c:pt>
                <c:pt idx="1">
                  <c:v>Samsung</c:v>
                </c:pt>
                <c:pt idx="2">
                  <c:v>SK Hynix</c:v>
                </c:pt>
              </c:strCache>
            </c:strRef>
          </c:cat>
          <c:val>
            <c:numRef>
              <c:f>Sheet1!$B$11:$B$13</c:f>
              <c:numCache>
                <c:formatCode>General</c:formatCode>
                <c:ptCount val="3"/>
              </c:numCache>
            </c:numRef>
          </c:val>
          <c:extLst>
            <c:ext xmlns:c16="http://schemas.microsoft.com/office/drawing/2014/chart" uri="{C3380CC4-5D6E-409C-BE32-E72D297353CC}">
              <c16:uniqueId val="{00000003-C71F-6C4A-92B8-0FDE99DEE4A4}"/>
            </c:ext>
          </c:extLst>
        </c:ser>
        <c:ser>
          <c:idx val="1"/>
          <c:order val="1"/>
          <c:spPr>
            <a:solidFill>
              <a:schemeClr val="accent2"/>
            </a:solidFill>
            <a:ln>
              <a:noFill/>
            </a:ln>
            <a:effectLst/>
          </c:spPr>
          <c:invertIfNegative val="0"/>
          <c:cat>
            <c:strRef>
              <c:f>Sheet1!$A$11:$A$13</c:f>
              <c:strCache>
                <c:ptCount val="3"/>
                <c:pt idx="0">
                  <c:v>TSMC</c:v>
                </c:pt>
                <c:pt idx="1">
                  <c:v>Samsung</c:v>
                </c:pt>
                <c:pt idx="2">
                  <c:v>SK Hynix</c:v>
                </c:pt>
              </c:strCache>
            </c:strRef>
          </c:cat>
          <c:val>
            <c:numRef>
              <c:f>Sheet1!$C$11:$C$13</c:f>
              <c:numCache>
                <c:formatCode>General</c:formatCode>
                <c:ptCount val="3"/>
              </c:numCache>
            </c:numRef>
          </c:val>
          <c:extLst>
            <c:ext xmlns:c16="http://schemas.microsoft.com/office/drawing/2014/chart" uri="{C3380CC4-5D6E-409C-BE32-E72D297353CC}">
              <c16:uniqueId val="{00000004-C71F-6C4A-92B8-0FDE99DEE4A4}"/>
            </c:ext>
          </c:extLst>
        </c:ser>
        <c:ser>
          <c:idx val="2"/>
          <c:order val="2"/>
          <c:spPr>
            <a:solidFill>
              <a:schemeClr val="accent1"/>
            </a:solidFill>
            <a:ln>
              <a:noFill/>
            </a:ln>
            <a:effectLst/>
          </c:spPr>
          <c:invertIfNegative val="0"/>
          <c:dLbls>
            <c:dLbl>
              <c:idx val="0"/>
              <c:layout>
                <c:manualLayout>
                  <c:x val="0"/>
                  <c:y val="3.35505902834506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1F-6C4A-92B8-0FDE99DEE4A4}"/>
                </c:ext>
              </c:extLst>
            </c:dLbl>
            <c:dLbl>
              <c:idx val="1"/>
              <c:layout>
                <c:manualLayout>
                  <c:x val="0"/>
                  <c:y val="3.35505902834493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71F-6C4A-92B8-0FDE99DEE4A4}"/>
                </c:ext>
              </c:extLst>
            </c:dLbl>
            <c:dLbl>
              <c:idx val="2"/>
              <c:layout>
                <c:manualLayout>
                  <c:x val="-1.3572822697084304E-16"/>
                  <c:y val="8.94682407558657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1F-6C4A-92B8-0FDE99DEE4A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Sheet1!$A$11:$A$13</c:f>
              <c:strCache>
                <c:ptCount val="3"/>
                <c:pt idx="0">
                  <c:v>TSMC</c:v>
                </c:pt>
                <c:pt idx="1">
                  <c:v>Samsung</c:v>
                </c:pt>
                <c:pt idx="2">
                  <c:v>SK Hynix</c:v>
                </c:pt>
              </c:strCache>
            </c:strRef>
          </c:cat>
          <c:val>
            <c:numRef>
              <c:f>Sheet1!$D$11:$D$13</c:f>
              <c:numCache>
                <c:formatCode>General</c:formatCode>
                <c:ptCount val="3"/>
              </c:numCache>
            </c:numRef>
          </c:val>
          <c:extLst>
            <c:ext xmlns:c16="http://schemas.microsoft.com/office/drawing/2014/chart" uri="{C3380CC4-5D6E-409C-BE32-E72D297353CC}">
              <c16:uniqueId val="{00000008-C71F-6C4A-92B8-0FDE99DEE4A4}"/>
            </c:ext>
          </c:extLst>
        </c:ser>
        <c:ser>
          <c:idx val="3"/>
          <c:order val="3"/>
          <c:spPr>
            <a:solidFill>
              <a:srgbClr val="162252"/>
            </a:solidFill>
            <a:ln>
              <a:noFill/>
            </a:ln>
            <a:effectLst/>
          </c:spPr>
          <c:invertIfNegative val="0"/>
          <c:dLbls>
            <c:dLbl>
              <c:idx val="0"/>
              <c:layout>
                <c:manualLayout>
                  <c:x val="0"/>
                  <c:y val="7.7095910218268164E-3"/>
                </c:manualLayout>
              </c:layout>
              <c:tx>
                <c:rich>
                  <a:bodyPr/>
                  <a:lstStyle/>
                  <a:p>
                    <a:fld id="{90B158B6-A676-364C-A062-A8FBC355C77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71F-6C4A-92B8-0FDE99DEE4A4}"/>
                </c:ext>
              </c:extLst>
            </c:dLbl>
            <c:dLbl>
              <c:idx val="1"/>
              <c:layout>
                <c:manualLayout>
                  <c:x val="-6.7864113485421519E-17"/>
                  <c:y val="6.2975602732831043E-3"/>
                </c:manualLayout>
              </c:layout>
              <c:tx>
                <c:rich>
                  <a:bodyPr/>
                  <a:lstStyle/>
                  <a:p>
                    <a:fld id="{B75F59E4-8F2A-0F47-9878-B9B050C4B44C}"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C71F-6C4A-92B8-0FDE99DEE4A4}"/>
                </c:ext>
              </c:extLst>
            </c:dLbl>
            <c:dLbl>
              <c:idx val="2"/>
              <c:layout>
                <c:manualLayout>
                  <c:x val="-1.3572822697084304E-16"/>
                  <c:y val="3.3550590283449653E-3"/>
                </c:manualLayout>
              </c:layout>
              <c:tx>
                <c:rich>
                  <a:bodyPr/>
                  <a:lstStyle/>
                  <a:p>
                    <a:fld id="{324861C0-45F2-8F44-994F-802279304FF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71F-6C4A-92B8-0FDE99DEE4A4}"/>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Sheet1!$A$11:$A$13</c:f>
              <c:strCache>
                <c:ptCount val="3"/>
                <c:pt idx="0">
                  <c:v>TSMC</c:v>
                </c:pt>
                <c:pt idx="1">
                  <c:v>Samsung</c:v>
                </c:pt>
                <c:pt idx="2">
                  <c:v>SK Hynix</c:v>
                </c:pt>
              </c:strCache>
            </c:strRef>
          </c:cat>
          <c:val>
            <c:numRef>
              <c:f>Sheet1!$E$11:$E$13</c:f>
              <c:numCache>
                <c:formatCode>General</c:formatCode>
                <c:ptCount val="3"/>
                <c:pt idx="0">
                  <c:v>26.59</c:v>
                </c:pt>
                <c:pt idx="1">
                  <c:v>6.16</c:v>
                </c:pt>
                <c:pt idx="2">
                  <c:v>6.79</c:v>
                </c:pt>
              </c:numCache>
            </c:numRef>
          </c:val>
          <c:extLst>
            <c:ext xmlns:c16="http://schemas.microsoft.com/office/drawing/2014/chart" uri="{C3380CC4-5D6E-409C-BE32-E72D297353CC}">
              <c16:uniqueId val="{0000000C-C71F-6C4A-92B8-0FDE99DEE4A4}"/>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28-4847-83BE-97B9E6E43CC4}"/>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28-4847-83BE-97B9E6E43CC4}"/>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28-4847-83BE-97B9E6E43CC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Sheet1!$A$14:$A$16</c:f>
              <c:strCache>
                <c:ptCount val="3"/>
                <c:pt idx="0">
                  <c:v>Tencent</c:v>
                </c:pt>
                <c:pt idx="1">
                  <c:v>Alibaba</c:v>
                </c:pt>
                <c:pt idx="2">
                  <c:v>China
Construction
Bank</c:v>
                </c:pt>
              </c:strCache>
            </c:strRef>
          </c:cat>
          <c:val>
            <c:numRef>
              <c:f>Sheet1!$B$14:$B$16</c:f>
              <c:numCache>
                <c:formatCode>General</c:formatCode>
                <c:ptCount val="3"/>
              </c:numCache>
            </c:numRef>
          </c:val>
          <c:extLst>
            <c:ext xmlns:c16="http://schemas.microsoft.com/office/drawing/2014/chart" uri="{C3380CC4-5D6E-409C-BE32-E72D297353CC}">
              <c16:uniqueId val="{00000003-8E28-4847-83BE-97B9E6E43CC4}"/>
            </c:ext>
          </c:extLst>
        </c:ser>
        <c:ser>
          <c:idx val="1"/>
          <c:order val="1"/>
          <c:spPr>
            <a:solidFill>
              <a:schemeClr val="accent2"/>
            </a:solidFill>
            <a:ln>
              <a:noFill/>
            </a:ln>
            <a:effectLst/>
          </c:spPr>
          <c:invertIfNegative val="0"/>
          <c:cat>
            <c:strRef>
              <c:f>Sheet1!$A$14:$A$16</c:f>
              <c:strCache>
                <c:ptCount val="3"/>
                <c:pt idx="0">
                  <c:v>Tencent</c:v>
                </c:pt>
                <c:pt idx="1">
                  <c:v>Alibaba</c:v>
                </c:pt>
                <c:pt idx="2">
                  <c:v>China
Construction
Bank</c:v>
                </c:pt>
              </c:strCache>
            </c:strRef>
          </c:cat>
          <c:val>
            <c:numRef>
              <c:f>Sheet1!$C$14:$C$16</c:f>
              <c:numCache>
                <c:formatCode>General</c:formatCode>
                <c:ptCount val="3"/>
              </c:numCache>
            </c:numRef>
          </c:val>
          <c:extLst>
            <c:ext xmlns:c16="http://schemas.microsoft.com/office/drawing/2014/chart" uri="{C3380CC4-5D6E-409C-BE32-E72D297353CC}">
              <c16:uniqueId val="{00000004-8E28-4847-83BE-97B9E6E43CC4}"/>
            </c:ext>
          </c:extLst>
        </c:ser>
        <c:ser>
          <c:idx val="2"/>
          <c:order val="2"/>
          <c:spPr>
            <a:solidFill>
              <a:schemeClr val="accent1"/>
            </a:solidFill>
            <a:ln>
              <a:noFill/>
            </a:ln>
            <a:effectLst/>
          </c:spPr>
          <c:invertIfNegative val="0"/>
          <c:dLbls>
            <c:dLbl>
              <c:idx val="0"/>
              <c:layout>
                <c:manualLayout>
                  <c:x val="0"/>
                  <c:y val="3.35505902834506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28-4847-83BE-97B9E6E43CC4}"/>
                </c:ext>
              </c:extLst>
            </c:dLbl>
            <c:dLbl>
              <c:idx val="1"/>
              <c:layout>
                <c:manualLayout>
                  <c:x val="0"/>
                  <c:y val="3.35505902834493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28-4847-83BE-97B9E6E43CC4}"/>
                </c:ext>
              </c:extLst>
            </c:dLbl>
            <c:dLbl>
              <c:idx val="2"/>
              <c:layout>
                <c:manualLayout>
                  <c:x val="-1.3572822697084304E-16"/>
                  <c:y val="8.94682407558657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28-4847-83BE-97B9E6E43CC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Sheet1!$A$14:$A$16</c:f>
              <c:strCache>
                <c:ptCount val="3"/>
                <c:pt idx="0">
                  <c:v>Tencent</c:v>
                </c:pt>
                <c:pt idx="1">
                  <c:v>Alibaba</c:v>
                </c:pt>
                <c:pt idx="2">
                  <c:v>China
Construction
Bank</c:v>
                </c:pt>
              </c:strCache>
            </c:strRef>
          </c:cat>
          <c:val>
            <c:numRef>
              <c:f>Sheet1!$D$14:$D$16</c:f>
              <c:numCache>
                <c:formatCode>General</c:formatCode>
                <c:ptCount val="3"/>
              </c:numCache>
            </c:numRef>
          </c:val>
          <c:extLst>
            <c:ext xmlns:c16="http://schemas.microsoft.com/office/drawing/2014/chart" uri="{C3380CC4-5D6E-409C-BE32-E72D297353CC}">
              <c16:uniqueId val="{00000008-8E28-4847-83BE-97B9E6E43CC4}"/>
            </c:ext>
          </c:extLst>
        </c:ser>
        <c:ser>
          <c:idx val="3"/>
          <c:order val="3"/>
          <c:spPr>
            <a:solidFill>
              <a:schemeClr val="accent4"/>
            </a:solidFill>
            <a:ln>
              <a:noFill/>
            </a:ln>
            <a:effectLst/>
          </c:spPr>
          <c:invertIfNegative val="0"/>
          <c:cat>
            <c:strRef>
              <c:f>Sheet1!$A$14:$A$16</c:f>
              <c:strCache>
                <c:ptCount val="3"/>
                <c:pt idx="0">
                  <c:v>Tencent</c:v>
                </c:pt>
                <c:pt idx="1">
                  <c:v>Alibaba</c:v>
                </c:pt>
                <c:pt idx="2">
                  <c:v>China
Construction
Bank</c:v>
                </c:pt>
              </c:strCache>
            </c:strRef>
          </c:cat>
          <c:val>
            <c:numRef>
              <c:f>Sheet1!$E$14:$E$16</c:f>
              <c:numCache>
                <c:formatCode>General</c:formatCode>
                <c:ptCount val="3"/>
              </c:numCache>
            </c:numRef>
          </c:val>
          <c:extLst>
            <c:ext xmlns:c16="http://schemas.microsoft.com/office/drawing/2014/chart" uri="{C3380CC4-5D6E-409C-BE32-E72D297353CC}">
              <c16:uniqueId val="{00000009-8E28-4847-83BE-97B9E6E43CC4}"/>
            </c:ext>
          </c:extLst>
        </c:ser>
        <c:ser>
          <c:idx val="4"/>
          <c:order val="4"/>
          <c:spPr>
            <a:solidFill>
              <a:srgbClr val="162252"/>
            </a:solidFill>
            <a:ln>
              <a:noFill/>
            </a:ln>
            <a:effectLst/>
          </c:spPr>
          <c:invertIfNegative val="0"/>
          <c:dLbls>
            <c:dLbl>
              <c:idx val="0"/>
              <c:layout>
                <c:manualLayout>
                  <c:x val="0"/>
                  <c:y val="7.057952260414958E-4"/>
                </c:manualLayout>
              </c:layout>
              <c:tx>
                <c:rich>
                  <a:bodyPr/>
                  <a:lstStyle/>
                  <a:p>
                    <a:fld id="{C184922A-546E-8E49-8434-32F951B879C4}"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8E28-4847-83BE-97B9E6E43CC4}"/>
                </c:ext>
              </c:extLst>
            </c:dLbl>
            <c:dLbl>
              <c:idx val="1"/>
              <c:layout>
                <c:manualLayout>
                  <c:x val="-6.7864113485421519E-17"/>
                  <c:y val="2.0130354170069691E-2"/>
                </c:manualLayout>
              </c:layout>
              <c:tx>
                <c:rich>
                  <a:bodyPr/>
                  <a:lstStyle/>
                  <a:p>
                    <a:fld id="{62731208-18AA-C54E-95CD-2D7E01007088}"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8E28-4847-83BE-97B9E6E43CC4}"/>
                </c:ext>
              </c:extLst>
            </c:dLbl>
            <c:dLbl>
              <c:idx val="2"/>
              <c:layout>
                <c:manualLayout>
                  <c:x val="0"/>
                  <c:y val="1.1273894609058808E-2"/>
                </c:manualLayout>
              </c:layout>
              <c:tx>
                <c:rich>
                  <a:bodyPr/>
                  <a:lstStyle/>
                  <a:p>
                    <a:fld id="{1BD96A2B-3CAF-274D-B58F-534FA7A3ADA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8E28-4847-83BE-97B9E6E43CC4}"/>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Sheet1!$A$14:$A$16</c:f>
              <c:strCache>
                <c:ptCount val="3"/>
                <c:pt idx="0">
                  <c:v>Tencent</c:v>
                </c:pt>
                <c:pt idx="1">
                  <c:v>Alibaba</c:v>
                </c:pt>
                <c:pt idx="2">
                  <c:v>China
Construction
Bank</c:v>
                </c:pt>
              </c:strCache>
            </c:strRef>
          </c:cat>
          <c:val>
            <c:numRef>
              <c:f>Sheet1!$F$14:$F$16</c:f>
              <c:numCache>
                <c:formatCode>General</c:formatCode>
                <c:ptCount val="3"/>
                <c:pt idx="0">
                  <c:v>6.16</c:v>
                </c:pt>
                <c:pt idx="1">
                  <c:v>13.83</c:v>
                </c:pt>
                <c:pt idx="2">
                  <c:v>5.23</c:v>
                </c:pt>
              </c:numCache>
            </c:numRef>
          </c:val>
          <c:extLst>
            <c:ext xmlns:c16="http://schemas.microsoft.com/office/drawing/2014/chart" uri="{C3380CC4-5D6E-409C-BE32-E72D297353CC}">
              <c16:uniqueId val="{0000000D-8E28-4847-83BE-97B9E6E43CC4}"/>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'linked version'!$C$5</c:f>
              <c:strCache>
                <c:ptCount val="1"/>
                <c:pt idx="0">
                  <c:v>1950-1969</c:v>
                </c:pt>
              </c:strCache>
            </c:strRef>
          </c:tx>
          <c:spPr>
            <a:ln w="25400" cap="rnd">
              <a:noFill/>
              <a:round/>
            </a:ln>
            <a:effectLst/>
          </c:spPr>
          <c:marker>
            <c:symbol val="circle"/>
            <c:size val="5"/>
            <c:spPr>
              <a:solidFill>
                <a:schemeClr val="accent3">
                  <a:lumMod val="90000"/>
                </a:schemeClr>
              </a:solidFill>
              <a:ln w="9525">
                <a:noFill/>
              </a:ln>
              <a:effectLst/>
            </c:spPr>
          </c:marker>
          <c:xVal>
            <c:numRef>
              <c:f>'linked version'!$B$6:$B$245</c:f>
              <c:numCache>
                <c:formatCode>0.00</c:formatCode>
                <c:ptCount val="240"/>
                <c:pt idx="0">
                  <c:v>1.8</c:v>
                </c:pt>
                <c:pt idx="1">
                  <c:v>1.9</c:v>
                </c:pt>
                <c:pt idx="2">
                  <c:v>1.92</c:v>
                </c:pt>
                <c:pt idx="3">
                  <c:v>1.94</c:v>
                </c:pt>
                <c:pt idx="4">
                  <c:v>1.99</c:v>
                </c:pt>
                <c:pt idx="5">
                  <c:v>2</c:v>
                </c:pt>
                <c:pt idx="6">
                  <c:v>2.06</c:v>
                </c:pt>
                <c:pt idx="7">
                  <c:v>2.06</c:v>
                </c:pt>
                <c:pt idx="8">
                  <c:v>2.06</c:v>
                </c:pt>
                <c:pt idx="9">
                  <c:v>2.1</c:v>
                </c:pt>
                <c:pt idx="10">
                  <c:v>2.16</c:v>
                </c:pt>
                <c:pt idx="11">
                  <c:v>2.19</c:v>
                </c:pt>
                <c:pt idx="12">
                  <c:v>2.1800000000000002</c:v>
                </c:pt>
                <c:pt idx="13">
                  <c:v>2.13</c:v>
                </c:pt>
                <c:pt idx="14">
                  <c:v>2.19</c:v>
                </c:pt>
                <c:pt idx="15">
                  <c:v>2.34</c:v>
                </c:pt>
                <c:pt idx="16">
                  <c:v>2.44</c:v>
                </c:pt>
                <c:pt idx="17">
                  <c:v>2.5299999999999998</c:v>
                </c:pt>
                <c:pt idx="18">
                  <c:v>2.54</c:v>
                </c:pt>
                <c:pt idx="19">
                  <c:v>2.44</c:v>
                </c:pt>
                <c:pt idx="20">
                  <c:v>2.33</c:v>
                </c:pt>
                <c:pt idx="21">
                  <c:v>2.4700000000000002</c:v>
                </c:pt>
                <c:pt idx="22">
                  <c:v>2.5</c:v>
                </c:pt>
                <c:pt idx="23">
                  <c:v>2.54</c:v>
                </c:pt>
                <c:pt idx="24">
                  <c:v>2.5099999999999998</c:v>
                </c:pt>
                <c:pt idx="25">
                  <c:v>2.4500000000000002</c:v>
                </c:pt>
                <c:pt idx="26">
                  <c:v>2.5</c:v>
                </c:pt>
                <c:pt idx="27">
                  <c:v>2.5</c:v>
                </c:pt>
                <c:pt idx="28">
                  <c:v>2.39</c:v>
                </c:pt>
                <c:pt idx="29">
                  <c:v>2.35</c:v>
                </c:pt>
                <c:pt idx="30">
                  <c:v>2.39</c:v>
                </c:pt>
                <c:pt idx="31">
                  <c:v>2.4500000000000002</c:v>
                </c:pt>
                <c:pt idx="32">
                  <c:v>2.54</c:v>
                </c:pt>
                <c:pt idx="33">
                  <c:v>2.65</c:v>
                </c:pt>
                <c:pt idx="34">
                  <c:v>2.5099999999999998</c:v>
                </c:pt>
                <c:pt idx="35">
                  <c:v>2.5</c:v>
                </c:pt>
                <c:pt idx="36">
                  <c:v>2.52</c:v>
                </c:pt>
                <c:pt idx="37">
                  <c:v>2.63</c:v>
                </c:pt>
                <c:pt idx="38">
                  <c:v>2.7</c:v>
                </c:pt>
                <c:pt idx="39">
                  <c:v>2.83</c:v>
                </c:pt>
                <c:pt idx="40">
                  <c:v>3.05</c:v>
                </c:pt>
                <c:pt idx="41">
                  <c:v>3.11</c:v>
                </c:pt>
                <c:pt idx="42">
                  <c:v>2.93</c:v>
                </c:pt>
                <c:pt idx="43">
                  <c:v>2.95</c:v>
                </c:pt>
                <c:pt idx="44">
                  <c:v>2.87</c:v>
                </c:pt>
                <c:pt idx="45">
                  <c:v>2.66</c:v>
                </c:pt>
                <c:pt idx="46">
                  <c:v>2.68</c:v>
                </c:pt>
                <c:pt idx="47">
                  <c:v>2.59</c:v>
                </c:pt>
                <c:pt idx="48">
                  <c:v>2.48</c:v>
                </c:pt>
                <c:pt idx="49">
                  <c:v>2.4700000000000002</c:v>
                </c:pt>
                <c:pt idx="50">
                  <c:v>2.37</c:v>
                </c:pt>
                <c:pt idx="51">
                  <c:v>2.29</c:v>
                </c:pt>
                <c:pt idx="52">
                  <c:v>2.37</c:v>
                </c:pt>
                <c:pt idx="53">
                  <c:v>2.38</c:v>
                </c:pt>
                <c:pt idx="54">
                  <c:v>2.2999999999999998</c:v>
                </c:pt>
                <c:pt idx="55">
                  <c:v>2.36</c:v>
                </c:pt>
                <c:pt idx="56">
                  <c:v>2.38</c:v>
                </c:pt>
                <c:pt idx="57">
                  <c:v>2.4300000000000002</c:v>
                </c:pt>
                <c:pt idx="58">
                  <c:v>2.48</c:v>
                </c:pt>
                <c:pt idx="59">
                  <c:v>2.5099999999999998</c:v>
                </c:pt>
                <c:pt idx="60">
                  <c:v>2.61</c:v>
                </c:pt>
                <c:pt idx="61">
                  <c:v>2.65</c:v>
                </c:pt>
                <c:pt idx="62">
                  <c:v>2.68</c:v>
                </c:pt>
                <c:pt idx="63">
                  <c:v>2.75</c:v>
                </c:pt>
                <c:pt idx="64">
                  <c:v>2.76</c:v>
                </c:pt>
                <c:pt idx="65">
                  <c:v>2.78</c:v>
                </c:pt>
                <c:pt idx="66">
                  <c:v>2.9</c:v>
                </c:pt>
                <c:pt idx="67">
                  <c:v>2.97</c:v>
                </c:pt>
                <c:pt idx="68">
                  <c:v>2.97</c:v>
                </c:pt>
                <c:pt idx="69">
                  <c:v>2.88</c:v>
                </c:pt>
                <c:pt idx="70">
                  <c:v>2.89</c:v>
                </c:pt>
                <c:pt idx="71">
                  <c:v>2.96</c:v>
                </c:pt>
                <c:pt idx="72">
                  <c:v>2.9</c:v>
                </c:pt>
                <c:pt idx="73">
                  <c:v>2.84</c:v>
                </c:pt>
                <c:pt idx="74">
                  <c:v>2.96</c:v>
                </c:pt>
                <c:pt idx="75">
                  <c:v>3.18</c:v>
                </c:pt>
                <c:pt idx="76">
                  <c:v>3.07</c:v>
                </c:pt>
                <c:pt idx="77">
                  <c:v>3</c:v>
                </c:pt>
                <c:pt idx="78">
                  <c:v>3.11</c:v>
                </c:pt>
                <c:pt idx="79">
                  <c:v>3.33</c:v>
                </c:pt>
                <c:pt idx="80">
                  <c:v>3.38</c:v>
                </c:pt>
                <c:pt idx="81">
                  <c:v>3.34</c:v>
                </c:pt>
                <c:pt idx="82">
                  <c:v>3.49</c:v>
                </c:pt>
                <c:pt idx="83">
                  <c:v>3.59</c:v>
                </c:pt>
                <c:pt idx="84">
                  <c:v>3.46</c:v>
                </c:pt>
                <c:pt idx="85">
                  <c:v>3.34</c:v>
                </c:pt>
                <c:pt idx="86">
                  <c:v>3.41</c:v>
                </c:pt>
                <c:pt idx="87">
                  <c:v>3.48</c:v>
                </c:pt>
                <c:pt idx="88">
                  <c:v>3.6</c:v>
                </c:pt>
                <c:pt idx="89">
                  <c:v>3.8</c:v>
                </c:pt>
                <c:pt idx="90">
                  <c:v>3.93</c:v>
                </c:pt>
                <c:pt idx="91">
                  <c:v>3.93</c:v>
                </c:pt>
                <c:pt idx="92">
                  <c:v>3.92</c:v>
                </c:pt>
                <c:pt idx="93">
                  <c:v>3.97</c:v>
                </c:pt>
                <c:pt idx="94">
                  <c:v>3.72</c:v>
                </c:pt>
                <c:pt idx="95">
                  <c:v>3.21</c:v>
                </c:pt>
                <c:pt idx="96">
                  <c:v>3.09</c:v>
                </c:pt>
                <c:pt idx="97">
                  <c:v>3.05</c:v>
                </c:pt>
                <c:pt idx="98">
                  <c:v>2.98</c:v>
                </c:pt>
                <c:pt idx="99">
                  <c:v>2.88</c:v>
                </c:pt>
                <c:pt idx="100">
                  <c:v>2.92</c:v>
                </c:pt>
                <c:pt idx="101">
                  <c:v>2.97</c:v>
                </c:pt>
                <c:pt idx="102">
                  <c:v>3.2</c:v>
                </c:pt>
                <c:pt idx="103">
                  <c:v>3.54</c:v>
                </c:pt>
                <c:pt idx="104">
                  <c:v>3.76</c:v>
                </c:pt>
                <c:pt idx="105">
                  <c:v>3.8</c:v>
                </c:pt>
                <c:pt idx="106">
                  <c:v>3.74</c:v>
                </c:pt>
                <c:pt idx="107">
                  <c:v>3.86</c:v>
                </c:pt>
                <c:pt idx="108">
                  <c:v>4.0199999999999996</c:v>
                </c:pt>
                <c:pt idx="109">
                  <c:v>3.96</c:v>
                </c:pt>
                <c:pt idx="110">
                  <c:v>3.99</c:v>
                </c:pt>
                <c:pt idx="111">
                  <c:v>4.12</c:v>
                </c:pt>
                <c:pt idx="112">
                  <c:v>4.3099999999999996</c:v>
                </c:pt>
                <c:pt idx="113">
                  <c:v>4.34</c:v>
                </c:pt>
                <c:pt idx="114">
                  <c:v>4.4000000000000004</c:v>
                </c:pt>
                <c:pt idx="115">
                  <c:v>4.43</c:v>
                </c:pt>
                <c:pt idx="116">
                  <c:v>4.68</c:v>
                </c:pt>
                <c:pt idx="117">
                  <c:v>4.53</c:v>
                </c:pt>
                <c:pt idx="118">
                  <c:v>4.53</c:v>
                </c:pt>
                <c:pt idx="119">
                  <c:v>4.6900000000000004</c:v>
                </c:pt>
                <c:pt idx="120">
                  <c:v>4.72</c:v>
                </c:pt>
                <c:pt idx="121">
                  <c:v>4.49</c:v>
                </c:pt>
                <c:pt idx="122">
                  <c:v>4.25</c:v>
                </c:pt>
                <c:pt idx="123">
                  <c:v>4.28</c:v>
                </c:pt>
                <c:pt idx="124">
                  <c:v>4.3499999999999996</c:v>
                </c:pt>
                <c:pt idx="125">
                  <c:v>4.1500000000000004</c:v>
                </c:pt>
                <c:pt idx="126">
                  <c:v>3.9</c:v>
                </c:pt>
                <c:pt idx="127">
                  <c:v>3.8</c:v>
                </c:pt>
                <c:pt idx="128">
                  <c:v>3.8</c:v>
                </c:pt>
                <c:pt idx="129">
                  <c:v>3.89</c:v>
                </c:pt>
                <c:pt idx="130">
                  <c:v>3.93</c:v>
                </c:pt>
                <c:pt idx="131">
                  <c:v>3.84</c:v>
                </c:pt>
                <c:pt idx="132">
                  <c:v>3.84</c:v>
                </c:pt>
                <c:pt idx="133">
                  <c:v>3.78</c:v>
                </c:pt>
                <c:pt idx="134">
                  <c:v>3.74</c:v>
                </c:pt>
                <c:pt idx="135">
                  <c:v>3.78</c:v>
                </c:pt>
                <c:pt idx="136">
                  <c:v>3.71</c:v>
                </c:pt>
                <c:pt idx="137">
                  <c:v>3.88</c:v>
                </c:pt>
                <c:pt idx="138">
                  <c:v>3.92</c:v>
                </c:pt>
                <c:pt idx="139">
                  <c:v>4.04</c:v>
                </c:pt>
                <c:pt idx="140">
                  <c:v>3.98</c:v>
                </c:pt>
                <c:pt idx="141">
                  <c:v>3.92</c:v>
                </c:pt>
                <c:pt idx="142">
                  <c:v>3.94</c:v>
                </c:pt>
                <c:pt idx="143">
                  <c:v>4.0599999999999996</c:v>
                </c:pt>
                <c:pt idx="144">
                  <c:v>4.08</c:v>
                </c:pt>
                <c:pt idx="145">
                  <c:v>4.04</c:v>
                </c:pt>
                <c:pt idx="146">
                  <c:v>3.93</c:v>
                </c:pt>
                <c:pt idx="147">
                  <c:v>3.84</c:v>
                </c:pt>
                <c:pt idx="148">
                  <c:v>3.87</c:v>
                </c:pt>
                <c:pt idx="149">
                  <c:v>3.91</c:v>
                </c:pt>
                <c:pt idx="150">
                  <c:v>4.01</c:v>
                </c:pt>
                <c:pt idx="151">
                  <c:v>3.98</c:v>
                </c:pt>
                <c:pt idx="152">
                  <c:v>3.98</c:v>
                </c:pt>
                <c:pt idx="153">
                  <c:v>3.93</c:v>
                </c:pt>
                <c:pt idx="154">
                  <c:v>3.92</c:v>
                </c:pt>
                <c:pt idx="155">
                  <c:v>3.86</c:v>
                </c:pt>
                <c:pt idx="156">
                  <c:v>3.83</c:v>
                </c:pt>
                <c:pt idx="157">
                  <c:v>3.92</c:v>
                </c:pt>
                <c:pt idx="158">
                  <c:v>3.93</c:v>
                </c:pt>
                <c:pt idx="159">
                  <c:v>3.97</c:v>
                </c:pt>
                <c:pt idx="160">
                  <c:v>3.93</c:v>
                </c:pt>
                <c:pt idx="161">
                  <c:v>3.99</c:v>
                </c:pt>
                <c:pt idx="162">
                  <c:v>4.0199999999999996</c:v>
                </c:pt>
                <c:pt idx="163">
                  <c:v>4</c:v>
                </c:pt>
                <c:pt idx="164">
                  <c:v>4.08</c:v>
                </c:pt>
                <c:pt idx="165">
                  <c:v>4.1100000000000003</c:v>
                </c:pt>
                <c:pt idx="166">
                  <c:v>4.12</c:v>
                </c:pt>
                <c:pt idx="167">
                  <c:v>4.13</c:v>
                </c:pt>
                <c:pt idx="168">
                  <c:v>4.17</c:v>
                </c:pt>
                <c:pt idx="169">
                  <c:v>4.1500000000000004</c:v>
                </c:pt>
                <c:pt idx="170">
                  <c:v>4.22</c:v>
                </c:pt>
                <c:pt idx="171">
                  <c:v>4.2300000000000004</c:v>
                </c:pt>
                <c:pt idx="172">
                  <c:v>4.2</c:v>
                </c:pt>
                <c:pt idx="173">
                  <c:v>4.17</c:v>
                </c:pt>
                <c:pt idx="174">
                  <c:v>4.1900000000000004</c:v>
                </c:pt>
                <c:pt idx="175">
                  <c:v>4.1900000000000004</c:v>
                </c:pt>
                <c:pt idx="176">
                  <c:v>4.2</c:v>
                </c:pt>
                <c:pt idx="177">
                  <c:v>4.1900000000000004</c:v>
                </c:pt>
                <c:pt idx="178">
                  <c:v>4.1500000000000004</c:v>
                </c:pt>
                <c:pt idx="179">
                  <c:v>4.18</c:v>
                </c:pt>
                <c:pt idx="180">
                  <c:v>4.1900000000000004</c:v>
                </c:pt>
                <c:pt idx="181">
                  <c:v>4.21</c:v>
                </c:pt>
                <c:pt idx="182">
                  <c:v>4.21</c:v>
                </c:pt>
                <c:pt idx="183">
                  <c:v>4.2</c:v>
                </c:pt>
                <c:pt idx="184">
                  <c:v>4.21</c:v>
                </c:pt>
                <c:pt idx="185">
                  <c:v>4.21</c:v>
                </c:pt>
                <c:pt idx="186">
                  <c:v>4.2</c:v>
                </c:pt>
                <c:pt idx="187">
                  <c:v>4.25</c:v>
                </c:pt>
                <c:pt idx="188">
                  <c:v>4.29</c:v>
                </c:pt>
                <c:pt idx="189">
                  <c:v>4.3499999999999996</c:v>
                </c:pt>
                <c:pt idx="190">
                  <c:v>4.45</c:v>
                </c:pt>
                <c:pt idx="191">
                  <c:v>4.62</c:v>
                </c:pt>
                <c:pt idx="192">
                  <c:v>4.6100000000000003</c:v>
                </c:pt>
                <c:pt idx="193">
                  <c:v>4.83</c:v>
                </c:pt>
                <c:pt idx="194">
                  <c:v>4.87</c:v>
                </c:pt>
                <c:pt idx="195">
                  <c:v>4.75</c:v>
                </c:pt>
                <c:pt idx="196">
                  <c:v>4.78</c:v>
                </c:pt>
                <c:pt idx="197">
                  <c:v>4.8099999999999996</c:v>
                </c:pt>
                <c:pt idx="198">
                  <c:v>5.0199999999999996</c:v>
                </c:pt>
                <c:pt idx="199">
                  <c:v>5.22</c:v>
                </c:pt>
                <c:pt idx="200">
                  <c:v>5.18</c:v>
                </c:pt>
                <c:pt idx="201">
                  <c:v>5.01</c:v>
                </c:pt>
                <c:pt idx="202">
                  <c:v>5.16</c:v>
                </c:pt>
                <c:pt idx="203">
                  <c:v>4.84</c:v>
                </c:pt>
                <c:pt idx="204">
                  <c:v>4.58</c:v>
                </c:pt>
                <c:pt idx="205">
                  <c:v>4.63</c:v>
                </c:pt>
                <c:pt idx="206">
                  <c:v>4.54</c:v>
                </c:pt>
                <c:pt idx="207">
                  <c:v>4.59</c:v>
                </c:pt>
                <c:pt idx="208">
                  <c:v>4.8499999999999996</c:v>
                </c:pt>
                <c:pt idx="209">
                  <c:v>5.0199999999999996</c:v>
                </c:pt>
                <c:pt idx="210">
                  <c:v>5.16</c:v>
                </c:pt>
                <c:pt idx="211">
                  <c:v>5.28</c:v>
                </c:pt>
                <c:pt idx="212">
                  <c:v>5.3</c:v>
                </c:pt>
                <c:pt idx="213">
                  <c:v>5.48</c:v>
                </c:pt>
                <c:pt idx="214">
                  <c:v>5.75</c:v>
                </c:pt>
                <c:pt idx="215">
                  <c:v>5.7</c:v>
                </c:pt>
                <c:pt idx="216">
                  <c:v>5.53</c:v>
                </c:pt>
                <c:pt idx="217">
                  <c:v>5.56</c:v>
                </c:pt>
                <c:pt idx="218">
                  <c:v>5.74</c:v>
                </c:pt>
                <c:pt idx="219">
                  <c:v>5.64</c:v>
                </c:pt>
                <c:pt idx="220">
                  <c:v>5.87</c:v>
                </c:pt>
                <c:pt idx="221">
                  <c:v>5.72</c:v>
                </c:pt>
                <c:pt idx="222">
                  <c:v>5.5</c:v>
                </c:pt>
                <c:pt idx="223">
                  <c:v>5.42</c:v>
                </c:pt>
                <c:pt idx="224">
                  <c:v>5.46</c:v>
                </c:pt>
                <c:pt idx="225">
                  <c:v>5.58</c:v>
                </c:pt>
                <c:pt idx="226">
                  <c:v>5.7</c:v>
                </c:pt>
                <c:pt idx="227">
                  <c:v>6.03</c:v>
                </c:pt>
                <c:pt idx="228">
                  <c:v>6.04</c:v>
                </c:pt>
                <c:pt idx="229">
                  <c:v>6.19</c:v>
                </c:pt>
                <c:pt idx="230">
                  <c:v>6.3</c:v>
                </c:pt>
                <c:pt idx="231">
                  <c:v>6.17</c:v>
                </c:pt>
                <c:pt idx="232">
                  <c:v>6.32</c:v>
                </c:pt>
                <c:pt idx="233">
                  <c:v>6.57</c:v>
                </c:pt>
                <c:pt idx="234">
                  <c:v>6.72</c:v>
                </c:pt>
                <c:pt idx="235">
                  <c:v>6.69</c:v>
                </c:pt>
                <c:pt idx="236">
                  <c:v>7.16</c:v>
                </c:pt>
                <c:pt idx="237">
                  <c:v>7.1</c:v>
                </c:pt>
                <c:pt idx="238">
                  <c:v>7.14</c:v>
                </c:pt>
                <c:pt idx="239">
                  <c:v>7.65</c:v>
                </c:pt>
              </c:numCache>
            </c:numRef>
          </c:xVal>
          <c:yVal>
            <c:numRef>
              <c:f>'linked version'!$C$6:$C$245</c:f>
              <c:numCache>
                <c:formatCode>0.00</c:formatCode>
                <c:ptCount val="240"/>
                <c:pt idx="0">
                  <c:v>7.1219999999999999</c:v>
                </c:pt>
                <c:pt idx="1">
                  <c:v>7.2619999999999996</c:v>
                </c:pt>
                <c:pt idx="2">
                  <c:v>7.3209999999999997</c:v>
                </c:pt>
                <c:pt idx="3">
                  <c:v>7.024</c:v>
                </c:pt>
                <c:pt idx="4">
                  <c:v>7.26</c:v>
                </c:pt>
                <c:pt idx="5">
                  <c:v>7.3780000000000001</c:v>
                </c:pt>
                <c:pt idx="6">
                  <c:v>6.39</c:v>
                </c:pt>
                <c:pt idx="7">
                  <c:v>6.7759999999999998</c:v>
                </c:pt>
                <c:pt idx="8">
                  <c:v>7.0149999999999997</c:v>
                </c:pt>
                <c:pt idx="9">
                  <c:v>6.9960000000000004</c:v>
                </c:pt>
                <c:pt idx="10">
                  <c:v>6.9820000000000002</c:v>
                </c:pt>
                <c:pt idx="11">
                  <c:v>6.9539999999999997</c:v>
                </c:pt>
                <c:pt idx="12">
                  <c:v>7.4950000000000001</c:v>
                </c:pt>
                <c:pt idx="13">
                  <c:v>7.774</c:v>
                </c:pt>
                <c:pt idx="14">
                  <c:v>7.6429999999999998</c:v>
                </c:pt>
                <c:pt idx="15">
                  <c:v>8.0589999999999993</c:v>
                </c:pt>
                <c:pt idx="16">
                  <c:v>8.0630000000000006</c:v>
                </c:pt>
                <c:pt idx="17">
                  <c:v>7.923</c:v>
                </c:pt>
                <c:pt idx="18">
                  <c:v>8.7370000000000001</c:v>
                </c:pt>
                <c:pt idx="19">
                  <c:v>9.1199999999999992</c:v>
                </c:pt>
                <c:pt idx="20">
                  <c:v>9.3550000000000004</c:v>
                </c:pt>
                <c:pt idx="21">
                  <c:v>9.5739999999999998</c:v>
                </c:pt>
                <c:pt idx="22">
                  <c:v>9.3070000000000004</c:v>
                </c:pt>
                <c:pt idx="23">
                  <c:v>9.5939999999999994</c:v>
                </c:pt>
                <c:pt idx="24">
                  <c:v>10.079000000000001</c:v>
                </c:pt>
                <c:pt idx="25">
                  <c:v>9.8960000000000008</c:v>
                </c:pt>
                <c:pt idx="26">
                  <c:v>9.9209999999999994</c:v>
                </c:pt>
                <c:pt idx="27">
                  <c:v>10.145</c:v>
                </c:pt>
                <c:pt idx="28">
                  <c:v>10.141</c:v>
                </c:pt>
                <c:pt idx="29">
                  <c:v>10.419</c:v>
                </c:pt>
                <c:pt idx="30">
                  <c:v>10.627000000000001</c:v>
                </c:pt>
                <c:pt idx="31">
                  <c:v>10.669</c:v>
                </c:pt>
                <c:pt idx="32">
                  <c:v>10.5</c:v>
                </c:pt>
                <c:pt idx="33">
                  <c:v>10.108000000000001</c:v>
                </c:pt>
                <c:pt idx="34">
                  <c:v>10.429</c:v>
                </c:pt>
                <c:pt idx="35">
                  <c:v>10.85</c:v>
                </c:pt>
                <c:pt idx="36">
                  <c:v>10.773999999999999</c:v>
                </c:pt>
                <c:pt idx="37">
                  <c:v>10.641999999999999</c:v>
                </c:pt>
                <c:pt idx="38">
                  <c:v>10.695</c:v>
                </c:pt>
                <c:pt idx="39">
                  <c:v>9.8450000000000006</c:v>
                </c:pt>
                <c:pt idx="40">
                  <c:v>9.8960000000000008</c:v>
                </c:pt>
                <c:pt idx="41">
                  <c:v>9.5419999999999998</c:v>
                </c:pt>
                <c:pt idx="42">
                  <c:v>9.5250000000000004</c:v>
                </c:pt>
                <c:pt idx="43">
                  <c:v>9.5649999999999995</c:v>
                </c:pt>
                <c:pt idx="44">
                  <c:v>9.125</c:v>
                </c:pt>
                <c:pt idx="45">
                  <c:v>9.5500000000000007</c:v>
                </c:pt>
                <c:pt idx="46">
                  <c:v>9.7609999999999992</c:v>
                </c:pt>
                <c:pt idx="47">
                  <c:v>9.8919999999999995</c:v>
                </c:pt>
                <c:pt idx="48">
                  <c:v>9.984</c:v>
                </c:pt>
                <c:pt idx="49">
                  <c:v>10.204000000000001</c:v>
                </c:pt>
                <c:pt idx="50">
                  <c:v>10.42</c:v>
                </c:pt>
                <c:pt idx="51">
                  <c:v>10.545999999999999</c:v>
                </c:pt>
                <c:pt idx="52">
                  <c:v>10.965999999999999</c:v>
                </c:pt>
                <c:pt idx="53">
                  <c:v>11.053000000000001</c:v>
                </c:pt>
                <c:pt idx="54">
                  <c:v>11.456</c:v>
                </c:pt>
                <c:pt idx="55">
                  <c:v>11.683999999999999</c:v>
                </c:pt>
                <c:pt idx="56">
                  <c:v>11.958</c:v>
                </c:pt>
                <c:pt idx="57">
                  <c:v>11.617000000000001</c:v>
                </c:pt>
                <c:pt idx="58">
                  <c:v>12.071999999999999</c:v>
                </c:pt>
                <c:pt idx="59">
                  <c:v>12.625</c:v>
                </c:pt>
                <c:pt idx="60">
                  <c:v>12.026999999999999</c:v>
                </c:pt>
                <c:pt idx="61">
                  <c:v>12.429</c:v>
                </c:pt>
                <c:pt idx="62">
                  <c:v>12.331</c:v>
                </c:pt>
                <c:pt idx="63">
                  <c:v>11.727</c:v>
                </c:pt>
                <c:pt idx="64">
                  <c:v>11.677</c:v>
                </c:pt>
                <c:pt idx="65">
                  <c:v>12.353999999999999</c:v>
                </c:pt>
                <c:pt idx="66">
                  <c:v>12.41</c:v>
                </c:pt>
                <c:pt idx="67">
                  <c:v>12.334</c:v>
                </c:pt>
                <c:pt idx="68">
                  <c:v>12.89</c:v>
                </c:pt>
                <c:pt idx="69">
                  <c:v>11.632999999999999</c:v>
                </c:pt>
                <c:pt idx="70">
                  <c:v>12.417</c:v>
                </c:pt>
                <c:pt idx="71">
                  <c:v>12.532999999999999</c:v>
                </c:pt>
                <c:pt idx="72">
                  <c:v>11.965</c:v>
                </c:pt>
                <c:pt idx="73">
                  <c:v>12.041</c:v>
                </c:pt>
                <c:pt idx="74">
                  <c:v>12.87</c:v>
                </c:pt>
                <c:pt idx="75">
                  <c:v>13.347</c:v>
                </c:pt>
                <c:pt idx="76">
                  <c:v>12.928000000000001</c:v>
                </c:pt>
                <c:pt idx="77">
                  <c:v>12.853</c:v>
                </c:pt>
                <c:pt idx="78">
                  <c:v>14.098000000000001</c:v>
                </c:pt>
                <c:pt idx="79">
                  <c:v>14.013999999999999</c:v>
                </c:pt>
                <c:pt idx="80">
                  <c:v>13.538</c:v>
                </c:pt>
                <c:pt idx="81">
                  <c:v>13.56</c:v>
                </c:pt>
                <c:pt idx="82">
                  <c:v>13.419</c:v>
                </c:pt>
                <c:pt idx="83">
                  <c:v>13.619</c:v>
                </c:pt>
                <c:pt idx="84">
                  <c:v>13.362</c:v>
                </c:pt>
                <c:pt idx="85">
                  <c:v>12.785</c:v>
                </c:pt>
                <c:pt idx="86">
                  <c:v>12.95</c:v>
                </c:pt>
                <c:pt idx="87">
                  <c:v>13.173</c:v>
                </c:pt>
                <c:pt idx="88">
                  <c:v>13.678000000000001</c:v>
                </c:pt>
                <c:pt idx="89">
                  <c:v>13.904</c:v>
                </c:pt>
                <c:pt idx="90">
                  <c:v>13.98</c:v>
                </c:pt>
                <c:pt idx="91">
                  <c:v>13.21</c:v>
                </c:pt>
                <c:pt idx="92">
                  <c:v>12.673999999999999</c:v>
                </c:pt>
                <c:pt idx="93">
                  <c:v>12.237</c:v>
                </c:pt>
                <c:pt idx="94">
                  <c:v>11.973000000000001</c:v>
                </c:pt>
                <c:pt idx="95">
                  <c:v>11.967000000000001</c:v>
                </c:pt>
                <c:pt idx="96">
                  <c:v>13.096</c:v>
                </c:pt>
                <c:pt idx="97">
                  <c:v>13.14</c:v>
                </c:pt>
                <c:pt idx="98">
                  <c:v>13.411</c:v>
                </c:pt>
                <c:pt idx="99">
                  <c:v>14.451000000000001</c:v>
                </c:pt>
                <c:pt idx="100">
                  <c:v>14.914999999999999</c:v>
                </c:pt>
                <c:pt idx="101">
                  <c:v>15.273</c:v>
                </c:pt>
                <c:pt idx="102">
                  <c:v>15.965</c:v>
                </c:pt>
                <c:pt idx="103">
                  <c:v>16.562999999999999</c:v>
                </c:pt>
                <c:pt idx="104">
                  <c:v>17</c:v>
                </c:pt>
                <c:pt idx="105">
                  <c:v>17.63</c:v>
                </c:pt>
                <c:pt idx="106">
                  <c:v>18.166</c:v>
                </c:pt>
                <c:pt idx="107">
                  <c:v>18.509</c:v>
                </c:pt>
                <c:pt idx="108">
                  <c:v>17.884</c:v>
                </c:pt>
                <c:pt idx="109">
                  <c:v>17.611000000000001</c:v>
                </c:pt>
                <c:pt idx="110">
                  <c:v>18.055</c:v>
                </c:pt>
                <c:pt idx="111">
                  <c:v>16.794</c:v>
                </c:pt>
                <c:pt idx="112">
                  <c:v>17.047000000000001</c:v>
                </c:pt>
                <c:pt idx="113">
                  <c:v>16.899999999999999</c:v>
                </c:pt>
                <c:pt idx="114">
                  <c:v>17.417000000000002</c:v>
                </c:pt>
                <c:pt idx="115">
                  <c:v>17.318000000000001</c:v>
                </c:pt>
                <c:pt idx="116">
                  <c:v>16.632999999999999</c:v>
                </c:pt>
                <c:pt idx="117">
                  <c:v>16.814</c:v>
                </c:pt>
                <c:pt idx="118">
                  <c:v>16.882000000000001</c:v>
                </c:pt>
                <c:pt idx="119">
                  <c:v>17.422000000000001</c:v>
                </c:pt>
                <c:pt idx="120">
                  <c:v>17.117999999999999</c:v>
                </c:pt>
                <c:pt idx="121">
                  <c:v>16.454000000000001</c:v>
                </c:pt>
                <c:pt idx="122">
                  <c:v>16.23</c:v>
                </c:pt>
                <c:pt idx="123">
                  <c:v>17.094999999999999</c:v>
                </c:pt>
                <c:pt idx="124">
                  <c:v>16.939</c:v>
                </c:pt>
                <c:pt idx="125">
                  <c:v>17.564</c:v>
                </c:pt>
                <c:pt idx="126">
                  <c:v>17.076000000000001</c:v>
                </c:pt>
                <c:pt idx="127">
                  <c:v>17.280999999999999</c:v>
                </c:pt>
                <c:pt idx="128">
                  <c:v>16.760999999999999</c:v>
                </c:pt>
                <c:pt idx="129">
                  <c:v>16.431000000000001</c:v>
                </c:pt>
                <c:pt idx="130">
                  <c:v>16.963000000000001</c:v>
                </c:pt>
                <c:pt idx="131">
                  <c:v>17.37</c:v>
                </c:pt>
                <c:pt idx="132">
                  <c:v>19.327000000000002</c:v>
                </c:pt>
                <c:pt idx="133">
                  <c:v>20.12</c:v>
                </c:pt>
                <c:pt idx="134">
                  <c:v>20.751000000000001</c:v>
                </c:pt>
                <c:pt idx="135">
                  <c:v>21.725999999999999</c:v>
                </c:pt>
                <c:pt idx="136">
                  <c:v>21.946999999999999</c:v>
                </c:pt>
                <c:pt idx="137">
                  <c:v>21.657</c:v>
                </c:pt>
                <c:pt idx="138">
                  <c:v>21.456</c:v>
                </c:pt>
                <c:pt idx="139">
                  <c:v>22.225999999999999</c:v>
                </c:pt>
                <c:pt idx="140">
                  <c:v>22.052</c:v>
                </c:pt>
                <c:pt idx="141">
                  <c:v>21.317</c:v>
                </c:pt>
                <c:pt idx="142">
                  <c:v>22.282</c:v>
                </c:pt>
                <c:pt idx="143">
                  <c:v>22.489000000000001</c:v>
                </c:pt>
                <c:pt idx="144">
                  <c:v>20.495999999999999</c:v>
                </c:pt>
                <c:pt idx="145">
                  <c:v>20.837</c:v>
                </c:pt>
                <c:pt idx="146">
                  <c:v>20.858000000000001</c:v>
                </c:pt>
                <c:pt idx="147">
                  <c:v>19.611000000000001</c:v>
                </c:pt>
                <c:pt idx="148">
                  <c:v>18.152999999999999</c:v>
                </c:pt>
                <c:pt idx="149">
                  <c:v>16.032</c:v>
                </c:pt>
                <c:pt idx="150">
                  <c:v>16.138999999999999</c:v>
                </c:pt>
                <c:pt idx="151">
                  <c:v>16.577999999999999</c:v>
                </c:pt>
                <c:pt idx="152">
                  <c:v>16.431000000000001</c:v>
                </c:pt>
                <c:pt idx="153">
                  <c:v>15.305</c:v>
                </c:pt>
                <c:pt idx="154">
                  <c:v>16.36</c:v>
                </c:pt>
                <c:pt idx="155">
                  <c:v>17.068000000000001</c:v>
                </c:pt>
                <c:pt idx="156">
                  <c:v>17.536000000000001</c:v>
                </c:pt>
                <c:pt idx="157">
                  <c:v>17.768000000000001</c:v>
                </c:pt>
                <c:pt idx="158">
                  <c:v>17.701000000000001</c:v>
                </c:pt>
                <c:pt idx="159">
                  <c:v>17.905999999999999</c:v>
                </c:pt>
                <c:pt idx="160">
                  <c:v>18.265999999999998</c:v>
                </c:pt>
                <c:pt idx="161">
                  <c:v>18.257999999999999</c:v>
                </c:pt>
                <c:pt idx="162">
                  <c:v>17.442</c:v>
                </c:pt>
                <c:pt idx="163">
                  <c:v>17.923999999999999</c:v>
                </c:pt>
                <c:pt idx="164">
                  <c:v>18.396000000000001</c:v>
                </c:pt>
                <c:pt idx="165">
                  <c:v>18.167000000000002</c:v>
                </c:pt>
                <c:pt idx="166">
                  <c:v>18.065000000000001</c:v>
                </c:pt>
                <c:pt idx="167">
                  <c:v>18.45</c:v>
                </c:pt>
                <c:pt idx="168">
                  <c:v>18.289000000000001</c:v>
                </c:pt>
                <c:pt idx="169">
                  <c:v>18.513999999999999</c:v>
                </c:pt>
                <c:pt idx="170">
                  <c:v>18.852</c:v>
                </c:pt>
                <c:pt idx="171">
                  <c:v>18.462</c:v>
                </c:pt>
                <c:pt idx="172">
                  <c:v>18.641999999999999</c:v>
                </c:pt>
                <c:pt idx="173">
                  <c:v>18.530999999999999</c:v>
                </c:pt>
                <c:pt idx="174">
                  <c:v>18.617000000000001</c:v>
                </c:pt>
                <c:pt idx="175">
                  <c:v>18.344999999999999</c:v>
                </c:pt>
                <c:pt idx="176">
                  <c:v>18.66</c:v>
                </c:pt>
                <c:pt idx="177">
                  <c:v>18.648</c:v>
                </c:pt>
                <c:pt idx="178">
                  <c:v>18.777999999999999</c:v>
                </c:pt>
                <c:pt idx="179">
                  <c:v>18.452999999999999</c:v>
                </c:pt>
                <c:pt idx="180">
                  <c:v>18.402000000000001</c:v>
                </c:pt>
                <c:pt idx="181">
                  <c:v>18.536000000000001</c:v>
                </c:pt>
                <c:pt idx="182">
                  <c:v>18.553000000000001</c:v>
                </c:pt>
                <c:pt idx="183">
                  <c:v>18.175999999999998</c:v>
                </c:pt>
                <c:pt idx="184">
                  <c:v>18.446000000000002</c:v>
                </c:pt>
                <c:pt idx="185">
                  <c:v>17.57</c:v>
                </c:pt>
                <c:pt idx="186">
                  <c:v>17.05</c:v>
                </c:pt>
                <c:pt idx="187">
                  <c:v>17.367000000000001</c:v>
                </c:pt>
                <c:pt idx="188">
                  <c:v>17.948</c:v>
                </c:pt>
                <c:pt idx="189">
                  <c:v>17.609000000000002</c:v>
                </c:pt>
                <c:pt idx="190">
                  <c:v>17.754999999999999</c:v>
                </c:pt>
                <c:pt idx="191">
                  <c:v>17.673999999999999</c:v>
                </c:pt>
                <c:pt idx="192">
                  <c:v>17.475999999999999</c:v>
                </c:pt>
                <c:pt idx="193">
                  <c:v>17.358000000000001</c:v>
                </c:pt>
                <c:pt idx="194">
                  <c:v>16.643999999999998</c:v>
                </c:pt>
                <c:pt idx="195">
                  <c:v>16.777000000000001</c:v>
                </c:pt>
                <c:pt idx="196">
                  <c:v>15.894</c:v>
                </c:pt>
                <c:pt idx="197">
                  <c:v>15.762</c:v>
                </c:pt>
                <c:pt idx="198">
                  <c:v>15.579000000000001</c:v>
                </c:pt>
                <c:pt idx="199">
                  <c:v>14.637</c:v>
                </c:pt>
                <c:pt idx="200">
                  <c:v>14.122</c:v>
                </c:pt>
                <c:pt idx="201">
                  <c:v>13.897</c:v>
                </c:pt>
                <c:pt idx="202">
                  <c:v>14.593</c:v>
                </c:pt>
                <c:pt idx="203">
                  <c:v>14.654</c:v>
                </c:pt>
                <c:pt idx="204">
                  <c:v>15.494999999999999</c:v>
                </c:pt>
                <c:pt idx="205">
                  <c:v>16.029</c:v>
                </c:pt>
                <c:pt idx="206">
                  <c:v>16.407</c:v>
                </c:pt>
                <c:pt idx="207">
                  <c:v>17.065999999999999</c:v>
                </c:pt>
                <c:pt idx="208">
                  <c:v>17.370999999999999</c:v>
                </c:pt>
                <c:pt idx="209">
                  <c:v>17.154</c:v>
                </c:pt>
                <c:pt idx="210">
                  <c:v>17.548999999999999</c:v>
                </c:pt>
                <c:pt idx="211">
                  <c:v>17.827999999999999</c:v>
                </c:pt>
                <c:pt idx="212">
                  <c:v>18.077000000000002</c:v>
                </c:pt>
                <c:pt idx="213">
                  <c:v>17.946999999999999</c:v>
                </c:pt>
                <c:pt idx="214">
                  <c:v>17.385000000000002</c:v>
                </c:pt>
                <c:pt idx="215">
                  <c:v>17.88</c:v>
                </c:pt>
                <c:pt idx="216">
                  <c:v>17.471</c:v>
                </c:pt>
                <c:pt idx="217">
                  <c:v>16.681999999999999</c:v>
                </c:pt>
                <c:pt idx="218">
                  <c:v>16.376999999999999</c:v>
                </c:pt>
                <c:pt idx="219">
                  <c:v>17.175999999999998</c:v>
                </c:pt>
                <c:pt idx="220">
                  <c:v>17.571000000000002</c:v>
                </c:pt>
                <c:pt idx="221">
                  <c:v>18.047999999999998</c:v>
                </c:pt>
                <c:pt idx="222">
                  <c:v>17.721</c:v>
                </c:pt>
                <c:pt idx="223">
                  <c:v>17.334</c:v>
                </c:pt>
                <c:pt idx="224">
                  <c:v>17.905000000000001</c:v>
                </c:pt>
                <c:pt idx="225">
                  <c:v>18.013999999999999</c:v>
                </c:pt>
                <c:pt idx="226">
                  <c:v>18.298999999999999</c:v>
                </c:pt>
                <c:pt idx="227">
                  <c:v>18.486000000000001</c:v>
                </c:pt>
                <c:pt idx="228">
                  <c:v>17.533000000000001</c:v>
                </c:pt>
                <c:pt idx="229">
                  <c:v>17.433</c:v>
                </c:pt>
                <c:pt idx="230">
                  <c:v>17.062000000000001</c:v>
                </c:pt>
                <c:pt idx="231">
                  <c:v>17.338999999999999</c:v>
                </c:pt>
                <c:pt idx="232">
                  <c:v>17.914000000000001</c:v>
                </c:pt>
                <c:pt idx="233">
                  <c:v>16.975999999999999</c:v>
                </c:pt>
                <c:pt idx="234">
                  <c:v>16.079999999999998</c:v>
                </c:pt>
                <c:pt idx="235">
                  <c:v>15.99</c:v>
                </c:pt>
                <c:pt idx="236">
                  <c:v>16.045999999999999</c:v>
                </c:pt>
                <c:pt idx="237">
                  <c:v>16.526</c:v>
                </c:pt>
                <c:pt idx="238">
                  <c:v>16.645</c:v>
                </c:pt>
                <c:pt idx="239">
                  <c:v>15.763</c:v>
                </c:pt>
              </c:numCache>
            </c:numRef>
          </c:yVal>
          <c:smooth val="0"/>
          <c:extLst>
            <c:ext xmlns:c16="http://schemas.microsoft.com/office/drawing/2014/chart" uri="{C3380CC4-5D6E-409C-BE32-E72D297353CC}">
              <c16:uniqueId val="{00000000-B320-9540-B595-AEC37B11A7C0}"/>
            </c:ext>
          </c:extLst>
        </c:ser>
        <c:ser>
          <c:idx val="1"/>
          <c:order val="1"/>
          <c:tx>
            <c:strRef>
              <c:f>'linked version'!$D$5</c:f>
              <c:strCache>
                <c:ptCount val="1"/>
                <c:pt idx="0">
                  <c:v>1970-1989</c:v>
                </c:pt>
              </c:strCache>
            </c:strRef>
          </c:tx>
          <c:spPr>
            <a:ln w="25400" cap="rnd">
              <a:noFill/>
              <a:round/>
            </a:ln>
            <a:effectLst/>
          </c:spPr>
          <c:marker>
            <c:symbol val="circle"/>
            <c:size val="5"/>
            <c:spPr>
              <a:solidFill>
                <a:schemeClr val="accent6">
                  <a:lumMod val="20000"/>
                  <a:lumOff val="80000"/>
                </a:schemeClr>
              </a:solidFill>
              <a:ln w="9525">
                <a:noFill/>
              </a:ln>
              <a:effectLst/>
            </c:spPr>
          </c:marker>
          <c:xVal>
            <c:numRef>
              <c:f>'linked version'!$B$246:$B$485</c:f>
              <c:numCache>
                <c:formatCode>0.00</c:formatCode>
                <c:ptCount val="240"/>
                <c:pt idx="0">
                  <c:v>7.79</c:v>
                </c:pt>
                <c:pt idx="1">
                  <c:v>7.24</c:v>
                </c:pt>
                <c:pt idx="2">
                  <c:v>7.07</c:v>
                </c:pt>
                <c:pt idx="3">
                  <c:v>7.39</c:v>
                </c:pt>
                <c:pt idx="4">
                  <c:v>7.91</c:v>
                </c:pt>
                <c:pt idx="5">
                  <c:v>7.84</c:v>
                </c:pt>
                <c:pt idx="6">
                  <c:v>7.46</c:v>
                </c:pt>
                <c:pt idx="7">
                  <c:v>7.53</c:v>
                </c:pt>
                <c:pt idx="8">
                  <c:v>7.39</c:v>
                </c:pt>
                <c:pt idx="9">
                  <c:v>7.33</c:v>
                </c:pt>
                <c:pt idx="10">
                  <c:v>6.84</c:v>
                </c:pt>
                <c:pt idx="11">
                  <c:v>6.39</c:v>
                </c:pt>
                <c:pt idx="12">
                  <c:v>6.24</c:v>
                </c:pt>
                <c:pt idx="13">
                  <c:v>6.11</c:v>
                </c:pt>
                <c:pt idx="14">
                  <c:v>5.7</c:v>
                </c:pt>
                <c:pt idx="15">
                  <c:v>5.83</c:v>
                </c:pt>
                <c:pt idx="16">
                  <c:v>6.39</c:v>
                </c:pt>
                <c:pt idx="17">
                  <c:v>6.52</c:v>
                </c:pt>
                <c:pt idx="18">
                  <c:v>6.73</c:v>
                </c:pt>
                <c:pt idx="19">
                  <c:v>6.58</c:v>
                </c:pt>
                <c:pt idx="20">
                  <c:v>6.14</c:v>
                </c:pt>
                <c:pt idx="21">
                  <c:v>5.93</c:v>
                </c:pt>
                <c:pt idx="22">
                  <c:v>5.81</c:v>
                </c:pt>
                <c:pt idx="23">
                  <c:v>5.93</c:v>
                </c:pt>
                <c:pt idx="24">
                  <c:v>5.95</c:v>
                </c:pt>
                <c:pt idx="25">
                  <c:v>6.08</c:v>
                </c:pt>
                <c:pt idx="26">
                  <c:v>6.07</c:v>
                </c:pt>
                <c:pt idx="27">
                  <c:v>6.19</c:v>
                </c:pt>
                <c:pt idx="28">
                  <c:v>6.13</c:v>
                </c:pt>
                <c:pt idx="29">
                  <c:v>6.11</c:v>
                </c:pt>
                <c:pt idx="30">
                  <c:v>6.11</c:v>
                </c:pt>
                <c:pt idx="31">
                  <c:v>6.21</c:v>
                </c:pt>
                <c:pt idx="32">
                  <c:v>6.55</c:v>
                </c:pt>
                <c:pt idx="33">
                  <c:v>6.48</c:v>
                </c:pt>
                <c:pt idx="34">
                  <c:v>6.28</c:v>
                </c:pt>
                <c:pt idx="35">
                  <c:v>6.36</c:v>
                </c:pt>
                <c:pt idx="36">
                  <c:v>6.46</c:v>
                </c:pt>
                <c:pt idx="37">
                  <c:v>6.64</c:v>
                </c:pt>
                <c:pt idx="38">
                  <c:v>6.71</c:v>
                </c:pt>
                <c:pt idx="39">
                  <c:v>6.67</c:v>
                </c:pt>
                <c:pt idx="40">
                  <c:v>6.85</c:v>
                </c:pt>
                <c:pt idx="41">
                  <c:v>6.9</c:v>
                </c:pt>
                <c:pt idx="42">
                  <c:v>7.13</c:v>
                </c:pt>
                <c:pt idx="43">
                  <c:v>7.4</c:v>
                </c:pt>
                <c:pt idx="44">
                  <c:v>7.09</c:v>
                </c:pt>
                <c:pt idx="45">
                  <c:v>6.79</c:v>
                </c:pt>
                <c:pt idx="46">
                  <c:v>6.73</c:v>
                </c:pt>
                <c:pt idx="47">
                  <c:v>6.74</c:v>
                </c:pt>
                <c:pt idx="48">
                  <c:v>6.99</c:v>
                </c:pt>
                <c:pt idx="49">
                  <c:v>6.96</c:v>
                </c:pt>
                <c:pt idx="50">
                  <c:v>7.21</c:v>
                </c:pt>
                <c:pt idx="51">
                  <c:v>7.51</c:v>
                </c:pt>
                <c:pt idx="52">
                  <c:v>7.58</c:v>
                </c:pt>
                <c:pt idx="53">
                  <c:v>7.54</c:v>
                </c:pt>
                <c:pt idx="54">
                  <c:v>7.81</c:v>
                </c:pt>
                <c:pt idx="55">
                  <c:v>8.0399999999999991</c:v>
                </c:pt>
                <c:pt idx="56">
                  <c:v>8.0399999999999991</c:v>
                </c:pt>
                <c:pt idx="57">
                  <c:v>7.9</c:v>
                </c:pt>
                <c:pt idx="58">
                  <c:v>7.68</c:v>
                </c:pt>
                <c:pt idx="59">
                  <c:v>7.43</c:v>
                </c:pt>
                <c:pt idx="60">
                  <c:v>7.5</c:v>
                </c:pt>
                <c:pt idx="61">
                  <c:v>7.39</c:v>
                </c:pt>
                <c:pt idx="62">
                  <c:v>7.73</c:v>
                </c:pt>
                <c:pt idx="63">
                  <c:v>8.23</c:v>
                </c:pt>
                <c:pt idx="64">
                  <c:v>8.06</c:v>
                </c:pt>
                <c:pt idx="65">
                  <c:v>7.86</c:v>
                </c:pt>
                <c:pt idx="66">
                  <c:v>8.06</c:v>
                </c:pt>
                <c:pt idx="67">
                  <c:v>8.4</c:v>
                </c:pt>
                <c:pt idx="68">
                  <c:v>8.43</c:v>
                </c:pt>
                <c:pt idx="69">
                  <c:v>8.14</c:v>
                </c:pt>
                <c:pt idx="70">
                  <c:v>8.0500000000000007</c:v>
                </c:pt>
                <c:pt idx="71">
                  <c:v>8</c:v>
                </c:pt>
                <c:pt idx="72">
                  <c:v>7.74</c:v>
                </c:pt>
                <c:pt idx="73">
                  <c:v>7.79</c:v>
                </c:pt>
                <c:pt idx="74">
                  <c:v>7.73</c:v>
                </c:pt>
                <c:pt idx="75">
                  <c:v>7.56</c:v>
                </c:pt>
                <c:pt idx="76">
                  <c:v>7.9</c:v>
                </c:pt>
                <c:pt idx="77">
                  <c:v>7.86</c:v>
                </c:pt>
                <c:pt idx="78">
                  <c:v>7.83</c:v>
                </c:pt>
                <c:pt idx="79">
                  <c:v>7.77</c:v>
                </c:pt>
                <c:pt idx="80">
                  <c:v>7.59</c:v>
                </c:pt>
                <c:pt idx="81">
                  <c:v>7.41</c:v>
                </c:pt>
                <c:pt idx="82">
                  <c:v>7.29</c:v>
                </c:pt>
                <c:pt idx="83">
                  <c:v>6.87</c:v>
                </c:pt>
                <c:pt idx="84">
                  <c:v>7.21</c:v>
                </c:pt>
                <c:pt idx="85">
                  <c:v>7.39</c:v>
                </c:pt>
                <c:pt idx="86">
                  <c:v>7.46</c:v>
                </c:pt>
                <c:pt idx="87">
                  <c:v>7.37</c:v>
                </c:pt>
                <c:pt idx="88">
                  <c:v>7.46</c:v>
                </c:pt>
                <c:pt idx="89">
                  <c:v>7.28</c:v>
                </c:pt>
                <c:pt idx="90">
                  <c:v>7.33</c:v>
                </c:pt>
                <c:pt idx="91">
                  <c:v>7.4</c:v>
                </c:pt>
                <c:pt idx="92">
                  <c:v>7.34</c:v>
                </c:pt>
                <c:pt idx="93">
                  <c:v>7.52</c:v>
                </c:pt>
                <c:pt idx="94">
                  <c:v>7.58</c:v>
                </c:pt>
                <c:pt idx="95">
                  <c:v>7.69</c:v>
                </c:pt>
                <c:pt idx="96">
                  <c:v>7.96</c:v>
                </c:pt>
                <c:pt idx="97">
                  <c:v>8.0299999999999994</c:v>
                </c:pt>
                <c:pt idx="98">
                  <c:v>8.0399999999999991</c:v>
                </c:pt>
                <c:pt idx="99">
                  <c:v>8.15</c:v>
                </c:pt>
                <c:pt idx="100">
                  <c:v>8.35</c:v>
                </c:pt>
                <c:pt idx="101">
                  <c:v>8.4600000000000009</c:v>
                </c:pt>
                <c:pt idx="102">
                  <c:v>8.64</c:v>
                </c:pt>
                <c:pt idx="103">
                  <c:v>8.41</c:v>
                </c:pt>
                <c:pt idx="104">
                  <c:v>8.42</c:v>
                </c:pt>
                <c:pt idx="105">
                  <c:v>8.64</c:v>
                </c:pt>
                <c:pt idx="106">
                  <c:v>8.81</c:v>
                </c:pt>
                <c:pt idx="107">
                  <c:v>9.01</c:v>
                </c:pt>
                <c:pt idx="108">
                  <c:v>9.1</c:v>
                </c:pt>
                <c:pt idx="109">
                  <c:v>9.1</c:v>
                </c:pt>
                <c:pt idx="110">
                  <c:v>9.1199999999999992</c:v>
                </c:pt>
                <c:pt idx="111">
                  <c:v>9.18</c:v>
                </c:pt>
                <c:pt idx="112">
                  <c:v>9.25</c:v>
                </c:pt>
                <c:pt idx="113">
                  <c:v>8.91</c:v>
                </c:pt>
                <c:pt idx="114">
                  <c:v>8.9499999999999993</c:v>
                </c:pt>
                <c:pt idx="115">
                  <c:v>9.0299999999999994</c:v>
                </c:pt>
                <c:pt idx="116">
                  <c:v>9.33</c:v>
                </c:pt>
                <c:pt idx="117">
                  <c:v>10.3</c:v>
                </c:pt>
                <c:pt idx="118">
                  <c:v>10.65</c:v>
                </c:pt>
                <c:pt idx="119">
                  <c:v>10.39</c:v>
                </c:pt>
                <c:pt idx="120">
                  <c:v>10.8</c:v>
                </c:pt>
                <c:pt idx="121">
                  <c:v>12.41</c:v>
                </c:pt>
                <c:pt idx="122">
                  <c:v>12.75</c:v>
                </c:pt>
                <c:pt idx="123">
                  <c:v>11.47</c:v>
                </c:pt>
                <c:pt idx="124">
                  <c:v>10.18</c:v>
                </c:pt>
                <c:pt idx="125">
                  <c:v>9.7799999999999994</c:v>
                </c:pt>
                <c:pt idx="126">
                  <c:v>10.25</c:v>
                </c:pt>
                <c:pt idx="127">
                  <c:v>11.1</c:v>
                </c:pt>
                <c:pt idx="128">
                  <c:v>11.51</c:v>
                </c:pt>
                <c:pt idx="129">
                  <c:v>11.75</c:v>
                </c:pt>
                <c:pt idx="130">
                  <c:v>12.68</c:v>
                </c:pt>
                <c:pt idx="131">
                  <c:v>12.84</c:v>
                </c:pt>
                <c:pt idx="132">
                  <c:v>12.57</c:v>
                </c:pt>
                <c:pt idx="133">
                  <c:v>13.19</c:v>
                </c:pt>
                <c:pt idx="134">
                  <c:v>13.12</c:v>
                </c:pt>
                <c:pt idx="135">
                  <c:v>13.68</c:v>
                </c:pt>
                <c:pt idx="136">
                  <c:v>14.1</c:v>
                </c:pt>
                <c:pt idx="137">
                  <c:v>13.47</c:v>
                </c:pt>
                <c:pt idx="138">
                  <c:v>14.28</c:v>
                </c:pt>
                <c:pt idx="139">
                  <c:v>14.94</c:v>
                </c:pt>
                <c:pt idx="140">
                  <c:v>15.32</c:v>
                </c:pt>
                <c:pt idx="141">
                  <c:v>15.15</c:v>
                </c:pt>
                <c:pt idx="142">
                  <c:v>13.39</c:v>
                </c:pt>
                <c:pt idx="143">
                  <c:v>13.72</c:v>
                </c:pt>
                <c:pt idx="144">
                  <c:v>14.59</c:v>
                </c:pt>
                <c:pt idx="145">
                  <c:v>14.43</c:v>
                </c:pt>
                <c:pt idx="146">
                  <c:v>13.86</c:v>
                </c:pt>
                <c:pt idx="147">
                  <c:v>13.87</c:v>
                </c:pt>
                <c:pt idx="148">
                  <c:v>13.62</c:v>
                </c:pt>
                <c:pt idx="149">
                  <c:v>14.3</c:v>
                </c:pt>
                <c:pt idx="150">
                  <c:v>13.95</c:v>
                </c:pt>
                <c:pt idx="151">
                  <c:v>13.06</c:v>
                </c:pt>
                <c:pt idx="152">
                  <c:v>12.34</c:v>
                </c:pt>
                <c:pt idx="153">
                  <c:v>10.91</c:v>
                </c:pt>
                <c:pt idx="154">
                  <c:v>10.55</c:v>
                </c:pt>
                <c:pt idx="155">
                  <c:v>10.54</c:v>
                </c:pt>
                <c:pt idx="156">
                  <c:v>10.46</c:v>
                </c:pt>
                <c:pt idx="157">
                  <c:v>10.72</c:v>
                </c:pt>
                <c:pt idx="158">
                  <c:v>10.51</c:v>
                </c:pt>
                <c:pt idx="159">
                  <c:v>10.4</c:v>
                </c:pt>
                <c:pt idx="160">
                  <c:v>10.38</c:v>
                </c:pt>
                <c:pt idx="161">
                  <c:v>10.85</c:v>
                </c:pt>
                <c:pt idx="162">
                  <c:v>11.38</c:v>
                </c:pt>
                <c:pt idx="163">
                  <c:v>11.85</c:v>
                </c:pt>
                <c:pt idx="164">
                  <c:v>11.65</c:v>
                </c:pt>
                <c:pt idx="165">
                  <c:v>11.54</c:v>
                </c:pt>
                <c:pt idx="166">
                  <c:v>11.69</c:v>
                </c:pt>
                <c:pt idx="167">
                  <c:v>11.83</c:v>
                </c:pt>
                <c:pt idx="168">
                  <c:v>11.67</c:v>
                </c:pt>
                <c:pt idx="169">
                  <c:v>11.84</c:v>
                </c:pt>
                <c:pt idx="170">
                  <c:v>12.32</c:v>
                </c:pt>
                <c:pt idx="171">
                  <c:v>12.63</c:v>
                </c:pt>
                <c:pt idx="172">
                  <c:v>13.41</c:v>
                </c:pt>
                <c:pt idx="173">
                  <c:v>13.56</c:v>
                </c:pt>
                <c:pt idx="174">
                  <c:v>13.36</c:v>
                </c:pt>
                <c:pt idx="175">
                  <c:v>12.72</c:v>
                </c:pt>
                <c:pt idx="176">
                  <c:v>12.52</c:v>
                </c:pt>
                <c:pt idx="177">
                  <c:v>12.16</c:v>
                </c:pt>
                <c:pt idx="178">
                  <c:v>11.57</c:v>
                </c:pt>
                <c:pt idx="179">
                  <c:v>11.5</c:v>
                </c:pt>
                <c:pt idx="180">
                  <c:v>11.38</c:v>
                </c:pt>
                <c:pt idx="181">
                  <c:v>11.51</c:v>
                </c:pt>
                <c:pt idx="182">
                  <c:v>11.86</c:v>
                </c:pt>
                <c:pt idx="183">
                  <c:v>11.43</c:v>
                </c:pt>
                <c:pt idx="184">
                  <c:v>10.85</c:v>
                </c:pt>
                <c:pt idx="185">
                  <c:v>10.16</c:v>
                </c:pt>
                <c:pt idx="186">
                  <c:v>10.31</c:v>
                </c:pt>
                <c:pt idx="187">
                  <c:v>10.33</c:v>
                </c:pt>
                <c:pt idx="188">
                  <c:v>10.37</c:v>
                </c:pt>
                <c:pt idx="189">
                  <c:v>10.24</c:v>
                </c:pt>
                <c:pt idx="190">
                  <c:v>9.7799999999999994</c:v>
                </c:pt>
                <c:pt idx="191">
                  <c:v>9.26</c:v>
                </c:pt>
                <c:pt idx="192">
                  <c:v>9.19</c:v>
                </c:pt>
                <c:pt idx="193">
                  <c:v>8.6999999999999993</c:v>
                </c:pt>
                <c:pt idx="194">
                  <c:v>7.78</c:v>
                </c:pt>
                <c:pt idx="195">
                  <c:v>7.3</c:v>
                </c:pt>
                <c:pt idx="196">
                  <c:v>7.71</c:v>
                </c:pt>
                <c:pt idx="197">
                  <c:v>7.8</c:v>
                </c:pt>
                <c:pt idx="198">
                  <c:v>7.3</c:v>
                </c:pt>
                <c:pt idx="199">
                  <c:v>7.17</c:v>
                </c:pt>
                <c:pt idx="200">
                  <c:v>7.45</c:v>
                </c:pt>
                <c:pt idx="201">
                  <c:v>7.43</c:v>
                </c:pt>
                <c:pt idx="202">
                  <c:v>7.25</c:v>
                </c:pt>
                <c:pt idx="203">
                  <c:v>7.11</c:v>
                </c:pt>
                <c:pt idx="204">
                  <c:v>7.08</c:v>
                </c:pt>
                <c:pt idx="205">
                  <c:v>7.25</c:v>
                </c:pt>
                <c:pt idx="206">
                  <c:v>7.25</c:v>
                </c:pt>
                <c:pt idx="207">
                  <c:v>8.02</c:v>
                </c:pt>
                <c:pt idx="208">
                  <c:v>8.61</c:v>
                </c:pt>
                <c:pt idx="209">
                  <c:v>8.4</c:v>
                </c:pt>
                <c:pt idx="210">
                  <c:v>8.4499999999999993</c:v>
                </c:pt>
                <c:pt idx="211">
                  <c:v>8.76</c:v>
                </c:pt>
                <c:pt idx="212">
                  <c:v>9.42</c:v>
                </c:pt>
                <c:pt idx="213">
                  <c:v>9.52</c:v>
                </c:pt>
                <c:pt idx="214">
                  <c:v>8.86</c:v>
                </c:pt>
                <c:pt idx="215">
                  <c:v>8.99</c:v>
                </c:pt>
                <c:pt idx="216">
                  <c:v>8.67</c:v>
                </c:pt>
                <c:pt idx="217">
                  <c:v>8.2100000000000009</c:v>
                </c:pt>
                <c:pt idx="218">
                  <c:v>8.3699999999999992</c:v>
                </c:pt>
                <c:pt idx="219">
                  <c:v>8.7200000000000006</c:v>
                </c:pt>
                <c:pt idx="220">
                  <c:v>9.09</c:v>
                </c:pt>
                <c:pt idx="221">
                  <c:v>8.92</c:v>
                </c:pt>
                <c:pt idx="222">
                  <c:v>9.06</c:v>
                </c:pt>
                <c:pt idx="223">
                  <c:v>9.26</c:v>
                </c:pt>
                <c:pt idx="224">
                  <c:v>8.98</c:v>
                </c:pt>
                <c:pt idx="225">
                  <c:v>8.8000000000000007</c:v>
                </c:pt>
                <c:pt idx="226">
                  <c:v>8.9600000000000009</c:v>
                </c:pt>
                <c:pt idx="227">
                  <c:v>9.11</c:v>
                </c:pt>
                <c:pt idx="228">
                  <c:v>9.09</c:v>
                </c:pt>
                <c:pt idx="229">
                  <c:v>9.17</c:v>
                </c:pt>
                <c:pt idx="230">
                  <c:v>9.36</c:v>
                </c:pt>
                <c:pt idx="231">
                  <c:v>9.18</c:v>
                </c:pt>
                <c:pt idx="232">
                  <c:v>8.86</c:v>
                </c:pt>
                <c:pt idx="233">
                  <c:v>8.2799999999999994</c:v>
                </c:pt>
                <c:pt idx="234">
                  <c:v>8.02</c:v>
                </c:pt>
                <c:pt idx="235">
                  <c:v>8.11</c:v>
                </c:pt>
                <c:pt idx="236">
                  <c:v>8.19</c:v>
                </c:pt>
                <c:pt idx="237">
                  <c:v>8.01</c:v>
                </c:pt>
                <c:pt idx="238">
                  <c:v>7.87</c:v>
                </c:pt>
                <c:pt idx="239">
                  <c:v>7.84</c:v>
                </c:pt>
              </c:numCache>
            </c:numRef>
          </c:xVal>
          <c:yVal>
            <c:numRef>
              <c:f>'linked version'!$D$246:$D$485</c:f>
              <c:numCache>
                <c:formatCode>0.00</c:formatCode>
                <c:ptCount val="240"/>
                <c:pt idx="0">
                  <c:v>16.041</c:v>
                </c:pt>
                <c:pt idx="1">
                  <c:v>15.481</c:v>
                </c:pt>
                <c:pt idx="2">
                  <c:v>15.746</c:v>
                </c:pt>
                <c:pt idx="3">
                  <c:v>15.571</c:v>
                </c:pt>
                <c:pt idx="4">
                  <c:v>13.779</c:v>
                </c:pt>
                <c:pt idx="5">
                  <c:v>13.694000000000001</c:v>
                </c:pt>
                <c:pt idx="6">
                  <c:v>14.127000000000001</c:v>
                </c:pt>
                <c:pt idx="7">
                  <c:v>14.537000000000001</c:v>
                </c:pt>
                <c:pt idx="8">
                  <c:v>15.407</c:v>
                </c:pt>
                <c:pt idx="9">
                  <c:v>16.446000000000002</c:v>
                </c:pt>
                <c:pt idx="10">
                  <c:v>16.428999999999998</c:v>
                </c:pt>
                <c:pt idx="11">
                  <c:v>17.553999999999998</c:v>
                </c:pt>
                <c:pt idx="12">
                  <c:v>17.91</c:v>
                </c:pt>
                <c:pt idx="13">
                  <c:v>18.603000000000002</c:v>
                </c:pt>
                <c:pt idx="14">
                  <c:v>19.079999999999998</c:v>
                </c:pt>
                <c:pt idx="15">
                  <c:v>19.367999999999999</c:v>
                </c:pt>
                <c:pt idx="16">
                  <c:v>19.105</c:v>
                </c:pt>
                <c:pt idx="17">
                  <c:v>18.744</c:v>
                </c:pt>
                <c:pt idx="18">
                  <c:v>18.231999999999999</c:v>
                </c:pt>
                <c:pt idx="19">
                  <c:v>17.908000000000001</c:v>
                </c:pt>
                <c:pt idx="20">
                  <c:v>18.306000000000001</c:v>
                </c:pt>
                <c:pt idx="21">
                  <c:v>17.068000000000001</c:v>
                </c:pt>
                <c:pt idx="22">
                  <c:v>16.277000000000001</c:v>
                </c:pt>
                <c:pt idx="23">
                  <c:v>17.398</c:v>
                </c:pt>
                <c:pt idx="24">
                  <c:v>17.78</c:v>
                </c:pt>
                <c:pt idx="25">
                  <c:v>18.114000000000001</c:v>
                </c:pt>
                <c:pt idx="26">
                  <c:v>18.535</c:v>
                </c:pt>
                <c:pt idx="27">
                  <c:v>18.225999999999999</c:v>
                </c:pt>
                <c:pt idx="28">
                  <c:v>18.032</c:v>
                </c:pt>
                <c:pt idx="29">
                  <c:v>18.091999999999999</c:v>
                </c:pt>
                <c:pt idx="30">
                  <c:v>17.460999999999999</c:v>
                </c:pt>
                <c:pt idx="31">
                  <c:v>18.079999999999998</c:v>
                </c:pt>
                <c:pt idx="32">
                  <c:v>17.815999999999999</c:v>
                </c:pt>
                <c:pt idx="33">
                  <c:v>17.065000000000001</c:v>
                </c:pt>
                <c:pt idx="34">
                  <c:v>17.920999999999999</c:v>
                </c:pt>
                <c:pt idx="35">
                  <c:v>18.302</c:v>
                </c:pt>
                <c:pt idx="36">
                  <c:v>17.414999999999999</c:v>
                </c:pt>
                <c:pt idx="37">
                  <c:v>16.788</c:v>
                </c:pt>
                <c:pt idx="38">
                  <c:v>16.532</c:v>
                </c:pt>
                <c:pt idx="39">
                  <c:v>15.252000000000001</c:v>
                </c:pt>
                <c:pt idx="40">
                  <c:v>14.83</c:v>
                </c:pt>
                <c:pt idx="41">
                  <c:v>14.488</c:v>
                </c:pt>
                <c:pt idx="42">
                  <c:v>13.762</c:v>
                </c:pt>
                <c:pt idx="43">
                  <c:v>13.497999999999999</c:v>
                </c:pt>
                <c:pt idx="44">
                  <c:v>13.733000000000001</c:v>
                </c:pt>
                <c:pt idx="45">
                  <c:v>13.461</c:v>
                </c:pt>
                <c:pt idx="46">
                  <c:v>12.504</c:v>
                </c:pt>
                <c:pt idx="47">
                  <c:v>11.615</c:v>
                </c:pt>
                <c:pt idx="48">
                  <c:v>11.496</c:v>
                </c:pt>
                <c:pt idx="49">
                  <c:v>11.178000000000001</c:v>
                </c:pt>
                <c:pt idx="50">
                  <c:v>11.656000000000001</c:v>
                </c:pt>
                <c:pt idx="51">
                  <c:v>10.579000000000001</c:v>
                </c:pt>
                <c:pt idx="52">
                  <c:v>10.26</c:v>
                </c:pt>
                <c:pt idx="53">
                  <c:v>10.273</c:v>
                </c:pt>
                <c:pt idx="54">
                  <c:v>9.0909999999999993</c:v>
                </c:pt>
                <c:pt idx="55">
                  <c:v>8.3460000000000001</c:v>
                </c:pt>
                <c:pt idx="56">
                  <c:v>7.4770000000000003</c:v>
                </c:pt>
                <c:pt idx="57">
                  <c:v>7.8109999999999999</c:v>
                </c:pt>
                <c:pt idx="58">
                  <c:v>8.07</c:v>
                </c:pt>
                <c:pt idx="59">
                  <c:v>7.5439999999999996</c:v>
                </c:pt>
                <c:pt idx="60">
                  <c:v>8.6180000000000003</c:v>
                </c:pt>
                <c:pt idx="61">
                  <c:v>9.5129999999999999</c:v>
                </c:pt>
                <c:pt idx="62">
                  <c:v>9.9499999999999993</c:v>
                </c:pt>
                <c:pt idx="63">
                  <c:v>10.738</c:v>
                </c:pt>
                <c:pt idx="64">
                  <c:v>11.42</c:v>
                </c:pt>
                <c:pt idx="65">
                  <c:v>11.711</c:v>
                </c:pt>
                <c:pt idx="66">
                  <c:v>12.09</c:v>
                </c:pt>
                <c:pt idx="67">
                  <c:v>11.204000000000001</c:v>
                </c:pt>
                <c:pt idx="68">
                  <c:v>11.068</c:v>
                </c:pt>
                <c:pt idx="69">
                  <c:v>11.414</c:v>
                </c:pt>
                <c:pt idx="70">
                  <c:v>11.606999999999999</c:v>
                </c:pt>
                <c:pt idx="71">
                  <c:v>11.43</c:v>
                </c:pt>
                <c:pt idx="72">
                  <c:v>11.409000000000001</c:v>
                </c:pt>
                <c:pt idx="73">
                  <c:v>11.853999999999999</c:v>
                </c:pt>
                <c:pt idx="74">
                  <c:v>11.906000000000001</c:v>
                </c:pt>
                <c:pt idx="75">
                  <c:v>11.177</c:v>
                </c:pt>
                <c:pt idx="76">
                  <c:v>11.092000000000001</c:v>
                </c:pt>
                <c:pt idx="77">
                  <c:v>11.159000000000001</c:v>
                </c:pt>
                <c:pt idx="78">
                  <c:v>11.015000000000001</c:v>
                </c:pt>
                <c:pt idx="79">
                  <c:v>10.919</c:v>
                </c:pt>
                <c:pt idx="80">
                  <c:v>11.147</c:v>
                </c:pt>
                <c:pt idx="81">
                  <c:v>10.282</c:v>
                </c:pt>
                <c:pt idx="82">
                  <c:v>10.211</c:v>
                </c:pt>
                <c:pt idx="83">
                  <c:v>10.561</c:v>
                </c:pt>
                <c:pt idx="84">
                  <c:v>10.298999999999999</c:v>
                </c:pt>
                <c:pt idx="85">
                  <c:v>10.016</c:v>
                </c:pt>
                <c:pt idx="86">
                  <c:v>9.9770000000000003</c:v>
                </c:pt>
                <c:pt idx="87">
                  <c:v>9.5060000000000002</c:v>
                </c:pt>
                <c:pt idx="88">
                  <c:v>9.4779999999999998</c:v>
                </c:pt>
                <c:pt idx="89">
                  <c:v>9.5289999999999999</c:v>
                </c:pt>
                <c:pt idx="90">
                  <c:v>9.3539999999999992</c:v>
                </c:pt>
                <c:pt idx="91">
                  <c:v>9.1270000000000007</c:v>
                </c:pt>
                <c:pt idx="92">
                  <c:v>8.9849999999999994</c:v>
                </c:pt>
                <c:pt idx="93">
                  <c:v>8.6080000000000005</c:v>
                </c:pt>
                <c:pt idx="94">
                  <c:v>8.657</c:v>
                </c:pt>
                <c:pt idx="95">
                  <c:v>8.6150000000000002</c:v>
                </c:pt>
                <c:pt idx="96">
                  <c:v>8.2650000000000006</c:v>
                </c:pt>
                <c:pt idx="97">
                  <c:v>8.1479999999999997</c:v>
                </c:pt>
                <c:pt idx="98">
                  <c:v>8.1340000000000003</c:v>
                </c:pt>
                <c:pt idx="99">
                  <c:v>8.2560000000000002</c:v>
                </c:pt>
                <c:pt idx="100">
                  <c:v>8.6739999999999995</c:v>
                </c:pt>
                <c:pt idx="101">
                  <c:v>8.6959999999999997</c:v>
                </c:pt>
                <c:pt idx="102">
                  <c:v>8.4</c:v>
                </c:pt>
                <c:pt idx="103">
                  <c:v>8.9819999999999993</c:v>
                </c:pt>
                <c:pt idx="104">
                  <c:v>8.9770000000000003</c:v>
                </c:pt>
                <c:pt idx="105">
                  <c:v>8.157</c:v>
                </c:pt>
                <c:pt idx="106">
                  <c:v>7.681</c:v>
                </c:pt>
                <c:pt idx="107">
                  <c:v>7.7949999999999999</c:v>
                </c:pt>
                <c:pt idx="108">
                  <c:v>7.4969999999999999</c:v>
                </c:pt>
                <c:pt idx="109">
                  <c:v>7.3860000000000001</c:v>
                </c:pt>
                <c:pt idx="110">
                  <c:v>7.5270000000000001</c:v>
                </c:pt>
                <c:pt idx="111">
                  <c:v>7.3010000000000002</c:v>
                </c:pt>
                <c:pt idx="112">
                  <c:v>7.1340000000000003</c:v>
                </c:pt>
                <c:pt idx="113">
                  <c:v>7.2770000000000001</c:v>
                </c:pt>
                <c:pt idx="114">
                  <c:v>7.0209999999999999</c:v>
                </c:pt>
                <c:pt idx="115">
                  <c:v>7.3380000000000001</c:v>
                </c:pt>
                <c:pt idx="116">
                  <c:v>7.423</c:v>
                </c:pt>
                <c:pt idx="117">
                  <c:v>7.03</c:v>
                </c:pt>
                <c:pt idx="118">
                  <c:v>6.976</c:v>
                </c:pt>
                <c:pt idx="119">
                  <c:v>7.2530000000000001</c:v>
                </c:pt>
                <c:pt idx="120">
                  <c:v>7.2510000000000003</c:v>
                </c:pt>
                <c:pt idx="121">
                  <c:v>7.5430000000000001</c:v>
                </c:pt>
                <c:pt idx="122">
                  <c:v>6.8470000000000004</c:v>
                </c:pt>
                <c:pt idx="123">
                  <c:v>6.8920000000000003</c:v>
                </c:pt>
                <c:pt idx="124">
                  <c:v>7.2080000000000002</c:v>
                </c:pt>
                <c:pt idx="125">
                  <c:v>7.6669999999999998</c:v>
                </c:pt>
                <c:pt idx="126">
                  <c:v>8.1850000000000005</c:v>
                </c:pt>
                <c:pt idx="127">
                  <c:v>8.4359999999999999</c:v>
                </c:pt>
                <c:pt idx="128">
                  <c:v>8.641</c:v>
                </c:pt>
                <c:pt idx="129">
                  <c:v>8.7870000000000008</c:v>
                </c:pt>
                <c:pt idx="130">
                  <c:v>9.1530000000000005</c:v>
                </c:pt>
                <c:pt idx="131">
                  <c:v>9.0069999999999997</c:v>
                </c:pt>
                <c:pt idx="132">
                  <c:v>9.1199999999999992</c:v>
                </c:pt>
                <c:pt idx="133">
                  <c:v>8.8070000000000004</c:v>
                </c:pt>
                <c:pt idx="134">
                  <c:v>9.1349999999999998</c:v>
                </c:pt>
                <c:pt idx="135">
                  <c:v>8.9559999999999995</c:v>
                </c:pt>
                <c:pt idx="136">
                  <c:v>8.7759999999999998</c:v>
                </c:pt>
                <c:pt idx="137">
                  <c:v>8.8130000000000006</c:v>
                </c:pt>
                <c:pt idx="138">
                  <c:v>8.4559999999999995</c:v>
                </c:pt>
                <c:pt idx="139">
                  <c:v>8.4890000000000008</c:v>
                </c:pt>
                <c:pt idx="140">
                  <c:v>7.7450000000000001</c:v>
                </c:pt>
                <c:pt idx="141">
                  <c:v>7.7990000000000004</c:v>
                </c:pt>
                <c:pt idx="142">
                  <c:v>8.0030000000000001</c:v>
                </c:pt>
                <c:pt idx="143">
                  <c:v>8.0589999999999993</c:v>
                </c:pt>
                <c:pt idx="144">
                  <c:v>7.9189999999999996</c:v>
                </c:pt>
                <c:pt idx="145">
                  <c:v>7.7309999999999999</c:v>
                </c:pt>
                <c:pt idx="146">
                  <c:v>7.484</c:v>
                </c:pt>
                <c:pt idx="147">
                  <c:v>8.2080000000000002</c:v>
                </c:pt>
                <c:pt idx="148">
                  <c:v>8.2110000000000003</c:v>
                </c:pt>
                <c:pt idx="149">
                  <c:v>7.742</c:v>
                </c:pt>
                <c:pt idx="150">
                  <c:v>8.0660000000000007</c:v>
                </c:pt>
                <c:pt idx="151">
                  <c:v>8.0860000000000003</c:v>
                </c:pt>
                <c:pt idx="152">
                  <c:v>9.0289999999999999</c:v>
                </c:pt>
                <c:pt idx="153">
                  <c:v>10.494999999999999</c:v>
                </c:pt>
                <c:pt idx="154">
                  <c:v>10.926</c:v>
                </c:pt>
                <c:pt idx="155">
                  <c:v>11.026</c:v>
                </c:pt>
                <c:pt idx="156">
                  <c:v>11.616</c:v>
                </c:pt>
                <c:pt idx="157">
                  <c:v>11.819000000000001</c:v>
                </c:pt>
                <c:pt idx="158">
                  <c:v>12.228</c:v>
                </c:pt>
                <c:pt idx="159">
                  <c:v>12.526999999999999</c:v>
                </c:pt>
                <c:pt idx="160">
                  <c:v>13.034000000000001</c:v>
                </c:pt>
                <c:pt idx="161">
                  <c:v>13.215999999999999</c:v>
                </c:pt>
                <c:pt idx="162">
                  <c:v>12.553000000000001</c:v>
                </c:pt>
                <c:pt idx="163">
                  <c:v>12.212</c:v>
                </c:pt>
                <c:pt idx="164">
                  <c:v>12.569000000000001</c:v>
                </c:pt>
                <c:pt idx="165">
                  <c:v>11.95</c:v>
                </c:pt>
                <c:pt idx="166">
                  <c:v>11.776999999999999</c:v>
                </c:pt>
                <c:pt idx="167">
                  <c:v>11.715</c:v>
                </c:pt>
                <c:pt idx="168">
                  <c:v>10.904</c:v>
                </c:pt>
                <c:pt idx="169">
                  <c:v>10.305</c:v>
                </c:pt>
                <c:pt idx="170">
                  <c:v>10.317</c:v>
                </c:pt>
                <c:pt idx="171">
                  <c:v>9.7279999999999998</c:v>
                </c:pt>
                <c:pt idx="172">
                  <c:v>9.6639999999999997</c:v>
                </c:pt>
                <c:pt idx="173">
                  <c:v>9.452</c:v>
                </c:pt>
                <c:pt idx="174">
                  <c:v>9.1229999999999993</c:v>
                </c:pt>
                <c:pt idx="175">
                  <c:v>9.9290000000000003</c:v>
                </c:pt>
                <c:pt idx="176">
                  <c:v>10.031000000000001</c:v>
                </c:pt>
                <c:pt idx="177">
                  <c:v>9.9049999999999994</c:v>
                </c:pt>
                <c:pt idx="178">
                  <c:v>9.9920000000000009</c:v>
                </c:pt>
                <c:pt idx="179">
                  <c:v>9.8849999999999998</c:v>
                </c:pt>
                <c:pt idx="180">
                  <c:v>10.471</c:v>
                </c:pt>
                <c:pt idx="181">
                  <c:v>11.036</c:v>
                </c:pt>
                <c:pt idx="182">
                  <c:v>10.946999999999999</c:v>
                </c:pt>
                <c:pt idx="183">
                  <c:v>11.571</c:v>
                </c:pt>
                <c:pt idx="184">
                  <c:v>11.845000000000001</c:v>
                </c:pt>
                <c:pt idx="185">
                  <c:v>12.1</c:v>
                </c:pt>
                <c:pt idx="186">
                  <c:v>12.641999999999999</c:v>
                </c:pt>
                <c:pt idx="187">
                  <c:v>12.364000000000001</c:v>
                </c:pt>
                <c:pt idx="188">
                  <c:v>12.085000000000001</c:v>
                </c:pt>
                <c:pt idx="189">
                  <c:v>12.743</c:v>
                </c:pt>
                <c:pt idx="190">
                  <c:v>13.513999999999999</c:v>
                </c:pt>
                <c:pt idx="191">
                  <c:v>14.186</c:v>
                </c:pt>
                <c:pt idx="192">
                  <c:v>14.337999999999999</c:v>
                </c:pt>
                <c:pt idx="193">
                  <c:v>15.108000000000001</c:v>
                </c:pt>
                <c:pt idx="194">
                  <c:v>16</c:v>
                </c:pt>
                <c:pt idx="195">
                  <c:v>16.177</c:v>
                </c:pt>
                <c:pt idx="196">
                  <c:v>16.210999999999999</c:v>
                </c:pt>
                <c:pt idx="197">
                  <c:v>16.675000000000001</c:v>
                </c:pt>
                <c:pt idx="198">
                  <c:v>16.173999999999999</c:v>
                </c:pt>
                <c:pt idx="199">
                  <c:v>16.498000000000001</c:v>
                </c:pt>
                <c:pt idx="200">
                  <c:v>16.045000000000002</c:v>
                </c:pt>
                <c:pt idx="201">
                  <c:v>16.391999999999999</c:v>
                </c:pt>
                <c:pt idx="202">
                  <c:v>16.925999999999998</c:v>
                </c:pt>
                <c:pt idx="203">
                  <c:v>17.169</c:v>
                </c:pt>
                <c:pt idx="204">
                  <c:v>17.516999999999999</c:v>
                </c:pt>
                <c:pt idx="205">
                  <c:v>18.605</c:v>
                </c:pt>
                <c:pt idx="206">
                  <c:v>19.369</c:v>
                </c:pt>
                <c:pt idx="207">
                  <c:v>20.064</c:v>
                </c:pt>
                <c:pt idx="208">
                  <c:v>20.05</c:v>
                </c:pt>
                <c:pt idx="209">
                  <c:v>20.9</c:v>
                </c:pt>
                <c:pt idx="210">
                  <c:v>19.552</c:v>
                </c:pt>
                <c:pt idx="211">
                  <c:v>20.766999999999999</c:v>
                </c:pt>
                <c:pt idx="212">
                  <c:v>20.091999999999999</c:v>
                </c:pt>
                <c:pt idx="213">
                  <c:v>16.009</c:v>
                </c:pt>
                <c:pt idx="214">
                  <c:v>14</c:v>
                </c:pt>
                <c:pt idx="215">
                  <c:v>13.769</c:v>
                </c:pt>
                <c:pt idx="216">
                  <c:v>13.51</c:v>
                </c:pt>
                <c:pt idx="217">
                  <c:v>13.923</c:v>
                </c:pt>
                <c:pt idx="218">
                  <c:v>14.333</c:v>
                </c:pt>
                <c:pt idx="219">
                  <c:v>12.243</c:v>
                </c:pt>
                <c:pt idx="220">
                  <c:v>11.941000000000001</c:v>
                </c:pt>
                <c:pt idx="221">
                  <c:v>12.619</c:v>
                </c:pt>
                <c:pt idx="222">
                  <c:v>12.038</c:v>
                </c:pt>
                <c:pt idx="223">
                  <c:v>11.8</c:v>
                </c:pt>
                <c:pt idx="224">
                  <c:v>11.99</c:v>
                </c:pt>
                <c:pt idx="225">
                  <c:v>11.500999999999999</c:v>
                </c:pt>
                <c:pt idx="226">
                  <c:v>11.236000000000001</c:v>
                </c:pt>
                <c:pt idx="227">
                  <c:v>11.464</c:v>
                </c:pt>
                <c:pt idx="228">
                  <c:v>11.394</c:v>
                </c:pt>
                <c:pt idx="229">
                  <c:v>11.737</c:v>
                </c:pt>
                <c:pt idx="230">
                  <c:v>11.685</c:v>
                </c:pt>
                <c:pt idx="231">
                  <c:v>11.839</c:v>
                </c:pt>
                <c:pt idx="232">
                  <c:v>12.297000000000001</c:v>
                </c:pt>
                <c:pt idx="233">
                  <c:v>12.68</c:v>
                </c:pt>
                <c:pt idx="234">
                  <c:v>13.356999999999999</c:v>
                </c:pt>
                <c:pt idx="235">
                  <c:v>13.948</c:v>
                </c:pt>
                <c:pt idx="236">
                  <c:v>13.977</c:v>
                </c:pt>
                <c:pt idx="237">
                  <c:v>14.284000000000001</c:v>
                </c:pt>
                <c:pt idx="238">
                  <c:v>13.989000000000001</c:v>
                </c:pt>
                <c:pt idx="239">
                  <c:v>14.333</c:v>
                </c:pt>
              </c:numCache>
            </c:numRef>
          </c:yVal>
          <c:smooth val="0"/>
          <c:extLst>
            <c:ext xmlns:c16="http://schemas.microsoft.com/office/drawing/2014/chart" uri="{C3380CC4-5D6E-409C-BE32-E72D297353CC}">
              <c16:uniqueId val="{00000001-B320-9540-B595-AEC37B11A7C0}"/>
            </c:ext>
          </c:extLst>
        </c:ser>
        <c:ser>
          <c:idx val="2"/>
          <c:order val="2"/>
          <c:tx>
            <c:strRef>
              <c:f>'linked version'!$E$5</c:f>
              <c:strCache>
                <c:ptCount val="1"/>
                <c:pt idx="0">
                  <c:v>1990-2009</c:v>
                </c:pt>
              </c:strCache>
            </c:strRef>
          </c:tx>
          <c:spPr>
            <a:ln w="25400" cap="rnd">
              <a:noFill/>
              <a:round/>
            </a:ln>
            <a:effectLst/>
          </c:spPr>
          <c:marker>
            <c:symbol val="circle"/>
            <c:size val="5"/>
            <c:spPr>
              <a:solidFill>
                <a:schemeClr val="accent5">
                  <a:lumMod val="20000"/>
                  <a:lumOff val="80000"/>
                </a:schemeClr>
              </a:solidFill>
              <a:ln w="9525">
                <a:noFill/>
              </a:ln>
              <a:effectLst/>
            </c:spPr>
          </c:marker>
          <c:dPt>
            <c:idx val="128"/>
            <c:marker>
              <c:symbol val="triangle"/>
              <c:size val="9"/>
              <c:spPr>
                <a:solidFill>
                  <a:schemeClr val="accent1"/>
                </a:solidFill>
                <a:ln w="9525">
                  <a:noFill/>
                </a:ln>
                <a:effectLst/>
              </c:spPr>
            </c:marker>
            <c:bubble3D val="0"/>
            <c:extLst>
              <c:ext xmlns:c16="http://schemas.microsoft.com/office/drawing/2014/chart" uri="{C3380CC4-5D6E-409C-BE32-E72D297353CC}">
                <c16:uniqueId val="{00000002-B320-9540-B595-AEC37B11A7C0}"/>
              </c:ext>
            </c:extLst>
          </c:dPt>
          <c:dLbls>
            <c:dLbl>
              <c:idx val="128"/>
              <c:layout>
                <c:manualLayout>
                  <c:x val="5.9032888468486248E-2"/>
                  <c:y val="-3.3019019409432955E-17"/>
                </c:manualLayout>
              </c:layout>
              <c:tx>
                <c:rich>
                  <a:bodyPr/>
                  <a:lstStyle/>
                  <a:p>
                    <a:r>
                      <a:rPr lang="en-US" sz="1000" b="1" i="0">
                        <a:solidFill>
                          <a:schemeClr val="tx1"/>
                        </a:solidFill>
                        <a:latin typeface="AvenirNext LT Com Regular" panose="020B0503020202020204" pitchFamily="34" charset="0"/>
                      </a:rPr>
                      <a:t>Dot-com</a:t>
                    </a:r>
                    <a:r>
                      <a:rPr lang="en-US" sz="1000" b="1" i="0" baseline="0">
                        <a:solidFill>
                          <a:schemeClr val="tx1"/>
                        </a:solidFill>
                        <a:latin typeface="AvenirNext LT Com Regular" panose="020B0503020202020204" pitchFamily="34" charset="0"/>
                      </a:rPr>
                      <a:t> bubble peak</a:t>
                    </a:r>
                    <a:endParaRPr lang="en-US" sz="1000" b="1" i="0">
                      <a:solidFill>
                        <a:schemeClr val="tx1"/>
                      </a:solidFill>
                      <a:latin typeface="AvenirNext LT Com Regular" panose="020B050302020202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320-9540-B595-AEC37B11A7C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xVal>
            <c:numRef>
              <c:f>'linked version'!$B$486:$B$725</c:f>
              <c:numCache>
                <c:formatCode>0.00</c:formatCode>
                <c:ptCount val="240"/>
                <c:pt idx="0">
                  <c:v>8.2100000000000009</c:v>
                </c:pt>
                <c:pt idx="1">
                  <c:v>8.4700000000000006</c:v>
                </c:pt>
                <c:pt idx="2">
                  <c:v>8.59</c:v>
                </c:pt>
                <c:pt idx="3">
                  <c:v>8.7899999999999991</c:v>
                </c:pt>
                <c:pt idx="4">
                  <c:v>8.76</c:v>
                </c:pt>
                <c:pt idx="5">
                  <c:v>8.48</c:v>
                </c:pt>
                <c:pt idx="6">
                  <c:v>8.4700000000000006</c:v>
                </c:pt>
                <c:pt idx="7">
                  <c:v>8.75</c:v>
                </c:pt>
                <c:pt idx="8">
                  <c:v>8.89</c:v>
                </c:pt>
                <c:pt idx="9">
                  <c:v>8.7200000000000006</c:v>
                </c:pt>
                <c:pt idx="10">
                  <c:v>8.39</c:v>
                </c:pt>
                <c:pt idx="11">
                  <c:v>8.08</c:v>
                </c:pt>
                <c:pt idx="12">
                  <c:v>8.09</c:v>
                </c:pt>
                <c:pt idx="13">
                  <c:v>7.85</c:v>
                </c:pt>
                <c:pt idx="14">
                  <c:v>8.11</c:v>
                </c:pt>
                <c:pt idx="15">
                  <c:v>8.0399999999999991</c:v>
                </c:pt>
                <c:pt idx="16">
                  <c:v>8.07</c:v>
                </c:pt>
                <c:pt idx="17">
                  <c:v>8.2799999999999994</c:v>
                </c:pt>
                <c:pt idx="18">
                  <c:v>8.27</c:v>
                </c:pt>
                <c:pt idx="19">
                  <c:v>7.9</c:v>
                </c:pt>
                <c:pt idx="20">
                  <c:v>7.65</c:v>
                </c:pt>
                <c:pt idx="21">
                  <c:v>7.53</c:v>
                </c:pt>
                <c:pt idx="22">
                  <c:v>7.42</c:v>
                </c:pt>
                <c:pt idx="23">
                  <c:v>7.09</c:v>
                </c:pt>
                <c:pt idx="24">
                  <c:v>7.03</c:v>
                </c:pt>
                <c:pt idx="25">
                  <c:v>7.34</c:v>
                </c:pt>
                <c:pt idx="26">
                  <c:v>7.54</c:v>
                </c:pt>
                <c:pt idx="27">
                  <c:v>7.48</c:v>
                </c:pt>
                <c:pt idx="28">
                  <c:v>7.39</c:v>
                </c:pt>
                <c:pt idx="29">
                  <c:v>7.26</c:v>
                </c:pt>
                <c:pt idx="30">
                  <c:v>6.84</c:v>
                </c:pt>
                <c:pt idx="31">
                  <c:v>6.59</c:v>
                </c:pt>
                <c:pt idx="32">
                  <c:v>6.42</c:v>
                </c:pt>
                <c:pt idx="33">
                  <c:v>6.59</c:v>
                </c:pt>
                <c:pt idx="34">
                  <c:v>6.87</c:v>
                </c:pt>
                <c:pt idx="35">
                  <c:v>6.77</c:v>
                </c:pt>
                <c:pt idx="36">
                  <c:v>6.6</c:v>
                </c:pt>
                <c:pt idx="37">
                  <c:v>6.26</c:v>
                </c:pt>
                <c:pt idx="38">
                  <c:v>5.98</c:v>
                </c:pt>
                <c:pt idx="39">
                  <c:v>5.97</c:v>
                </c:pt>
                <c:pt idx="40">
                  <c:v>6.04</c:v>
                </c:pt>
                <c:pt idx="41">
                  <c:v>5.96</c:v>
                </c:pt>
                <c:pt idx="42">
                  <c:v>5.81</c:v>
                </c:pt>
                <c:pt idx="43">
                  <c:v>5.68</c:v>
                </c:pt>
                <c:pt idx="44">
                  <c:v>5.36</c:v>
                </c:pt>
                <c:pt idx="45">
                  <c:v>5.33</c:v>
                </c:pt>
                <c:pt idx="46">
                  <c:v>5.72</c:v>
                </c:pt>
                <c:pt idx="47">
                  <c:v>5.77</c:v>
                </c:pt>
                <c:pt idx="48">
                  <c:v>5.75</c:v>
                </c:pt>
                <c:pt idx="49">
                  <c:v>5.97</c:v>
                </c:pt>
                <c:pt idx="50">
                  <c:v>6.48</c:v>
                </c:pt>
                <c:pt idx="51">
                  <c:v>6.97</c:v>
                </c:pt>
                <c:pt idx="52">
                  <c:v>7.18</c:v>
                </c:pt>
                <c:pt idx="53">
                  <c:v>7.1</c:v>
                </c:pt>
                <c:pt idx="54">
                  <c:v>7.3</c:v>
                </c:pt>
                <c:pt idx="55">
                  <c:v>7.24</c:v>
                </c:pt>
                <c:pt idx="56">
                  <c:v>7.46</c:v>
                </c:pt>
                <c:pt idx="57">
                  <c:v>7.74</c:v>
                </c:pt>
                <c:pt idx="58">
                  <c:v>7.96</c:v>
                </c:pt>
                <c:pt idx="59">
                  <c:v>7.81</c:v>
                </c:pt>
                <c:pt idx="60">
                  <c:v>7.78</c:v>
                </c:pt>
                <c:pt idx="61">
                  <c:v>7.47</c:v>
                </c:pt>
                <c:pt idx="62">
                  <c:v>7.2</c:v>
                </c:pt>
                <c:pt idx="63">
                  <c:v>7.06</c:v>
                </c:pt>
                <c:pt idx="64">
                  <c:v>6.63</c:v>
                </c:pt>
                <c:pt idx="65">
                  <c:v>6.17</c:v>
                </c:pt>
                <c:pt idx="66">
                  <c:v>6.28</c:v>
                </c:pt>
                <c:pt idx="67">
                  <c:v>6.49</c:v>
                </c:pt>
                <c:pt idx="68">
                  <c:v>6.2</c:v>
                </c:pt>
                <c:pt idx="69">
                  <c:v>6.04</c:v>
                </c:pt>
                <c:pt idx="70">
                  <c:v>5.93</c:v>
                </c:pt>
                <c:pt idx="71">
                  <c:v>5.71</c:v>
                </c:pt>
                <c:pt idx="72">
                  <c:v>5.65</c:v>
                </c:pt>
                <c:pt idx="73">
                  <c:v>5.81</c:v>
                </c:pt>
                <c:pt idx="74">
                  <c:v>6.27</c:v>
                </c:pt>
                <c:pt idx="75">
                  <c:v>6.51</c:v>
                </c:pt>
                <c:pt idx="76">
                  <c:v>6.74</c:v>
                </c:pt>
                <c:pt idx="77">
                  <c:v>6.91</c:v>
                </c:pt>
                <c:pt idx="78">
                  <c:v>6.87</c:v>
                </c:pt>
                <c:pt idx="79">
                  <c:v>6.64</c:v>
                </c:pt>
                <c:pt idx="80">
                  <c:v>6.83</c:v>
                </c:pt>
                <c:pt idx="81">
                  <c:v>6.53</c:v>
                </c:pt>
                <c:pt idx="82">
                  <c:v>6.2</c:v>
                </c:pt>
                <c:pt idx="83">
                  <c:v>6.3</c:v>
                </c:pt>
                <c:pt idx="84">
                  <c:v>6.58</c:v>
                </c:pt>
                <c:pt idx="85">
                  <c:v>6.42</c:v>
                </c:pt>
                <c:pt idx="86">
                  <c:v>6.69</c:v>
                </c:pt>
                <c:pt idx="87">
                  <c:v>6.89</c:v>
                </c:pt>
                <c:pt idx="88">
                  <c:v>6.71</c:v>
                </c:pt>
                <c:pt idx="89">
                  <c:v>6.49</c:v>
                </c:pt>
                <c:pt idx="90">
                  <c:v>6.22</c:v>
                </c:pt>
                <c:pt idx="91">
                  <c:v>6.3</c:v>
                </c:pt>
                <c:pt idx="92">
                  <c:v>6.21</c:v>
                </c:pt>
                <c:pt idx="93">
                  <c:v>6.03</c:v>
                </c:pt>
                <c:pt idx="94">
                  <c:v>5.88</c:v>
                </c:pt>
                <c:pt idx="95">
                  <c:v>5.81</c:v>
                </c:pt>
                <c:pt idx="96">
                  <c:v>5.54</c:v>
                </c:pt>
                <c:pt idx="97">
                  <c:v>5.57</c:v>
                </c:pt>
                <c:pt idx="98">
                  <c:v>5.65</c:v>
                </c:pt>
                <c:pt idx="99">
                  <c:v>5.64</c:v>
                </c:pt>
                <c:pt idx="100">
                  <c:v>5.65</c:v>
                </c:pt>
                <c:pt idx="101">
                  <c:v>5.5</c:v>
                </c:pt>
                <c:pt idx="102">
                  <c:v>5.46</c:v>
                </c:pt>
                <c:pt idx="103">
                  <c:v>5.34</c:v>
                </c:pt>
                <c:pt idx="104">
                  <c:v>4.8099999999999996</c:v>
                </c:pt>
                <c:pt idx="105">
                  <c:v>4.53</c:v>
                </c:pt>
                <c:pt idx="106">
                  <c:v>4.83</c:v>
                </c:pt>
                <c:pt idx="107">
                  <c:v>4.6500000000000004</c:v>
                </c:pt>
                <c:pt idx="108">
                  <c:v>4.72</c:v>
                </c:pt>
                <c:pt idx="109">
                  <c:v>5</c:v>
                </c:pt>
                <c:pt idx="110">
                  <c:v>5.23</c:v>
                </c:pt>
                <c:pt idx="111">
                  <c:v>5.18</c:v>
                </c:pt>
                <c:pt idx="112">
                  <c:v>5.54</c:v>
                </c:pt>
                <c:pt idx="113">
                  <c:v>5.9</c:v>
                </c:pt>
                <c:pt idx="114">
                  <c:v>5.79</c:v>
                </c:pt>
                <c:pt idx="115">
                  <c:v>5.94</c:v>
                </c:pt>
                <c:pt idx="116">
                  <c:v>5.92</c:v>
                </c:pt>
                <c:pt idx="117">
                  <c:v>6.11</c:v>
                </c:pt>
                <c:pt idx="118">
                  <c:v>6.03</c:v>
                </c:pt>
                <c:pt idx="119">
                  <c:v>6.28</c:v>
                </c:pt>
                <c:pt idx="120">
                  <c:v>6.66</c:v>
                </c:pt>
                <c:pt idx="121">
                  <c:v>6.52</c:v>
                </c:pt>
                <c:pt idx="122">
                  <c:v>6.26</c:v>
                </c:pt>
                <c:pt idx="123">
                  <c:v>5.99</c:v>
                </c:pt>
                <c:pt idx="124">
                  <c:v>6.44</c:v>
                </c:pt>
                <c:pt idx="125">
                  <c:v>6.1</c:v>
                </c:pt>
                <c:pt idx="126">
                  <c:v>6.05</c:v>
                </c:pt>
                <c:pt idx="127">
                  <c:v>5.83</c:v>
                </c:pt>
                <c:pt idx="128">
                  <c:v>5.8</c:v>
                </c:pt>
                <c:pt idx="129">
                  <c:v>5.74</c:v>
                </c:pt>
                <c:pt idx="130">
                  <c:v>5.72</c:v>
                </c:pt>
                <c:pt idx="131">
                  <c:v>5.24</c:v>
                </c:pt>
                <c:pt idx="132">
                  <c:v>5.16</c:v>
                </c:pt>
                <c:pt idx="133">
                  <c:v>5.0999999999999996</c:v>
                </c:pt>
                <c:pt idx="134">
                  <c:v>4.8899999999999997</c:v>
                </c:pt>
                <c:pt idx="135">
                  <c:v>5.14</c:v>
                </c:pt>
                <c:pt idx="136">
                  <c:v>5.39</c:v>
                </c:pt>
                <c:pt idx="137">
                  <c:v>5.28</c:v>
                </c:pt>
                <c:pt idx="138">
                  <c:v>5.24</c:v>
                </c:pt>
                <c:pt idx="139">
                  <c:v>4.97</c:v>
                </c:pt>
                <c:pt idx="140">
                  <c:v>4.7300000000000004</c:v>
                </c:pt>
                <c:pt idx="141">
                  <c:v>4.57</c:v>
                </c:pt>
                <c:pt idx="142">
                  <c:v>4.6500000000000004</c:v>
                </c:pt>
                <c:pt idx="143">
                  <c:v>5.09</c:v>
                </c:pt>
                <c:pt idx="144">
                  <c:v>5.04</c:v>
                </c:pt>
                <c:pt idx="145">
                  <c:v>4.91</c:v>
                </c:pt>
                <c:pt idx="146">
                  <c:v>5.28</c:v>
                </c:pt>
                <c:pt idx="147">
                  <c:v>5.21</c:v>
                </c:pt>
                <c:pt idx="148">
                  <c:v>5.16</c:v>
                </c:pt>
                <c:pt idx="149">
                  <c:v>4.93</c:v>
                </c:pt>
                <c:pt idx="150">
                  <c:v>4.6500000000000004</c:v>
                </c:pt>
                <c:pt idx="151">
                  <c:v>4.26</c:v>
                </c:pt>
                <c:pt idx="152">
                  <c:v>3.87</c:v>
                </c:pt>
                <c:pt idx="153">
                  <c:v>3.94</c:v>
                </c:pt>
                <c:pt idx="154">
                  <c:v>4.05</c:v>
                </c:pt>
                <c:pt idx="155">
                  <c:v>4.03</c:v>
                </c:pt>
                <c:pt idx="156">
                  <c:v>4.05</c:v>
                </c:pt>
                <c:pt idx="157">
                  <c:v>3.9</c:v>
                </c:pt>
                <c:pt idx="158">
                  <c:v>3.81</c:v>
                </c:pt>
                <c:pt idx="159">
                  <c:v>3.96</c:v>
                </c:pt>
                <c:pt idx="160">
                  <c:v>3.57</c:v>
                </c:pt>
                <c:pt idx="161">
                  <c:v>3.33</c:v>
                </c:pt>
                <c:pt idx="162">
                  <c:v>3.98</c:v>
                </c:pt>
                <c:pt idx="163">
                  <c:v>4.45</c:v>
                </c:pt>
                <c:pt idx="164">
                  <c:v>4.2699999999999996</c:v>
                </c:pt>
                <c:pt idx="165">
                  <c:v>4.29</c:v>
                </c:pt>
                <c:pt idx="166">
                  <c:v>4.3</c:v>
                </c:pt>
                <c:pt idx="167">
                  <c:v>4.2699999999999996</c:v>
                </c:pt>
                <c:pt idx="168">
                  <c:v>4.1500000000000004</c:v>
                </c:pt>
                <c:pt idx="169">
                  <c:v>4.08</c:v>
                </c:pt>
                <c:pt idx="170">
                  <c:v>3.83</c:v>
                </c:pt>
                <c:pt idx="171">
                  <c:v>4.3499999999999996</c:v>
                </c:pt>
                <c:pt idx="172">
                  <c:v>4.72</c:v>
                </c:pt>
                <c:pt idx="173">
                  <c:v>4.7300000000000004</c:v>
                </c:pt>
                <c:pt idx="174">
                  <c:v>4.5</c:v>
                </c:pt>
                <c:pt idx="175">
                  <c:v>4.28</c:v>
                </c:pt>
                <c:pt idx="176">
                  <c:v>4.13</c:v>
                </c:pt>
                <c:pt idx="177">
                  <c:v>4.0999999999999996</c:v>
                </c:pt>
                <c:pt idx="178">
                  <c:v>4.1900000000000004</c:v>
                </c:pt>
                <c:pt idx="179">
                  <c:v>4.2300000000000004</c:v>
                </c:pt>
                <c:pt idx="180">
                  <c:v>4.22</c:v>
                </c:pt>
                <c:pt idx="181">
                  <c:v>4.17</c:v>
                </c:pt>
                <c:pt idx="182">
                  <c:v>4.5</c:v>
                </c:pt>
                <c:pt idx="183">
                  <c:v>4.34</c:v>
                </c:pt>
                <c:pt idx="184">
                  <c:v>4.1399999999999997</c:v>
                </c:pt>
                <c:pt idx="185">
                  <c:v>4</c:v>
                </c:pt>
                <c:pt idx="186">
                  <c:v>4.18</c:v>
                </c:pt>
                <c:pt idx="187">
                  <c:v>4.26</c:v>
                </c:pt>
                <c:pt idx="188">
                  <c:v>4.2</c:v>
                </c:pt>
                <c:pt idx="189">
                  <c:v>4.46</c:v>
                </c:pt>
                <c:pt idx="190">
                  <c:v>4.54</c:v>
                </c:pt>
                <c:pt idx="191">
                  <c:v>4.47</c:v>
                </c:pt>
                <c:pt idx="192">
                  <c:v>4.42</c:v>
                </c:pt>
                <c:pt idx="193">
                  <c:v>4.57</c:v>
                </c:pt>
                <c:pt idx="194">
                  <c:v>4.72</c:v>
                </c:pt>
                <c:pt idx="195">
                  <c:v>4.99</c:v>
                </c:pt>
                <c:pt idx="196">
                  <c:v>5.1100000000000003</c:v>
                </c:pt>
                <c:pt idx="197">
                  <c:v>5.1100000000000003</c:v>
                </c:pt>
                <c:pt idx="198">
                  <c:v>5.09</c:v>
                </c:pt>
                <c:pt idx="199">
                  <c:v>4.88</c:v>
                </c:pt>
                <c:pt idx="200">
                  <c:v>4.72</c:v>
                </c:pt>
                <c:pt idx="201">
                  <c:v>4.7300000000000004</c:v>
                </c:pt>
                <c:pt idx="202">
                  <c:v>4.5999999999999996</c:v>
                </c:pt>
                <c:pt idx="203">
                  <c:v>4.5599999999999996</c:v>
                </c:pt>
                <c:pt idx="204">
                  <c:v>4.76</c:v>
                </c:pt>
                <c:pt idx="205">
                  <c:v>4.72</c:v>
                </c:pt>
                <c:pt idx="206">
                  <c:v>4.5599999999999996</c:v>
                </c:pt>
                <c:pt idx="207">
                  <c:v>4.6900000000000004</c:v>
                </c:pt>
                <c:pt idx="208">
                  <c:v>4.75</c:v>
                </c:pt>
                <c:pt idx="209">
                  <c:v>5.0999999999999996</c:v>
                </c:pt>
                <c:pt idx="210">
                  <c:v>5</c:v>
                </c:pt>
                <c:pt idx="211">
                  <c:v>4.67</c:v>
                </c:pt>
                <c:pt idx="212">
                  <c:v>4.5199999999999996</c:v>
                </c:pt>
                <c:pt idx="213">
                  <c:v>4.53</c:v>
                </c:pt>
                <c:pt idx="214">
                  <c:v>4.1500000000000004</c:v>
                </c:pt>
                <c:pt idx="215">
                  <c:v>4.0999999999999996</c:v>
                </c:pt>
                <c:pt idx="216">
                  <c:v>3.74</c:v>
                </c:pt>
                <c:pt idx="217">
                  <c:v>3.74</c:v>
                </c:pt>
                <c:pt idx="218">
                  <c:v>3.51</c:v>
                </c:pt>
                <c:pt idx="219">
                  <c:v>3.68</c:v>
                </c:pt>
                <c:pt idx="220">
                  <c:v>3.88</c:v>
                </c:pt>
                <c:pt idx="221">
                  <c:v>4.0999999999999996</c:v>
                </c:pt>
                <c:pt idx="222">
                  <c:v>4.01</c:v>
                </c:pt>
                <c:pt idx="223">
                  <c:v>3.89</c:v>
                </c:pt>
                <c:pt idx="224">
                  <c:v>3.69</c:v>
                </c:pt>
                <c:pt idx="225">
                  <c:v>3.81</c:v>
                </c:pt>
                <c:pt idx="226">
                  <c:v>3.53</c:v>
                </c:pt>
                <c:pt idx="227">
                  <c:v>2.42</c:v>
                </c:pt>
                <c:pt idx="228">
                  <c:v>2.52</c:v>
                </c:pt>
                <c:pt idx="229">
                  <c:v>2.87</c:v>
                </c:pt>
                <c:pt idx="230">
                  <c:v>2.82</c:v>
                </c:pt>
                <c:pt idx="231">
                  <c:v>2.93</c:v>
                </c:pt>
                <c:pt idx="232">
                  <c:v>3.29</c:v>
                </c:pt>
                <c:pt idx="233">
                  <c:v>3.72</c:v>
                </c:pt>
                <c:pt idx="234">
                  <c:v>3.56</c:v>
                </c:pt>
                <c:pt idx="235">
                  <c:v>3.59</c:v>
                </c:pt>
                <c:pt idx="236">
                  <c:v>3.4</c:v>
                </c:pt>
                <c:pt idx="237">
                  <c:v>3.39</c:v>
                </c:pt>
                <c:pt idx="238">
                  <c:v>3.4</c:v>
                </c:pt>
                <c:pt idx="239">
                  <c:v>3.59</c:v>
                </c:pt>
              </c:numCache>
            </c:numRef>
          </c:xVal>
          <c:yVal>
            <c:numRef>
              <c:f>'linked version'!$E$486:$E$725</c:f>
              <c:numCache>
                <c:formatCode>0.00</c:formatCode>
                <c:ptCount val="240"/>
                <c:pt idx="0">
                  <c:v>14.455</c:v>
                </c:pt>
                <c:pt idx="1">
                  <c:v>14.05</c:v>
                </c:pt>
                <c:pt idx="2">
                  <c:v>14.391</c:v>
                </c:pt>
                <c:pt idx="3">
                  <c:v>14.670999999999999</c:v>
                </c:pt>
                <c:pt idx="4">
                  <c:v>15.195</c:v>
                </c:pt>
                <c:pt idx="5">
                  <c:v>15.635</c:v>
                </c:pt>
                <c:pt idx="6">
                  <c:v>15.334</c:v>
                </c:pt>
                <c:pt idx="7">
                  <c:v>14.086</c:v>
                </c:pt>
                <c:pt idx="8">
                  <c:v>13.433</c:v>
                </c:pt>
                <c:pt idx="9">
                  <c:v>13.56</c:v>
                </c:pt>
                <c:pt idx="10">
                  <c:v>13.92</c:v>
                </c:pt>
                <c:pt idx="11">
                  <c:v>14.513999999999999</c:v>
                </c:pt>
                <c:pt idx="12">
                  <c:v>14.923999999999999</c:v>
                </c:pt>
                <c:pt idx="13">
                  <c:v>16.61</c:v>
                </c:pt>
                <c:pt idx="14">
                  <c:v>17.068999999999999</c:v>
                </c:pt>
                <c:pt idx="15">
                  <c:v>18.484999999999999</c:v>
                </c:pt>
                <c:pt idx="16">
                  <c:v>18.402999999999999</c:v>
                </c:pt>
                <c:pt idx="17">
                  <c:v>18.417000000000002</c:v>
                </c:pt>
                <c:pt idx="18">
                  <c:v>19.32</c:v>
                </c:pt>
                <c:pt idx="19">
                  <c:v>19.786999999999999</c:v>
                </c:pt>
                <c:pt idx="20">
                  <c:v>19.675000000000001</c:v>
                </c:pt>
                <c:pt idx="21">
                  <c:v>20.045999999999999</c:v>
                </c:pt>
                <c:pt idx="22">
                  <c:v>19.995999999999999</c:v>
                </c:pt>
                <c:pt idx="23">
                  <c:v>20.13</c:v>
                </c:pt>
                <c:pt idx="24">
                  <c:v>21.381</c:v>
                </c:pt>
                <c:pt idx="25">
                  <c:v>21.2</c:v>
                </c:pt>
                <c:pt idx="26">
                  <c:v>20.933</c:v>
                </c:pt>
                <c:pt idx="27">
                  <c:v>20.492999999999999</c:v>
                </c:pt>
                <c:pt idx="28">
                  <c:v>20.866</c:v>
                </c:pt>
                <c:pt idx="29">
                  <c:v>20.536999999999999</c:v>
                </c:pt>
                <c:pt idx="30">
                  <c:v>20.867000000000001</c:v>
                </c:pt>
                <c:pt idx="31">
                  <c:v>21.012</c:v>
                </c:pt>
                <c:pt idx="32">
                  <c:v>21.04</c:v>
                </c:pt>
                <c:pt idx="33">
                  <c:v>19.765000000000001</c:v>
                </c:pt>
                <c:pt idx="34">
                  <c:v>20.260999999999999</c:v>
                </c:pt>
                <c:pt idx="35">
                  <c:v>20.873999999999999</c:v>
                </c:pt>
                <c:pt idx="36">
                  <c:v>19.614000000000001</c:v>
                </c:pt>
                <c:pt idx="37">
                  <c:v>19.905999999999999</c:v>
                </c:pt>
                <c:pt idx="38">
                  <c:v>20.286000000000001</c:v>
                </c:pt>
                <c:pt idx="39">
                  <c:v>18.814</c:v>
                </c:pt>
                <c:pt idx="40">
                  <c:v>18.905999999999999</c:v>
                </c:pt>
                <c:pt idx="41">
                  <c:v>19.026</c:v>
                </c:pt>
                <c:pt idx="42">
                  <c:v>17.643999999999998</c:v>
                </c:pt>
                <c:pt idx="43">
                  <c:v>17.914000000000001</c:v>
                </c:pt>
                <c:pt idx="44">
                  <c:v>18.116</c:v>
                </c:pt>
                <c:pt idx="45">
                  <c:v>17.245000000000001</c:v>
                </c:pt>
                <c:pt idx="46">
                  <c:v>17.207999999999998</c:v>
                </c:pt>
                <c:pt idx="47">
                  <c:v>17.321000000000002</c:v>
                </c:pt>
                <c:pt idx="48">
                  <c:v>17.001999999999999</c:v>
                </c:pt>
                <c:pt idx="49">
                  <c:v>16.951000000000001</c:v>
                </c:pt>
                <c:pt idx="50">
                  <c:v>16.672000000000001</c:v>
                </c:pt>
                <c:pt idx="51">
                  <c:v>15.422000000000001</c:v>
                </c:pt>
                <c:pt idx="52">
                  <c:v>15.548</c:v>
                </c:pt>
                <c:pt idx="53">
                  <c:v>15.683999999999999</c:v>
                </c:pt>
                <c:pt idx="54">
                  <c:v>14.992000000000001</c:v>
                </c:pt>
                <c:pt idx="55">
                  <c:v>15.417999999999999</c:v>
                </c:pt>
                <c:pt idx="56">
                  <c:v>15.507999999999999</c:v>
                </c:pt>
                <c:pt idx="57">
                  <c:v>14.608000000000001</c:v>
                </c:pt>
                <c:pt idx="58">
                  <c:v>14.52</c:v>
                </c:pt>
                <c:pt idx="59">
                  <c:v>14.337</c:v>
                </c:pt>
                <c:pt idx="60">
                  <c:v>14.005000000000001</c:v>
                </c:pt>
                <c:pt idx="61">
                  <c:v>14.507</c:v>
                </c:pt>
                <c:pt idx="62">
                  <c:v>14.845000000000001</c:v>
                </c:pt>
                <c:pt idx="63">
                  <c:v>14.523999999999999</c:v>
                </c:pt>
                <c:pt idx="64">
                  <c:v>14.978999999999999</c:v>
                </c:pt>
                <c:pt idx="65">
                  <c:v>15.423</c:v>
                </c:pt>
                <c:pt idx="66">
                  <c:v>15.179</c:v>
                </c:pt>
                <c:pt idx="67">
                  <c:v>15.226000000000001</c:v>
                </c:pt>
                <c:pt idx="68">
                  <c:v>15.762</c:v>
                </c:pt>
                <c:pt idx="69">
                  <c:v>15.462</c:v>
                </c:pt>
                <c:pt idx="70">
                  <c:v>15.797000000000001</c:v>
                </c:pt>
                <c:pt idx="71">
                  <c:v>16.302</c:v>
                </c:pt>
                <c:pt idx="72">
                  <c:v>15.98</c:v>
                </c:pt>
                <c:pt idx="73">
                  <c:v>16.893000000000001</c:v>
                </c:pt>
                <c:pt idx="74">
                  <c:v>16.829000000000001</c:v>
                </c:pt>
                <c:pt idx="75">
                  <c:v>16.484000000000002</c:v>
                </c:pt>
                <c:pt idx="76">
                  <c:v>16.841999999999999</c:v>
                </c:pt>
                <c:pt idx="77">
                  <c:v>17.027000000000001</c:v>
                </c:pt>
                <c:pt idx="78">
                  <c:v>16.347000000000001</c:v>
                </c:pt>
                <c:pt idx="79">
                  <c:v>16.818999999999999</c:v>
                </c:pt>
                <c:pt idx="80">
                  <c:v>17.129000000000001</c:v>
                </c:pt>
                <c:pt idx="81">
                  <c:v>17.263999999999999</c:v>
                </c:pt>
                <c:pt idx="82">
                  <c:v>18.106999999999999</c:v>
                </c:pt>
                <c:pt idx="83">
                  <c:v>18.292999999999999</c:v>
                </c:pt>
                <c:pt idx="84">
                  <c:v>18.331</c:v>
                </c:pt>
                <c:pt idx="85">
                  <c:v>19.100000000000001</c:v>
                </c:pt>
                <c:pt idx="86">
                  <c:v>18.951000000000001</c:v>
                </c:pt>
                <c:pt idx="87">
                  <c:v>17.923999999999999</c:v>
                </c:pt>
                <c:pt idx="88">
                  <c:v>19.547000000000001</c:v>
                </c:pt>
                <c:pt idx="89">
                  <c:v>20.56</c:v>
                </c:pt>
                <c:pt idx="90">
                  <c:v>21.158999999999999</c:v>
                </c:pt>
                <c:pt idx="91">
                  <c:v>21.215</c:v>
                </c:pt>
                <c:pt idx="92">
                  <c:v>21.427</c:v>
                </c:pt>
                <c:pt idx="93">
                  <c:v>21.611999999999998</c:v>
                </c:pt>
                <c:pt idx="94">
                  <c:v>21.334</c:v>
                </c:pt>
                <c:pt idx="95">
                  <c:v>21.867000000000001</c:v>
                </c:pt>
                <c:pt idx="96">
                  <c:v>21.712</c:v>
                </c:pt>
                <c:pt idx="97">
                  <c:v>23.073</c:v>
                </c:pt>
                <c:pt idx="98">
                  <c:v>24.268999999999998</c:v>
                </c:pt>
                <c:pt idx="99">
                  <c:v>24.898</c:v>
                </c:pt>
                <c:pt idx="100">
                  <c:v>24.812999999999999</c:v>
                </c:pt>
                <c:pt idx="101">
                  <c:v>24.812999999999999</c:v>
                </c:pt>
                <c:pt idx="102">
                  <c:v>26.231999999999999</c:v>
                </c:pt>
                <c:pt idx="103">
                  <c:v>24.373000000000001</c:v>
                </c:pt>
                <c:pt idx="104">
                  <c:v>23.149000000000001</c:v>
                </c:pt>
                <c:pt idx="105">
                  <c:v>23.321999999999999</c:v>
                </c:pt>
                <c:pt idx="106">
                  <c:v>25.850999999999999</c:v>
                </c:pt>
                <c:pt idx="107">
                  <c:v>26.882000000000001</c:v>
                </c:pt>
                <c:pt idx="108">
                  <c:v>27.701000000000001</c:v>
                </c:pt>
                <c:pt idx="109">
                  <c:v>27.652999999999999</c:v>
                </c:pt>
                <c:pt idx="110">
                  <c:v>28.431000000000001</c:v>
                </c:pt>
                <c:pt idx="111">
                  <c:v>28.484000000000002</c:v>
                </c:pt>
                <c:pt idx="112">
                  <c:v>28.427</c:v>
                </c:pt>
                <c:pt idx="113">
                  <c:v>28.222999999999999</c:v>
                </c:pt>
                <c:pt idx="114">
                  <c:v>27.966999999999999</c:v>
                </c:pt>
                <c:pt idx="115">
                  <c:v>26.882999999999999</c:v>
                </c:pt>
                <c:pt idx="116">
                  <c:v>26.693999999999999</c:v>
                </c:pt>
                <c:pt idx="117">
                  <c:v>25.155000000000001</c:v>
                </c:pt>
                <c:pt idx="118">
                  <c:v>26.916</c:v>
                </c:pt>
                <c:pt idx="119">
                  <c:v>27.645</c:v>
                </c:pt>
                <c:pt idx="120">
                  <c:v>26.4389</c:v>
                </c:pt>
                <c:pt idx="121">
                  <c:v>25.758099999999999</c:v>
                </c:pt>
                <c:pt idx="122">
                  <c:v>26.747299999999999</c:v>
                </c:pt>
                <c:pt idx="123">
                  <c:v>26.2881</c:v>
                </c:pt>
                <c:pt idx="124">
                  <c:v>25.5168</c:v>
                </c:pt>
                <c:pt idx="125">
                  <c:v>26.298999999999999</c:v>
                </c:pt>
                <c:pt idx="126">
                  <c:v>25.9377</c:v>
                </c:pt>
                <c:pt idx="127">
                  <c:v>26.157</c:v>
                </c:pt>
                <c:pt idx="128">
                  <c:v>25.8506</c:v>
                </c:pt>
                <c:pt idx="129">
                  <c:v>24.766500000000001</c:v>
                </c:pt>
                <c:pt idx="130">
                  <c:v>24.497399999999999</c:v>
                </c:pt>
                <c:pt idx="131">
                  <c:v>23.711600000000001</c:v>
                </c:pt>
                <c:pt idx="132">
                  <c:v>25.253</c:v>
                </c:pt>
                <c:pt idx="133">
                  <c:v>24.688199999999998</c:v>
                </c:pt>
                <c:pt idx="134">
                  <c:v>22.421199999999999</c:v>
                </c:pt>
                <c:pt idx="135">
                  <c:v>25.299600000000002</c:v>
                </c:pt>
                <c:pt idx="136">
                  <c:v>27.012</c:v>
                </c:pt>
                <c:pt idx="137">
                  <c:v>26.338899999999999</c:v>
                </c:pt>
                <c:pt idx="138">
                  <c:v>28.663799999999998</c:v>
                </c:pt>
                <c:pt idx="139">
                  <c:v>28.046399999999998</c:v>
                </c:pt>
                <c:pt idx="140">
                  <c:v>24.860800000000001</c:v>
                </c:pt>
                <c:pt idx="141">
                  <c:v>27.711500000000001</c:v>
                </c:pt>
                <c:pt idx="142">
                  <c:v>29.078199999999999</c:v>
                </c:pt>
                <c:pt idx="143">
                  <c:v>29.470300000000002</c:v>
                </c:pt>
                <c:pt idx="144">
                  <c:v>29.258600000000001</c:v>
                </c:pt>
                <c:pt idx="145">
                  <c:v>28.244</c:v>
                </c:pt>
                <c:pt idx="146">
                  <c:v>29.607099999999999</c:v>
                </c:pt>
                <c:pt idx="147">
                  <c:v>26.738</c:v>
                </c:pt>
                <c:pt idx="148">
                  <c:v>25.950099999999999</c:v>
                </c:pt>
                <c:pt idx="149">
                  <c:v>24.382000000000001</c:v>
                </c:pt>
                <c:pt idx="150">
                  <c:v>20.517499999999998</c:v>
                </c:pt>
                <c:pt idx="151">
                  <c:v>20.721</c:v>
                </c:pt>
                <c:pt idx="152">
                  <c:v>19.705100000000002</c:v>
                </c:pt>
                <c:pt idx="153">
                  <c:v>18.562799999999999</c:v>
                </c:pt>
                <c:pt idx="154">
                  <c:v>19.7638</c:v>
                </c:pt>
                <c:pt idx="155">
                  <c:v>19.5304</c:v>
                </c:pt>
                <c:pt idx="156">
                  <c:v>18.7925</c:v>
                </c:pt>
                <c:pt idx="157">
                  <c:v>17.571200000000001</c:v>
                </c:pt>
                <c:pt idx="158">
                  <c:v>17.760000000000002</c:v>
                </c:pt>
                <c:pt idx="159">
                  <c:v>18.182300000000001</c:v>
                </c:pt>
                <c:pt idx="160">
                  <c:v>19.120799999999999</c:v>
                </c:pt>
                <c:pt idx="161">
                  <c:v>20.183800000000002</c:v>
                </c:pt>
                <c:pt idx="162">
                  <c:v>19.179400000000001</c:v>
                </c:pt>
                <c:pt idx="163">
                  <c:v>19.121400000000001</c:v>
                </c:pt>
                <c:pt idx="164">
                  <c:v>19.699400000000001</c:v>
                </c:pt>
                <c:pt idx="165">
                  <c:v>18.993099999999998</c:v>
                </c:pt>
                <c:pt idx="166">
                  <c:v>19.197299999999998</c:v>
                </c:pt>
                <c:pt idx="167">
                  <c:v>19.7593</c:v>
                </c:pt>
                <c:pt idx="168">
                  <c:v>19.499300000000002</c:v>
                </c:pt>
                <c:pt idx="169">
                  <c:v>19.6859</c:v>
                </c:pt>
                <c:pt idx="170">
                  <c:v>19.3523</c:v>
                </c:pt>
                <c:pt idx="171">
                  <c:v>18.234300000000001</c:v>
                </c:pt>
                <c:pt idx="172">
                  <c:v>17.746700000000001</c:v>
                </c:pt>
                <c:pt idx="173">
                  <c:v>18.229099999999999</c:v>
                </c:pt>
                <c:pt idx="174">
                  <c:v>17.1157</c:v>
                </c:pt>
                <c:pt idx="175">
                  <c:v>16.853999999999999</c:v>
                </c:pt>
                <c:pt idx="176">
                  <c:v>17.298500000000001</c:v>
                </c:pt>
                <c:pt idx="177">
                  <c:v>16.5199</c:v>
                </c:pt>
                <c:pt idx="178">
                  <c:v>17.2715</c:v>
                </c:pt>
                <c:pt idx="179">
                  <c:v>17.718800000000002</c:v>
                </c:pt>
                <c:pt idx="180">
                  <c:v>16.923200000000001</c:v>
                </c:pt>
                <c:pt idx="181">
                  <c:v>17.184200000000001</c:v>
                </c:pt>
                <c:pt idx="182">
                  <c:v>17.116399999999999</c:v>
                </c:pt>
                <c:pt idx="183">
                  <c:v>16.116599999999998</c:v>
                </c:pt>
                <c:pt idx="184">
                  <c:v>16.308299999999999</c:v>
                </c:pt>
                <c:pt idx="185">
                  <c:v>16.6402</c:v>
                </c:pt>
                <c:pt idx="186">
                  <c:v>16.47</c:v>
                </c:pt>
                <c:pt idx="187">
                  <c:v>16.497399999999999</c:v>
                </c:pt>
                <c:pt idx="188">
                  <c:v>16.519500000000001</c:v>
                </c:pt>
                <c:pt idx="189">
                  <c:v>15.5914</c:v>
                </c:pt>
                <c:pt idx="190">
                  <c:v>16.185300000000002</c:v>
                </c:pt>
                <c:pt idx="191">
                  <c:v>16.508500000000002</c:v>
                </c:pt>
                <c:pt idx="192">
                  <c:v>16.145499999999998</c:v>
                </c:pt>
                <c:pt idx="193">
                  <c:v>16.119299999999999</c:v>
                </c:pt>
                <c:pt idx="194">
                  <c:v>16.335100000000001</c:v>
                </c:pt>
                <c:pt idx="195">
                  <c:v>15.9328</c:v>
                </c:pt>
                <c:pt idx="196">
                  <c:v>15.7837</c:v>
                </c:pt>
                <c:pt idx="197">
                  <c:v>15.3325</c:v>
                </c:pt>
                <c:pt idx="198">
                  <c:v>14.6676</c:v>
                </c:pt>
                <c:pt idx="199">
                  <c:v>14.9808</c:v>
                </c:pt>
                <c:pt idx="200">
                  <c:v>15.3376</c:v>
                </c:pt>
                <c:pt idx="201">
                  <c:v>15.5425</c:v>
                </c:pt>
                <c:pt idx="202">
                  <c:v>15.830299999999999</c:v>
                </c:pt>
                <c:pt idx="203">
                  <c:v>16.147099999999998</c:v>
                </c:pt>
                <c:pt idx="204">
                  <c:v>15.9374</c:v>
                </c:pt>
                <c:pt idx="205">
                  <c:v>16.168299999999999</c:v>
                </c:pt>
                <c:pt idx="206">
                  <c:v>15.7448</c:v>
                </c:pt>
                <c:pt idx="207">
                  <c:v>16.0014</c:v>
                </c:pt>
                <c:pt idx="208">
                  <c:v>16.520600000000002</c:v>
                </c:pt>
                <c:pt idx="209">
                  <c:v>16.557200000000002</c:v>
                </c:pt>
                <c:pt idx="210">
                  <c:v>17.0273</c:v>
                </c:pt>
                <c:pt idx="211">
                  <c:v>16.287299999999998</c:v>
                </c:pt>
                <c:pt idx="212">
                  <c:v>16.763100000000001</c:v>
                </c:pt>
                <c:pt idx="213">
                  <c:v>18.653500000000001</c:v>
                </c:pt>
                <c:pt idx="214">
                  <c:v>17.729399999999998</c:v>
                </c:pt>
                <c:pt idx="215">
                  <c:v>17.921299999999999</c:v>
                </c:pt>
                <c:pt idx="216">
                  <c:v>17.959700000000002</c:v>
                </c:pt>
                <c:pt idx="217">
                  <c:v>17.648499999999999</c:v>
                </c:pt>
                <c:pt idx="218">
                  <c:v>17.154399999999999</c:v>
                </c:pt>
                <c:pt idx="219">
                  <c:v>19.6539</c:v>
                </c:pt>
                <c:pt idx="220">
                  <c:v>20.1236</c:v>
                </c:pt>
                <c:pt idx="221">
                  <c:v>19.2349</c:v>
                </c:pt>
                <c:pt idx="222">
                  <c:v>19.397200000000002</c:v>
                </c:pt>
                <c:pt idx="223">
                  <c:v>19.7697</c:v>
                </c:pt>
                <c:pt idx="224">
                  <c:v>18.775200000000002</c:v>
                </c:pt>
                <c:pt idx="225">
                  <c:v>19.567799999999998</c:v>
                </c:pt>
                <c:pt idx="226">
                  <c:v>17.835599999999999</c:v>
                </c:pt>
                <c:pt idx="227">
                  <c:v>17.724900000000002</c:v>
                </c:pt>
                <c:pt idx="228">
                  <c:v>20.1297</c:v>
                </c:pt>
                <c:pt idx="229">
                  <c:v>18.726199999999999</c:v>
                </c:pt>
                <c:pt idx="230">
                  <c:v>17.607600000000001</c:v>
                </c:pt>
                <c:pt idx="231">
                  <c:v>21.3157</c:v>
                </c:pt>
                <c:pt idx="232">
                  <c:v>22.679300000000001</c:v>
                </c:pt>
                <c:pt idx="233">
                  <c:v>23.275099999999998</c:v>
                </c:pt>
                <c:pt idx="234">
                  <c:v>23.625900000000001</c:v>
                </c:pt>
                <c:pt idx="235">
                  <c:v>25.491700000000002</c:v>
                </c:pt>
                <c:pt idx="236">
                  <c:v>26.370899999999999</c:v>
                </c:pt>
                <c:pt idx="237">
                  <c:v>18.777100000000001</c:v>
                </c:pt>
                <c:pt idx="238">
                  <c:v>19.135899999999999</c:v>
                </c:pt>
                <c:pt idx="239">
                  <c:v>19.528300000000002</c:v>
                </c:pt>
              </c:numCache>
            </c:numRef>
          </c:yVal>
          <c:smooth val="0"/>
          <c:extLst>
            <c:ext xmlns:c16="http://schemas.microsoft.com/office/drawing/2014/chart" uri="{C3380CC4-5D6E-409C-BE32-E72D297353CC}">
              <c16:uniqueId val="{00000003-B320-9540-B595-AEC37B11A7C0}"/>
            </c:ext>
          </c:extLst>
        </c:ser>
        <c:ser>
          <c:idx val="3"/>
          <c:order val="3"/>
          <c:tx>
            <c:strRef>
              <c:f>'linked version'!$F$5</c:f>
              <c:strCache>
                <c:ptCount val="1"/>
                <c:pt idx="0">
                  <c:v>2010-present</c:v>
                </c:pt>
              </c:strCache>
            </c:strRef>
          </c:tx>
          <c:spPr>
            <a:ln w="25400" cap="rnd">
              <a:noFill/>
              <a:round/>
            </a:ln>
            <a:effectLst/>
          </c:spPr>
          <c:marker>
            <c:symbol val="circle"/>
            <c:size val="5"/>
            <c:spPr>
              <a:solidFill>
                <a:schemeClr val="bg2">
                  <a:lumMod val="20000"/>
                  <a:lumOff val="80000"/>
                </a:schemeClr>
              </a:solidFill>
              <a:ln w="9525">
                <a:noFill/>
              </a:ln>
              <a:effectLst/>
            </c:spPr>
          </c:marker>
          <c:xVal>
            <c:numRef>
              <c:f>'linked version'!$B$726:$B$923</c:f>
              <c:numCache>
                <c:formatCode>0.00</c:formatCode>
                <c:ptCount val="198"/>
                <c:pt idx="0">
                  <c:v>3.73</c:v>
                </c:pt>
                <c:pt idx="1">
                  <c:v>3.69</c:v>
                </c:pt>
                <c:pt idx="2">
                  <c:v>3.73</c:v>
                </c:pt>
                <c:pt idx="3">
                  <c:v>3.85</c:v>
                </c:pt>
                <c:pt idx="4">
                  <c:v>3.42</c:v>
                </c:pt>
                <c:pt idx="5">
                  <c:v>3.2</c:v>
                </c:pt>
                <c:pt idx="6">
                  <c:v>3.01</c:v>
                </c:pt>
                <c:pt idx="7">
                  <c:v>2.7</c:v>
                </c:pt>
                <c:pt idx="8">
                  <c:v>2.65</c:v>
                </c:pt>
                <c:pt idx="9">
                  <c:v>2.54</c:v>
                </c:pt>
                <c:pt idx="10">
                  <c:v>2.76</c:v>
                </c:pt>
                <c:pt idx="11">
                  <c:v>3.29</c:v>
                </c:pt>
                <c:pt idx="12">
                  <c:v>3.39</c:v>
                </c:pt>
                <c:pt idx="13">
                  <c:v>3.58</c:v>
                </c:pt>
                <c:pt idx="14">
                  <c:v>3.41</c:v>
                </c:pt>
                <c:pt idx="15">
                  <c:v>3.46</c:v>
                </c:pt>
                <c:pt idx="16">
                  <c:v>3.17</c:v>
                </c:pt>
                <c:pt idx="17">
                  <c:v>3</c:v>
                </c:pt>
                <c:pt idx="18">
                  <c:v>3</c:v>
                </c:pt>
                <c:pt idx="19">
                  <c:v>2.2999999999999998</c:v>
                </c:pt>
                <c:pt idx="20">
                  <c:v>1.98</c:v>
                </c:pt>
                <c:pt idx="21">
                  <c:v>2.15</c:v>
                </c:pt>
                <c:pt idx="22">
                  <c:v>2.0099999999999998</c:v>
                </c:pt>
                <c:pt idx="23">
                  <c:v>1.98</c:v>
                </c:pt>
                <c:pt idx="24">
                  <c:v>1.97</c:v>
                </c:pt>
                <c:pt idx="25">
                  <c:v>1.97</c:v>
                </c:pt>
                <c:pt idx="26">
                  <c:v>2.17</c:v>
                </c:pt>
                <c:pt idx="27">
                  <c:v>2.0499999999999998</c:v>
                </c:pt>
                <c:pt idx="28">
                  <c:v>1.8</c:v>
                </c:pt>
                <c:pt idx="29">
                  <c:v>1.62</c:v>
                </c:pt>
                <c:pt idx="30">
                  <c:v>1.53</c:v>
                </c:pt>
                <c:pt idx="31">
                  <c:v>1.68</c:v>
                </c:pt>
                <c:pt idx="32">
                  <c:v>1.72</c:v>
                </c:pt>
                <c:pt idx="33">
                  <c:v>1.75</c:v>
                </c:pt>
                <c:pt idx="34">
                  <c:v>1.65</c:v>
                </c:pt>
                <c:pt idx="35">
                  <c:v>1.72</c:v>
                </c:pt>
                <c:pt idx="36">
                  <c:v>1.91</c:v>
                </c:pt>
                <c:pt idx="37">
                  <c:v>1.98</c:v>
                </c:pt>
                <c:pt idx="38">
                  <c:v>1.96</c:v>
                </c:pt>
                <c:pt idx="39">
                  <c:v>1.76</c:v>
                </c:pt>
                <c:pt idx="40">
                  <c:v>1.93</c:v>
                </c:pt>
                <c:pt idx="41">
                  <c:v>2.2999999999999998</c:v>
                </c:pt>
                <c:pt idx="42">
                  <c:v>2.58</c:v>
                </c:pt>
                <c:pt idx="43">
                  <c:v>2.74</c:v>
                </c:pt>
                <c:pt idx="44">
                  <c:v>2.81</c:v>
                </c:pt>
                <c:pt idx="45">
                  <c:v>2.62</c:v>
                </c:pt>
                <c:pt idx="46">
                  <c:v>2.72</c:v>
                </c:pt>
                <c:pt idx="47">
                  <c:v>2.9</c:v>
                </c:pt>
                <c:pt idx="48">
                  <c:v>2.86</c:v>
                </c:pt>
                <c:pt idx="49">
                  <c:v>2.71</c:v>
                </c:pt>
                <c:pt idx="50">
                  <c:v>2.72</c:v>
                </c:pt>
                <c:pt idx="51">
                  <c:v>2.71</c:v>
                </c:pt>
                <c:pt idx="52">
                  <c:v>2.56</c:v>
                </c:pt>
                <c:pt idx="53">
                  <c:v>2.6</c:v>
                </c:pt>
                <c:pt idx="54">
                  <c:v>2.54</c:v>
                </c:pt>
                <c:pt idx="55">
                  <c:v>2.42</c:v>
                </c:pt>
                <c:pt idx="56">
                  <c:v>2.5299999999999998</c:v>
                </c:pt>
                <c:pt idx="57">
                  <c:v>2.2999999999999998</c:v>
                </c:pt>
                <c:pt idx="58">
                  <c:v>2.33</c:v>
                </c:pt>
                <c:pt idx="59">
                  <c:v>2.21</c:v>
                </c:pt>
                <c:pt idx="60">
                  <c:v>1.88</c:v>
                </c:pt>
                <c:pt idx="61">
                  <c:v>1.98</c:v>
                </c:pt>
                <c:pt idx="62">
                  <c:v>2.04</c:v>
                </c:pt>
                <c:pt idx="63">
                  <c:v>1.94</c:v>
                </c:pt>
                <c:pt idx="64">
                  <c:v>2.2000000000000002</c:v>
                </c:pt>
                <c:pt idx="65">
                  <c:v>2.36</c:v>
                </c:pt>
                <c:pt idx="66">
                  <c:v>2.3199999999999998</c:v>
                </c:pt>
                <c:pt idx="67">
                  <c:v>2.17</c:v>
                </c:pt>
                <c:pt idx="68">
                  <c:v>2.17</c:v>
                </c:pt>
                <c:pt idx="69">
                  <c:v>2.0699999999999998</c:v>
                </c:pt>
                <c:pt idx="70">
                  <c:v>2.2599999999999998</c:v>
                </c:pt>
                <c:pt idx="71">
                  <c:v>2.2400000000000002</c:v>
                </c:pt>
                <c:pt idx="72">
                  <c:v>2.09</c:v>
                </c:pt>
                <c:pt idx="73">
                  <c:v>1.78</c:v>
                </c:pt>
                <c:pt idx="74">
                  <c:v>1.89</c:v>
                </c:pt>
                <c:pt idx="75">
                  <c:v>1.81</c:v>
                </c:pt>
                <c:pt idx="76">
                  <c:v>1.81</c:v>
                </c:pt>
                <c:pt idx="77">
                  <c:v>1.64</c:v>
                </c:pt>
                <c:pt idx="78">
                  <c:v>1.5</c:v>
                </c:pt>
                <c:pt idx="79">
                  <c:v>1.56</c:v>
                </c:pt>
                <c:pt idx="80">
                  <c:v>1.63</c:v>
                </c:pt>
                <c:pt idx="81">
                  <c:v>1.76</c:v>
                </c:pt>
                <c:pt idx="82">
                  <c:v>2.14</c:v>
                </c:pt>
                <c:pt idx="83">
                  <c:v>2.4900000000000002</c:v>
                </c:pt>
                <c:pt idx="84">
                  <c:v>2.4300000000000002</c:v>
                </c:pt>
                <c:pt idx="85">
                  <c:v>2.42</c:v>
                </c:pt>
                <c:pt idx="86">
                  <c:v>2.48</c:v>
                </c:pt>
                <c:pt idx="87">
                  <c:v>2.2999999999999998</c:v>
                </c:pt>
                <c:pt idx="88">
                  <c:v>2.2999999999999998</c:v>
                </c:pt>
                <c:pt idx="89">
                  <c:v>2.19</c:v>
                </c:pt>
                <c:pt idx="90">
                  <c:v>2.3199999999999998</c:v>
                </c:pt>
                <c:pt idx="91">
                  <c:v>2.21</c:v>
                </c:pt>
                <c:pt idx="92">
                  <c:v>2.2000000000000002</c:v>
                </c:pt>
                <c:pt idx="93">
                  <c:v>2.36</c:v>
                </c:pt>
                <c:pt idx="94">
                  <c:v>2.35</c:v>
                </c:pt>
                <c:pt idx="95">
                  <c:v>2.4</c:v>
                </c:pt>
                <c:pt idx="96">
                  <c:v>2.58</c:v>
                </c:pt>
                <c:pt idx="97">
                  <c:v>2.86</c:v>
                </c:pt>
                <c:pt idx="98">
                  <c:v>2.84</c:v>
                </c:pt>
                <c:pt idx="99">
                  <c:v>2.87</c:v>
                </c:pt>
                <c:pt idx="100">
                  <c:v>2.98</c:v>
                </c:pt>
                <c:pt idx="101">
                  <c:v>2.91</c:v>
                </c:pt>
                <c:pt idx="102">
                  <c:v>2.89</c:v>
                </c:pt>
                <c:pt idx="103">
                  <c:v>2.89</c:v>
                </c:pt>
                <c:pt idx="104">
                  <c:v>3</c:v>
                </c:pt>
                <c:pt idx="105">
                  <c:v>3.15</c:v>
                </c:pt>
                <c:pt idx="106">
                  <c:v>3.12</c:v>
                </c:pt>
                <c:pt idx="107">
                  <c:v>2.8328570000000002</c:v>
                </c:pt>
                <c:pt idx="108">
                  <c:v>2.715652</c:v>
                </c:pt>
                <c:pt idx="109">
                  <c:v>2.6755</c:v>
                </c:pt>
                <c:pt idx="110">
                  <c:v>2.5709520000000001</c:v>
                </c:pt>
                <c:pt idx="111">
                  <c:v>2.533182</c:v>
                </c:pt>
                <c:pt idx="112">
                  <c:v>2.3921739999999998</c:v>
                </c:pt>
                <c:pt idx="113">
                  <c:v>2.0739999999999998</c:v>
                </c:pt>
                <c:pt idx="114">
                  <c:v>2.0543480000000001</c:v>
                </c:pt>
                <c:pt idx="115">
                  <c:v>1.6263639999999999</c:v>
                </c:pt>
                <c:pt idx="116">
                  <c:v>1.6995</c:v>
                </c:pt>
                <c:pt idx="117">
                  <c:v>1.7068179999999999</c:v>
                </c:pt>
                <c:pt idx="118">
                  <c:v>1.8121050000000001</c:v>
                </c:pt>
                <c:pt idx="119">
                  <c:v>1.862857</c:v>
                </c:pt>
                <c:pt idx="120">
                  <c:v>1.757619</c:v>
                </c:pt>
                <c:pt idx="121">
                  <c:v>1.504211</c:v>
                </c:pt>
                <c:pt idx="122">
                  <c:v>0.87</c:v>
                </c:pt>
                <c:pt idx="123">
                  <c:v>0.65761899999999995</c:v>
                </c:pt>
                <c:pt idx="124">
                  <c:v>0.67400000000000004</c:v>
                </c:pt>
                <c:pt idx="125">
                  <c:v>0.72863599999999995</c:v>
                </c:pt>
                <c:pt idx="126">
                  <c:v>0.62363599999999997</c:v>
                </c:pt>
                <c:pt idx="127">
                  <c:v>0.65</c:v>
                </c:pt>
                <c:pt idx="128">
                  <c:v>0.67952400000000002</c:v>
                </c:pt>
                <c:pt idx="129">
                  <c:v>0.78714300000000004</c:v>
                </c:pt>
                <c:pt idx="130">
                  <c:v>0.87</c:v>
                </c:pt>
                <c:pt idx="131">
                  <c:v>0.93363600000000002</c:v>
                </c:pt>
                <c:pt idx="132">
                  <c:v>1.0810526315789499</c:v>
                </c:pt>
                <c:pt idx="133">
                  <c:v>1.2578947368421101</c:v>
                </c:pt>
                <c:pt idx="134">
                  <c:v>1.6108695652173901</c:v>
                </c:pt>
                <c:pt idx="135">
                  <c:v>1.635</c:v>
                </c:pt>
                <c:pt idx="136">
                  <c:v>1.621</c:v>
                </c:pt>
                <c:pt idx="137">
                  <c:v>1.5190909090909099</c:v>
                </c:pt>
                <c:pt idx="138">
                  <c:v>1.3185714285714301</c:v>
                </c:pt>
                <c:pt idx="139">
                  <c:v>1.28318181818182</c:v>
                </c:pt>
                <c:pt idx="140">
                  <c:v>1.3747619047619</c:v>
                </c:pt>
                <c:pt idx="141">
                  <c:v>1.5825</c:v>
                </c:pt>
                <c:pt idx="142">
                  <c:v>1.5595000000000001</c:v>
                </c:pt>
                <c:pt idx="143">
                  <c:v>1.4650000000000001</c:v>
                </c:pt>
                <c:pt idx="144">
                  <c:v>1.764</c:v>
                </c:pt>
                <c:pt idx="145">
                  <c:v>1.93421052631579</c:v>
                </c:pt>
                <c:pt idx="146">
                  <c:v>2.12782608695652</c:v>
                </c:pt>
                <c:pt idx="147">
                  <c:v>2.7475000000000001</c:v>
                </c:pt>
                <c:pt idx="148">
                  <c:v>2.8980952380952401</c:v>
                </c:pt>
                <c:pt idx="149">
                  <c:v>3.14333333333333</c:v>
                </c:pt>
                <c:pt idx="150">
                  <c:v>2.8959999999999999</c:v>
                </c:pt>
                <c:pt idx="151">
                  <c:v>2.89782608695652</c:v>
                </c:pt>
                <c:pt idx="152">
                  <c:v>3.5190476190476199</c:v>
                </c:pt>
                <c:pt idx="153">
                  <c:v>3.9834999999999998</c:v>
                </c:pt>
                <c:pt idx="154">
                  <c:v>3.891</c:v>
                </c:pt>
                <c:pt idx="155">
                  <c:v>3.61619047619048</c:v>
                </c:pt>
                <c:pt idx="156">
                  <c:v>3.53</c:v>
                </c:pt>
                <c:pt idx="157">
                  <c:v>3.75</c:v>
                </c:pt>
                <c:pt idx="158">
                  <c:v>3.66</c:v>
                </c:pt>
                <c:pt idx="159">
                  <c:v>3.46</c:v>
                </c:pt>
                <c:pt idx="160">
                  <c:v>3.57</c:v>
                </c:pt>
                <c:pt idx="161">
                  <c:v>3.75</c:v>
                </c:pt>
                <c:pt idx="162">
                  <c:v>3.9</c:v>
                </c:pt>
                <c:pt idx="163">
                  <c:v>4.17</c:v>
                </c:pt>
                <c:pt idx="164">
                  <c:v>4.38</c:v>
                </c:pt>
                <c:pt idx="165">
                  <c:v>4.8</c:v>
                </c:pt>
                <c:pt idx="166">
                  <c:v>4.5</c:v>
                </c:pt>
                <c:pt idx="167">
                  <c:v>4.0199999999999996</c:v>
                </c:pt>
                <c:pt idx="168">
                  <c:v>4.0580952380952402</c:v>
                </c:pt>
                <c:pt idx="169">
                  <c:v>4.2074999999999996</c:v>
                </c:pt>
                <c:pt idx="170">
                  <c:v>4.2084999999999999</c:v>
                </c:pt>
                <c:pt idx="171">
                  <c:v>4.53909090909091</c:v>
                </c:pt>
                <c:pt idx="172">
                  <c:v>4.4822727272727301</c:v>
                </c:pt>
                <c:pt idx="173">
                  <c:v>4.30526315789474</c:v>
                </c:pt>
                <c:pt idx="174">
                  <c:v>4.2486363636363604</c:v>
                </c:pt>
                <c:pt idx="175">
                  <c:v>3.8709090909090902</c:v>
                </c:pt>
                <c:pt idx="176">
                  <c:v>3.7235</c:v>
                </c:pt>
                <c:pt idx="177">
                  <c:v>4.0954545454545404</c:v>
                </c:pt>
                <c:pt idx="178">
                  <c:v>4.3557894736842098</c:v>
                </c:pt>
                <c:pt idx="179">
                  <c:v>4.3914285714285697</c:v>
                </c:pt>
                <c:pt idx="180" formatCode="General">
                  <c:v>4.63</c:v>
                </c:pt>
                <c:pt idx="181" formatCode="General">
                  <c:v>4.45</c:v>
                </c:pt>
                <c:pt idx="182" formatCode="General">
                  <c:v>4.28</c:v>
                </c:pt>
                <c:pt idx="183" formatCode="General">
                  <c:v>4.28</c:v>
                </c:pt>
                <c:pt idx="184" formatCode="General">
                  <c:v>4.42</c:v>
                </c:pt>
                <c:pt idx="185" formatCode="General">
                  <c:v>4.38</c:v>
                </c:pt>
                <c:pt idx="186" formatCode="General">
                  <c:v>4.3899999999999997</c:v>
                </c:pt>
                <c:pt idx="187" formatCode="General">
                  <c:v>4.26</c:v>
                </c:pt>
                <c:pt idx="188" formatCode="General">
                  <c:v>4.12</c:v>
                </c:pt>
                <c:pt idx="189">
                  <c:v>4.0618181818181798</c:v>
                </c:pt>
                <c:pt idx="190">
                  <c:v>4.0938888888888902</c:v>
                </c:pt>
                <c:pt idx="191">
                  <c:v>4.1431818181818203</c:v>
                </c:pt>
                <c:pt idx="192" formatCode="General">
                  <c:v>4.21</c:v>
                </c:pt>
                <c:pt idx="193" formatCode="General">
                  <c:v>4.13</c:v>
                </c:pt>
                <c:pt idx="194">
                  <c:v>4.2459090909090902</c:v>
                </c:pt>
                <c:pt idx="195">
                  <c:v>4.3190909090909102</c:v>
                </c:pt>
                <c:pt idx="196">
                  <c:v>4.484</c:v>
                </c:pt>
                <c:pt idx="197">
                  <c:v>4.47047619047619</c:v>
                </c:pt>
              </c:numCache>
            </c:numRef>
          </c:xVal>
          <c:yVal>
            <c:numRef>
              <c:f>'linked version'!$F$726:$F$923</c:f>
              <c:numCache>
                <c:formatCode>0.00</c:formatCode>
                <c:ptCount val="198"/>
                <c:pt idx="0">
                  <c:v>16.989999999999998</c:v>
                </c:pt>
                <c:pt idx="1">
                  <c:v>16.47</c:v>
                </c:pt>
                <c:pt idx="2">
                  <c:v>17.420000000000002</c:v>
                </c:pt>
                <c:pt idx="3">
                  <c:v>16.350000000000001</c:v>
                </c:pt>
                <c:pt idx="4">
                  <c:v>15.37</c:v>
                </c:pt>
                <c:pt idx="5">
                  <c:v>14.8</c:v>
                </c:pt>
                <c:pt idx="6">
                  <c:v>13.67</c:v>
                </c:pt>
                <c:pt idx="7">
                  <c:v>13.76</c:v>
                </c:pt>
                <c:pt idx="8">
                  <c:v>14.2</c:v>
                </c:pt>
                <c:pt idx="9">
                  <c:v>13.99</c:v>
                </c:pt>
                <c:pt idx="10">
                  <c:v>14.31</c:v>
                </c:pt>
                <c:pt idx="11">
                  <c:v>14.82</c:v>
                </c:pt>
                <c:pt idx="12">
                  <c:v>14.75</c:v>
                </c:pt>
                <c:pt idx="13">
                  <c:v>15.19</c:v>
                </c:pt>
                <c:pt idx="14">
                  <c:v>15</c:v>
                </c:pt>
                <c:pt idx="15">
                  <c:v>14.65</c:v>
                </c:pt>
                <c:pt idx="16">
                  <c:v>14.72</c:v>
                </c:pt>
                <c:pt idx="17">
                  <c:v>14.16</c:v>
                </c:pt>
                <c:pt idx="18">
                  <c:v>14</c:v>
                </c:pt>
                <c:pt idx="19">
                  <c:v>12.52</c:v>
                </c:pt>
                <c:pt idx="20">
                  <c:v>12.4</c:v>
                </c:pt>
                <c:pt idx="21">
                  <c:v>12.52</c:v>
                </c:pt>
                <c:pt idx="22">
                  <c:v>12.72</c:v>
                </c:pt>
                <c:pt idx="23">
                  <c:v>12.89</c:v>
                </c:pt>
                <c:pt idx="24">
                  <c:v>13.26</c:v>
                </c:pt>
                <c:pt idx="25">
                  <c:v>13.78</c:v>
                </c:pt>
                <c:pt idx="26">
                  <c:v>14.16</c:v>
                </c:pt>
                <c:pt idx="27">
                  <c:v>14.05</c:v>
                </c:pt>
                <c:pt idx="28">
                  <c:v>13.59</c:v>
                </c:pt>
                <c:pt idx="29">
                  <c:v>13.41</c:v>
                </c:pt>
                <c:pt idx="30">
                  <c:v>13.96</c:v>
                </c:pt>
                <c:pt idx="31">
                  <c:v>14.41</c:v>
                </c:pt>
                <c:pt idx="32">
                  <c:v>14.82</c:v>
                </c:pt>
                <c:pt idx="33">
                  <c:v>14.85</c:v>
                </c:pt>
                <c:pt idx="34">
                  <c:v>14.4</c:v>
                </c:pt>
                <c:pt idx="35">
                  <c:v>14.69</c:v>
                </c:pt>
                <c:pt idx="36">
                  <c:v>15.05</c:v>
                </c:pt>
                <c:pt idx="37">
                  <c:v>15.38</c:v>
                </c:pt>
                <c:pt idx="38">
                  <c:v>15.77</c:v>
                </c:pt>
                <c:pt idx="39">
                  <c:v>15.82</c:v>
                </c:pt>
                <c:pt idx="40">
                  <c:v>16.52</c:v>
                </c:pt>
                <c:pt idx="41">
                  <c:v>16.309999999999999</c:v>
                </c:pt>
                <c:pt idx="42">
                  <c:v>16.329999999999998</c:v>
                </c:pt>
                <c:pt idx="43">
                  <c:v>16.34</c:v>
                </c:pt>
                <c:pt idx="44">
                  <c:v>16.510000000000002</c:v>
                </c:pt>
                <c:pt idx="45">
                  <c:v>16.03</c:v>
                </c:pt>
                <c:pt idx="46">
                  <c:v>16.62</c:v>
                </c:pt>
                <c:pt idx="47">
                  <c:v>16.850000000000001</c:v>
                </c:pt>
                <c:pt idx="48">
                  <c:v>16.739999999999998</c:v>
                </c:pt>
                <c:pt idx="49">
                  <c:v>16.690000000000001</c:v>
                </c:pt>
                <c:pt idx="50">
                  <c:v>17.12</c:v>
                </c:pt>
                <c:pt idx="51">
                  <c:v>16.670000000000002</c:v>
                </c:pt>
                <c:pt idx="52">
                  <c:v>16.899999999999999</c:v>
                </c:pt>
                <c:pt idx="53">
                  <c:v>17.41</c:v>
                </c:pt>
                <c:pt idx="54">
                  <c:v>17.23</c:v>
                </c:pt>
                <c:pt idx="55">
                  <c:v>17.13</c:v>
                </c:pt>
                <c:pt idx="56">
                  <c:v>17.41</c:v>
                </c:pt>
                <c:pt idx="57">
                  <c:v>17.14</c:v>
                </c:pt>
                <c:pt idx="58">
                  <c:v>18.09</c:v>
                </c:pt>
                <c:pt idx="59">
                  <c:v>18.18</c:v>
                </c:pt>
                <c:pt idx="60">
                  <c:v>18.189941699999999</c:v>
                </c:pt>
                <c:pt idx="61">
                  <c:v>18.674401700000001</c:v>
                </c:pt>
                <c:pt idx="62">
                  <c:v>18.654622910000001</c:v>
                </c:pt>
                <c:pt idx="63">
                  <c:v>19.343147340000002</c:v>
                </c:pt>
                <c:pt idx="64">
                  <c:v>19.500863339999999</c:v>
                </c:pt>
                <c:pt idx="65">
                  <c:v>19.383967089999999</c:v>
                </c:pt>
                <c:pt idx="66">
                  <c:v>20.108926790000002</c:v>
                </c:pt>
                <c:pt idx="67">
                  <c:v>19.587729880000001</c:v>
                </c:pt>
                <c:pt idx="68">
                  <c:v>18.67104264</c:v>
                </c:pt>
                <c:pt idx="69">
                  <c:v>20.157418889999999</c:v>
                </c:pt>
                <c:pt idx="70">
                  <c:v>20.712956689999999</c:v>
                </c:pt>
                <c:pt idx="71">
                  <c:v>20.448775959999999</c:v>
                </c:pt>
                <c:pt idx="72">
                  <c:v>19.456423229999999</c:v>
                </c:pt>
                <c:pt idx="73">
                  <c:v>19.312630559999999</c:v>
                </c:pt>
                <c:pt idx="74">
                  <c:v>20.504554209999998</c:v>
                </c:pt>
                <c:pt idx="75">
                  <c:v>21.14225566</c:v>
                </c:pt>
                <c:pt idx="76">
                  <c:v>21.040551610000001</c:v>
                </c:pt>
                <c:pt idx="77">
                  <c:v>21.227374600000001</c:v>
                </c:pt>
                <c:pt idx="78">
                  <c:v>21.188148290000001</c:v>
                </c:pt>
                <c:pt idx="79">
                  <c:v>21.469948469999999</c:v>
                </c:pt>
                <c:pt idx="80">
                  <c:v>21.274807259999999</c:v>
                </c:pt>
                <c:pt idx="81">
                  <c:v>20.16771082</c:v>
                </c:pt>
                <c:pt idx="82">
                  <c:v>20.374418540000001</c:v>
                </c:pt>
                <c:pt idx="83">
                  <c:v>21.142754069999999</c:v>
                </c:pt>
                <c:pt idx="84">
                  <c:v>20.476248760000001</c:v>
                </c:pt>
                <c:pt idx="85">
                  <c:v>20.969404430000001</c:v>
                </c:pt>
                <c:pt idx="86">
                  <c:v>21.30161258</c:v>
                </c:pt>
                <c:pt idx="87">
                  <c:v>20.35291127</c:v>
                </c:pt>
                <c:pt idx="88">
                  <c:v>20.663784580000002</c:v>
                </c:pt>
                <c:pt idx="89">
                  <c:v>20.997114</c:v>
                </c:pt>
                <c:pt idx="90">
                  <c:v>20.69924511</c:v>
                </c:pt>
                <c:pt idx="91">
                  <c:v>20.71713093</c:v>
                </c:pt>
                <c:pt idx="92">
                  <c:v>21.025986840000002</c:v>
                </c:pt>
                <c:pt idx="93">
                  <c:v>20.53648119</c:v>
                </c:pt>
                <c:pt idx="94">
                  <c:v>20.83050128</c:v>
                </c:pt>
                <c:pt idx="95">
                  <c:v>21.398606539999999</c:v>
                </c:pt>
                <c:pt idx="96">
                  <c:v>21.098115480602001</c:v>
                </c:pt>
                <c:pt idx="97">
                  <c:v>20.457954042199201</c:v>
                </c:pt>
                <c:pt idx="98">
                  <c:v>20.439944112531201</c:v>
                </c:pt>
                <c:pt idx="99">
                  <c:v>18.904504082068801</c:v>
                </c:pt>
                <c:pt idx="100">
                  <c:v>19.245519954406198</c:v>
                </c:pt>
                <c:pt idx="101">
                  <c:v>19.6220905962813</c:v>
                </c:pt>
                <c:pt idx="102">
                  <c:v>18.572286484509998</c:v>
                </c:pt>
                <c:pt idx="103">
                  <c:v>18.998939203563399</c:v>
                </c:pt>
                <c:pt idx="104">
                  <c:v>19.289326725169499</c:v>
                </c:pt>
                <c:pt idx="105">
                  <c:v>18.373778251978901</c:v>
                </c:pt>
                <c:pt idx="106">
                  <c:v>17.963255435356199</c:v>
                </c:pt>
                <c:pt idx="107">
                  <c:v>16.934745171504002</c:v>
                </c:pt>
                <c:pt idx="108">
                  <c:v>17.0361973211369</c:v>
                </c:pt>
                <c:pt idx="109">
                  <c:v>17.9997661613852</c:v>
                </c:pt>
                <c:pt idx="110">
                  <c:v>18.320704410323401</c:v>
                </c:pt>
                <c:pt idx="111">
                  <c:v>18.7899572926103</c:v>
                </c:pt>
                <c:pt idx="112">
                  <c:v>18.472278432768199</c:v>
                </c:pt>
                <c:pt idx="113">
                  <c:v>18.7017341788534</c:v>
                </c:pt>
                <c:pt idx="114">
                  <c:v>19.586282512911001</c:v>
                </c:pt>
                <c:pt idx="115">
                  <c:v>18.941610655684102</c:v>
                </c:pt>
                <c:pt idx="116">
                  <c:v>19.495038242792699</c:v>
                </c:pt>
                <c:pt idx="117">
                  <c:v>18.95159889</c:v>
                </c:pt>
                <c:pt idx="118">
                  <c:v>19.76135756</c:v>
                </c:pt>
                <c:pt idx="119">
                  <c:v>20.21861968</c:v>
                </c:pt>
                <c:pt idx="120">
                  <c:v>23.6471388371925</c:v>
                </c:pt>
                <c:pt idx="121">
                  <c:v>23.6407286373801</c:v>
                </c:pt>
                <c:pt idx="122">
                  <c:v>19.132897900887301</c:v>
                </c:pt>
                <c:pt idx="123">
                  <c:v>22.046417927841599</c:v>
                </c:pt>
                <c:pt idx="124">
                  <c:v>23.304717432950198</c:v>
                </c:pt>
                <c:pt idx="125">
                  <c:v>24.781776093550398</c:v>
                </c:pt>
                <c:pt idx="126">
                  <c:v>25.9999926319202</c:v>
                </c:pt>
                <c:pt idx="127">
                  <c:v>27.4921780011348</c:v>
                </c:pt>
                <c:pt idx="128">
                  <c:v>27.2798627462106</c:v>
                </c:pt>
                <c:pt idx="129">
                  <c:v>27.937414104764201</c:v>
                </c:pt>
                <c:pt idx="130">
                  <c:v>29.002145133611201</c:v>
                </c:pt>
                <c:pt idx="131">
                  <c:v>30.1978426084825</c:v>
                </c:pt>
                <c:pt idx="132">
                  <c:v>25.2445330117115</c:v>
                </c:pt>
                <c:pt idx="133">
                  <c:v>25.841310254192202</c:v>
                </c:pt>
                <c:pt idx="134">
                  <c:v>26.021481640936901</c:v>
                </c:pt>
                <c:pt idx="135">
                  <c:v>23.591068645322999</c:v>
                </c:pt>
                <c:pt idx="136">
                  <c:v>23.743018685199999</c:v>
                </c:pt>
                <c:pt idx="137">
                  <c:v>24.145434345448301</c:v>
                </c:pt>
                <c:pt idx="138">
                  <c:v>23.0080821311821</c:v>
                </c:pt>
                <c:pt idx="139">
                  <c:v>23.485217568280099</c:v>
                </c:pt>
                <c:pt idx="140">
                  <c:v>23.439540931139899</c:v>
                </c:pt>
                <c:pt idx="141">
                  <c:v>21.424077340185399</c:v>
                </c:pt>
                <c:pt idx="142">
                  <c:v>22.416726703808699</c:v>
                </c:pt>
                <c:pt idx="143">
                  <c:v>22.4522007924691</c:v>
                </c:pt>
                <c:pt idx="144">
                  <c:v>21.763492101256201</c:v>
                </c:pt>
                <c:pt idx="145">
                  <c:v>21.107634783022501</c:v>
                </c:pt>
                <c:pt idx="146">
                  <c:v>20.894866849067402</c:v>
                </c:pt>
                <c:pt idx="147">
                  <c:v>21.423046150844002</c:v>
                </c:pt>
                <c:pt idx="148">
                  <c:v>19.710996194750699</c:v>
                </c:pt>
                <c:pt idx="149">
                  <c:v>19.021107751975801</c:v>
                </c:pt>
                <c:pt idx="150">
                  <c:v>19.240221828734398</c:v>
                </c:pt>
                <c:pt idx="151">
                  <c:v>20.454296606167901</c:v>
                </c:pt>
                <c:pt idx="152">
                  <c:v>18.9391592936894</c:v>
                </c:pt>
                <c:pt idx="153">
                  <c:v>18.918765940594099</c:v>
                </c:pt>
                <c:pt idx="154">
                  <c:v>19.890777207412999</c:v>
                </c:pt>
                <c:pt idx="155">
                  <c:v>19.864843625285602</c:v>
                </c:pt>
                <c:pt idx="156">
                  <c:v>19.7904187278269</c:v>
                </c:pt>
                <c:pt idx="157">
                  <c:v>20.385173322340499</c:v>
                </c:pt>
                <c:pt idx="158">
                  <c:v>19.8299062109629</c:v>
                </c:pt>
                <c:pt idx="159">
                  <c:v>19.8052252186449</c:v>
                </c:pt>
                <c:pt idx="160">
                  <c:v>19.923946093224401</c:v>
                </c:pt>
                <c:pt idx="161">
                  <c:v>20.881176631427198</c:v>
                </c:pt>
                <c:pt idx="162">
                  <c:v>21.467026190476201</c:v>
                </c:pt>
                <c:pt idx="163">
                  <c:v>21.2255176</c:v>
                </c:pt>
                <c:pt idx="164">
                  <c:v>20.9956904761905</c:v>
                </c:pt>
                <c:pt idx="165">
                  <c:v>19.9943844377839</c:v>
                </c:pt>
                <c:pt idx="166">
                  <c:v>20.887291401676599</c:v>
                </c:pt>
                <c:pt idx="167">
                  <c:v>21.940952091041101</c:v>
                </c:pt>
                <c:pt idx="168">
                  <c:v>22.282216069937899</c:v>
                </c:pt>
                <c:pt idx="169">
                  <c:v>23.2444184212967</c:v>
                </c:pt>
                <c:pt idx="170">
                  <c:v>23.980022725164599</c:v>
                </c:pt>
                <c:pt idx="171">
                  <c:v>23.329801619969</c:v>
                </c:pt>
                <c:pt idx="172">
                  <c:v>23.889867002829199</c:v>
                </c:pt>
                <c:pt idx="173">
                  <c:v>24.7108721639135</c:v>
                </c:pt>
                <c:pt idx="174">
                  <c:v>24.499024751161201</c:v>
                </c:pt>
                <c:pt idx="175">
                  <c:v>24.234525746516301</c:v>
                </c:pt>
                <c:pt idx="176">
                  <c:v>24.8673324485733</c:v>
                </c:pt>
                <c:pt idx="177">
                  <c:v>24.821389976859798</c:v>
                </c:pt>
                <c:pt idx="178">
                  <c:v>25.4110215975317</c:v>
                </c:pt>
                <c:pt idx="179">
                  <c:v>25.758092950805601</c:v>
                </c:pt>
                <c:pt idx="180">
                  <c:v>25.3111898916356</c:v>
                </c:pt>
                <c:pt idx="181">
                  <c:v>25.561674568235699</c:v>
                </c:pt>
                <c:pt idx="182">
                  <c:v>24.060207132576998</c:v>
                </c:pt>
                <c:pt idx="183">
                  <c:v>22.1990065900447</c:v>
                </c:pt>
                <c:pt idx="184">
                  <c:v>24.0239768645609</c:v>
                </c:pt>
                <c:pt idx="185">
                  <c:v>24.9295167024971</c:v>
                </c:pt>
                <c:pt idx="186">
                  <c:v>24.7154112969069</c:v>
                </c:pt>
                <c:pt idx="187">
                  <c:v>25.15681238813</c:v>
                </c:pt>
                <c:pt idx="188">
                  <c:v>25.844002571047302</c:v>
                </c:pt>
                <c:pt idx="189">
                  <c:v>25.583757744606501</c:v>
                </c:pt>
                <c:pt idx="190">
                  <c:v>25.6034859807049</c:v>
                </c:pt>
                <c:pt idx="191">
                  <c:v>26.029419078547601</c:v>
                </c:pt>
                <c:pt idx="192" formatCode="General">
                  <c:v>25.1</c:v>
                </c:pt>
                <c:pt idx="193" formatCode="General">
                  <c:v>24.97</c:v>
                </c:pt>
                <c:pt idx="194">
                  <c:v>23.437655293744701</c:v>
                </c:pt>
                <c:pt idx="195">
                  <c:v>22.093453647305399</c:v>
                </c:pt>
                <c:pt idx="196">
                  <c:v>23.540129886627099</c:v>
                </c:pt>
                <c:pt idx="197">
                  <c:v>23.659159887579801</c:v>
                </c:pt>
              </c:numCache>
            </c:numRef>
          </c:yVal>
          <c:smooth val="0"/>
          <c:extLst>
            <c:ext xmlns:c16="http://schemas.microsoft.com/office/drawing/2014/chart" uri="{C3380CC4-5D6E-409C-BE32-E72D297353CC}">
              <c16:uniqueId val="{00000004-B320-9540-B595-AEC37B11A7C0}"/>
            </c:ext>
          </c:extLst>
        </c:ser>
        <c:ser>
          <c:idx val="7"/>
          <c:order val="4"/>
          <c:tx>
            <c:strRef>
              <c:f>Data!$L$921</c:f>
              <c:strCache>
                <c:ptCount val="1"/>
              </c:strCache>
            </c:strRef>
          </c:tx>
          <c:spPr>
            <a:ln w="25400" cap="rnd">
              <a:noFill/>
              <a:round/>
            </a:ln>
            <a:effectLst/>
          </c:spPr>
          <c:marker>
            <c:symbol val="diamond"/>
            <c:size val="10"/>
            <c:spPr>
              <a:solidFill>
                <a:srgbClr val="0074E5"/>
              </a:solidFill>
              <a:ln w="9525">
                <a:noFill/>
              </a:ln>
              <a:effectLst/>
            </c:spPr>
          </c:marker>
          <c:xVal>
            <c:numRef>
              <c:f>Data!$B$924</c:f>
              <c:numCache>
                <c:formatCode>0.00</c:formatCode>
                <c:ptCount val="1"/>
                <c:pt idx="0">
                  <c:v>4.47047619047619</c:v>
                </c:pt>
              </c:numCache>
            </c:numRef>
          </c:xVal>
          <c:yVal>
            <c:numRef>
              <c:f>Data!$K$924</c:f>
              <c:numCache>
                <c:formatCode>0.00</c:formatCode>
                <c:ptCount val="1"/>
                <c:pt idx="0">
                  <c:v>23.659159887579801</c:v>
                </c:pt>
              </c:numCache>
            </c:numRef>
          </c:yVal>
          <c:smooth val="0"/>
          <c:extLst>
            <c:ext xmlns:c16="http://schemas.microsoft.com/office/drawing/2014/chart" uri="{C3380CC4-5D6E-409C-BE32-E72D297353CC}">
              <c16:uniqueId val="{00000005-B320-9540-B595-AEC37B11A7C0}"/>
            </c:ext>
          </c:extLst>
        </c:ser>
        <c:ser>
          <c:idx val="4"/>
          <c:order val="5"/>
          <c:tx>
            <c:strRef>
              <c:f>Data!$S$3</c:f>
              <c:strCache>
                <c:ptCount val="1"/>
                <c:pt idx="0">
                  <c:v>1-year forward P/E</c:v>
                </c:pt>
              </c:strCache>
            </c:strRef>
          </c:tx>
          <c:spPr>
            <a:ln w="25400" cap="rnd">
              <a:noFill/>
              <a:round/>
            </a:ln>
            <a:effectLst/>
          </c:spPr>
          <c:marker>
            <c:symbol val="diamond"/>
            <c:size val="10"/>
            <c:spPr>
              <a:solidFill>
                <a:schemeClr val="tx2"/>
              </a:solidFill>
              <a:ln w="9525">
                <a:noFill/>
              </a:ln>
              <a:effectLst/>
            </c:spPr>
          </c:marker>
          <c:xVal>
            <c:numRef>
              <c:f>Data!$Q$7</c:f>
              <c:numCache>
                <c:formatCode>0.00</c:formatCode>
                <c:ptCount val="1"/>
                <c:pt idx="0">
                  <c:v>4.68</c:v>
                </c:pt>
              </c:numCache>
            </c:numRef>
          </c:xVal>
          <c:yVal>
            <c:numRef>
              <c:f>Data!$S$7</c:f>
              <c:numCache>
                <c:formatCode>0.0</c:formatCode>
                <c:ptCount val="1"/>
                <c:pt idx="0">
                  <c:v>22.446081328470729</c:v>
                </c:pt>
              </c:numCache>
            </c:numRef>
          </c:yVal>
          <c:smooth val="0"/>
          <c:extLst>
            <c:ext xmlns:c16="http://schemas.microsoft.com/office/drawing/2014/chart" uri="{C3380CC4-5D6E-409C-BE32-E72D297353CC}">
              <c16:uniqueId val="{00000006-B320-9540-B595-AEC37B11A7C0}"/>
            </c:ext>
          </c:extLst>
        </c:ser>
        <c:ser>
          <c:idx val="5"/>
          <c:order val="6"/>
          <c:tx>
            <c:strRef>
              <c:f>Data!$T$3</c:f>
              <c:strCache>
                <c:ptCount val="1"/>
                <c:pt idx="0">
                  <c:v>2-year forward P/E</c:v>
                </c:pt>
              </c:strCache>
            </c:strRef>
          </c:tx>
          <c:spPr>
            <a:ln w="25400" cap="rnd">
              <a:noFill/>
              <a:round/>
            </a:ln>
            <a:effectLst/>
          </c:spPr>
          <c:marker>
            <c:symbol val="diamond"/>
            <c:size val="10"/>
            <c:spPr>
              <a:solidFill>
                <a:schemeClr val="accent5"/>
              </a:solidFill>
              <a:ln w="9525">
                <a:noFill/>
              </a:ln>
              <a:effectLst/>
            </c:spPr>
          </c:marker>
          <c:xVal>
            <c:numRef>
              <c:f>Data!$Q$7</c:f>
              <c:numCache>
                <c:formatCode>0.00</c:formatCode>
                <c:ptCount val="1"/>
                <c:pt idx="0">
                  <c:v>4.68</c:v>
                </c:pt>
              </c:numCache>
            </c:numRef>
          </c:xVal>
          <c:yVal>
            <c:numRef>
              <c:f>Data!$T$7</c:f>
              <c:numCache>
                <c:formatCode>0.0</c:formatCode>
                <c:ptCount val="1"/>
                <c:pt idx="0">
                  <c:v>19.528649256052411</c:v>
                </c:pt>
              </c:numCache>
            </c:numRef>
          </c:yVal>
          <c:smooth val="0"/>
          <c:extLst>
            <c:ext xmlns:c16="http://schemas.microsoft.com/office/drawing/2014/chart" uri="{C3380CC4-5D6E-409C-BE32-E72D297353CC}">
              <c16:uniqueId val="{00000007-B320-9540-B595-AEC37B11A7C0}"/>
            </c:ext>
          </c:extLst>
        </c:ser>
        <c:ser>
          <c:idx val="6"/>
          <c:order val="7"/>
          <c:tx>
            <c:strRef>
              <c:f>Data!$N$3</c:f>
              <c:strCache>
                <c:ptCount val="1"/>
                <c:pt idx="0">
                  <c:v>Trendline</c:v>
                </c:pt>
              </c:strCache>
            </c:strRef>
          </c:tx>
          <c:spPr>
            <a:ln w="15875" cap="rnd">
              <a:solidFill>
                <a:schemeClr val="tx1"/>
              </a:solidFill>
              <a:round/>
            </a:ln>
            <a:effectLst/>
          </c:spPr>
          <c:marker>
            <c:symbol val="none"/>
          </c:marker>
          <c:xVal>
            <c:numRef>
              <c:f>Data!$M$7:$M$67</c:f>
              <c:numCache>
                <c:formatCode>0.00</c:formatCode>
                <c:ptCount val="61"/>
                <c:pt idx="0">
                  <c:v>1</c:v>
                </c:pt>
                <c:pt idx="1">
                  <c:v>1.25</c:v>
                </c:pt>
                <c:pt idx="2">
                  <c:v>1.5</c:v>
                </c:pt>
                <c:pt idx="3">
                  <c:v>1.75</c:v>
                </c:pt>
                <c:pt idx="4">
                  <c:v>2</c:v>
                </c:pt>
                <c:pt idx="5">
                  <c:v>2.25</c:v>
                </c:pt>
                <c:pt idx="6">
                  <c:v>2.5</c:v>
                </c:pt>
                <c:pt idx="7">
                  <c:v>2.75</c:v>
                </c:pt>
                <c:pt idx="8">
                  <c:v>3</c:v>
                </c:pt>
                <c:pt idx="9">
                  <c:v>3.25</c:v>
                </c:pt>
                <c:pt idx="10">
                  <c:v>3.5</c:v>
                </c:pt>
                <c:pt idx="11">
                  <c:v>3.75</c:v>
                </c:pt>
                <c:pt idx="12">
                  <c:v>4</c:v>
                </c:pt>
                <c:pt idx="13">
                  <c:v>4.25</c:v>
                </c:pt>
                <c:pt idx="14">
                  <c:v>4.5</c:v>
                </c:pt>
                <c:pt idx="15">
                  <c:v>4.75</c:v>
                </c:pt>
                <c:pt idx="16">
                  <c:v>5</c:v>
                </c:pt>
                <c:pt idx="17">
                  <c:v>5.25</c:v>
                </c:pt>
                <c:pt idx="18">
                  <c:v>5.5</c:v>
                </c:pt>
                <c:pt idx="19">
                  <c:v>5.75</c:v>
                </c:pt>
                <c:pt idx="20">
                  <c:v>6</c:v>
                </c:pt>
                <c:pt idx="21">
                  <c:v>6.25</c:v>
                </c:pt>
                <c:pt idx="22">
                  <c:v>6.5</c:v>
                </c:pt>
                <c:pt idx="23">
                  <c:v>6.75</c:v>
                </c:pt>
                <c:pt idx="24">
                  <c:v>7</c:v>
                </c:pt>
                <c:pt idx="25">
                  <c:v>7.25</c:v>
                </c:pt>
                <c:pt idx="26">
                  <c:v>7.5</c:v>
                </c:pt>
                <c:pt idx="27">
                  <c:v>7.75</c:v>
                </c:pt>
                <c:pt idx="28">
                  <c:v>8</c:v>
                </c:pt>
                <c:pt idx="29">
                  <c:v>8.25</c:v>
                </c:pt>
                <c:pt idx="30">
                  <c:v>8.5</c:v>
                </c:pt>
                <c:pt idx="31">
                  <c:v>8.75</c:v>
                </c:pt>
                <c:pt idx="32">
                  <c:v>9</c:v>
                </c:pt>
                <c:pt idx="33">
                  <c:v>9.25</c:v>
                </c:pt>
                <c:pt idx="34">
                  <c:v>9.5</c:v>
                </c:pt>
                <c:pt idx="35">
                  <c:v>9.75</c:v>
                </c:pt>
                <c:pt idx="36">
                  <c:v>10</c:v>
                </c:pt>
                <c:pt idx="37">
                  <c:v>10.25</c:v>
                </c:pt>
                <c:pt idx="38">
                  <c:v>10.5</c:v>
                </c:pt>
                <c:pt idx="39">
                  <c:v>10.75</c:v>
                </c:pt>
                <c:pt idx="40">
                  <c:v>11</c:v>
                </c:pt>
                <c:pt idx="41">
                  <c:v>11.25</c:v>
                </c:pt>
                <c:pt idx="42">
                  <c:v>11.5</c:v>
                </c:pt>
                <c:pt idx="43">
                  <c:v>11.75</c:v>
                </c:pt>
                <c:pt idx="44">
                  <c:v>12</c:v>
                </c:pt>
                <c:pt idx="45">
                  <c:v>12.25</c:v>
                </c:pt>
                <c:pt idx="46">
                  <c:v>12.5</c:v>
                </c:pt>
                <c:pt idx="47">
                  <c:v>12.75</c:v>
                </c:pt>
                <c:pt idx="48">
                  <c:v>13</c:v>
                </c:pt>
                <c:pt idx="49">
                  <c:v>13.25</c:v>
                </c:pt>
                <c:pt idx="50">
                  <c:v>13.5</c:v>
                </c:pt>
                <c:pt idx="51">
                  <c:v>13.75</c:v>
                </c:pt>
                <c:pt idx="52">
                  <c:v>14</c:v>
                </c:pt>
                <c:pt idx="53">
                  <c:v>14.25</c:v>
                </c:pt>
                <c:pt idx="54">
                  <c:v>14.5</c:v>
                </c:pt>
                <c:pt idx="55">
                  <c:v>14.75</c:v>
                </c:pt>
                <c:pt idx="56">
                  <c:v>15</c:v>
                </c:pt>
                <c:pt idx="57">
                  <c:v>15.25</c:v>
                </c:pt>
                <c:pt idx="58">
                  <c:v>15.5</c:v>
                </c:pt>
                <c:pt idx="59">
                  <c:v>15.75</c:v>
                </c:pt>
                <c:pt idx="60">
                  <c:v>16</c:v>
                </c:pt>
              </c:numCache>
            </c:numRef>
          </c:xVal>
          <c:yVal>
            <c:numRef>
              <c:f>Data!$N$7:$N$67</c:f>
              <c:numCache>
                <c:formatCode>0.00</c:formatCode>
                <c:ptCount val="61"/>
                <c:pt idx="0">
                  <c:v>21.431799999999999</c:v>
                </c:pt>
                <c:pt idx="1">
                  <c:v>21.187799999999999</c:v>
                </c:pt>
                <c:pt idx="2">
                  <c:v>20.9438</c:v>
                </c:pt>
                <c:pt idx="3">
                  <c:v>20.6998</c:v>
                </c:pt>
                <c:pt idx="4">
                  <c:v>20.4558</c:v>
                </c:pt>
                <c:pt idx="5">
                  <c:v>20.2119</c:v>
                </c:pt>
                <c:pt idx="6">
                  <c:v>19.9679</c:v>
                </c:pt>
                <c:pt idx="7">
                  <c:v>19.7239</c:v>
                </c:pt>
                <c:pt idx="8">
                  <c:v>19.479900000000001</c:v>
                </c:pt>
                <c:pt idx="9">
                  <c:v>19.235900000000001</c:v>
                </c:pt>
                <c:pt idx="10">
                  <c:v>18.991900000000001</c:v>
                </c:pt>
                <c:pt idx="11">
                  <c:v>18.748000000000001</c:v>
                </c:pt>
                <c:pt idx="12">
                  <c:v>18.504000000000001</c:v>
                </c:pt>
                <c:pt idx="13">
                  <c:v>18.260000000000002</c:v>
                </c:pt>
                <c:pt idx="14">
                  <c:v>18.015999999999998</c:v>
                </c:pt>
                <c:pt idx="15">
                  <c:v>17.771999999999998</c:v>
                </c:pt>
                <c:pt idx="16">
                  <c:v>17.528099999999998</c:v>
                </c:pt>
                <c:pt idx="17">
                  <c:v>17.284099999999999</c:v>
                </c:pt>
                <c:pt idx="18">
                  <c:v>17.040099999999999</c:v>
                </c:pt>
                <c:pt idx="19">
                  <c:v>16.796099999999999</c:v>
                </c:pt>
                <c:pt idx="20">
                  <c:v>16.552099999999999</c:v>
                </c:pt>
                <c:pt idx="21">
                  <c:v>16.3081</c:v>
                </c:pt>
                <c:pt idx="22">
                  <c:v>16.0642</c:v>
                </c:pt>
                <c:pt idx="23">
                  <c:v>15.8202</c:v>
                </c:pt>
                <c:pt idx="24">
                  <c:v>15.5762</c:v>
                </c:pt>
                <c:pt idx="25">
                  <c:v>15.3322</c:v>
                </c:pt>
                <c:pt idx="26">
                  <c:v>15.088200000000001</c:v>
                </c:pt>
                <c:pt idx="27">
                  <c:v>14.844200000000001</c:v>
                </c:pt>
                <c:pt idx="28">
                  <c:v>14.600300000000001</c:v>
                </c:pt>
                <c:pt idx="29">
                  <c:v>14.356299999999999</c:v>
                </c:pt>
                <c:pt idx="30">
                  <c:v>14.112299999999999</c:v>
                </c:pt>
                <c:pt idx="31">
                  <c:v>13.8683</c:v>
                </c:pt>
                <c:pt idx="32">
                  <c:v>13.6243</c:v>
                </c:pt>
                <c:pt idx="33">
                  <c:v>13.3803</c:v>
                </c:pt>
                <c:pt idx="34">
                  <c:v>13.1364</c:v>
                </c:pt>
                <c:pt idx="35">
                  <c:v>12.8924</c:v>
                </c:pt>
                <c:pt idx="36">
                  <c:v>12.648400000000001</c:v>
                </c:pt>
                <c:pt idx="37">
                  <c:v>12.404400000000001</c:v>
                </c:pt>
                <c:pt idx="38">
                  <c:v>12.160399999999999</c:v>
                </c:pt>
                <c:pt idx="39">
                  <c:v>11.916499999999999</c:v>
                </c:pt>
                <c:pt idx="40">
                  <c:v>11.672499999999999</c:v>
                </c:pt>
                <c:pt idx="41">
                  <c:v>11.4285</c:v>
                </c:pt>
                <c:pt idx="42">
                  <c:v>11.1845</c:v>
                </c:pt>
                <c:pt idx="43">
                  <c:v>10.9405</c:v>
                </c:pt>
                <c:pt idx="44">
                  <c:v>10.6965</c:v>
                </c:pt>
                <c:pt idx="45">
                  <c:v>10.4526</c:v>
                </c:pt>
                <c:pt idx="46">
                  <c:v>10.208600000000001</c:v>
                </c:pt>
                <c:pt idx="47">
                  <c:v>9.9646000000000008</c:v>
                </c:pt>
                <c:pt idx="48">
                  <c:v>9.7205999999999992</c:v>
                </c:pt>
                <c:pt idx="49">
                  <c:v>9.4765999999999995</c:v>
                </c:pt>
                <c:pt idx="50">
                  <c:v>9.2325999999999997</c:v>
                </c:pt>
                <c:pt idx="51">
                  <c:v>8.9886999999999997</c:v>
                </c:pt>
                <c:pt idx="52">
                  <c:v>8.7446999999999999</c:v>
                </c:pt>
                <c:pt idx="53">
                  <c:v>8.5007000000000001</c:v>
                </c:pt>
                <c:pt idx="54">
                  <c:v>8.2567000000000004</c:v>
                </c:pt>
                <c:pt idx="55">
                  <c:v>8.0127000000000006</c:v>
                </c:pt>
                <c:pt idx="56">
                  <c:v>7.7687999999999997</c:v>
                </c:pt>
                <c:pt idx="57">
                  <c:v>7.5247999999999999</c:v>
                </c:pt>
                <c:pt idx="58">
                  <c:v>7.2808000000000002</c:v>
                </c:pt>
                <c:pt idx="59">
                  <c:v>7.0368000000000004</c:v>
                </c:pt>
                <c:pt idx="60">
                  <c:v>6.7927999999999997</c:v>
                </c:pt>
              </c:numCache>
            </c:numRef>
          </c:yVal>
          <c:smooth val="0"/>
          <c:extLst>
            <c:ext xmlns:c16="http://schemas.microsoft.com/office/drawing/2014/chart" uri="{C3380CC4-5D6E-409C-BE32-E72D297353CC}">
              <c16:uniqueId val="{00000008-B320-9540-B595-AEC37B11A7C0}"/>
            </c:ext>
          </c:extLst>
        </c:ser>
        <c:dLbls>
          <c:showLegendKey val="0"/>
          <c:showVal val="0"/>
          <c:showCatName val="0"/>
          <c:showSerName val="0"/>
          <c:showPercent val="0"/>
          <c:showBubbleSize val="0"/>
        </c:dLbls>
        <c:axId val="1393514527"/>
        <c:axId val="1393510687"/>
      </c:scatterChart>
      <c:valAx>
        <c:axId val="1393514527"/>
        <c:scaling>
          <c:orientation val="minMax"/>
          <c:max val="16"/>
        </c:scaling>
        <c:delete val="0"/>
        <c:axPos val="b"/>
        <c:majorGridlines>
          <c:spPr>
            <a:ln w="9525" cap="flat" cmpd="sng" algn="ctr">
              <a:noFill/>
              <a:round/>
            </a:ln>
            <a:effectLst/>
          </c:spPr>
        </c:majorGridlines>
        <c:numFmt formatCode="0"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93510687"/>
        <c:crosses val="autoZero"/>
        <c:crossBetween val="midCat"/>
      </c:valAx>
      <c:valAx>
        <c:axId val="1393510687"/>
        <c:scaling>
          <c:orientation val="minMax"/>
        </c:scaling>
        <c:delete val="0"/>
        <c:axPos val="l"/>
        <c:majorGridlines>
          <c:spPr>
            <a:ln w="9525" cap="flat" cmpd="sng" algn="ctr">
              <a:noFill/>
              <a:round/>
            </a:ln>
            <a:effectLst/>
          </c:spPr>
        </c:majorGridlines>
        <c:numFmt formatCode="[=35]0&quot;x&quot;;0__"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93514527"/>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Low</c:v>
                </c:pt>
              </c:strCache>
            </c:strRef>
          </c:tx>
          <c:spPr>
            <a:ln w="22225" cap="rnd">
              <a:solidFill>
                <a:schemeClr val="tx2"/>
              </a:solidFill>
              <a:round/>
            </a:ln>
            <a:effectLst/>
          </c:spPr>
          <c:marker>
            <c:symbol val="none"/>
          </c:marker>
          <c:cat>
            <c:numRef>
              <c:f>Sheet1!$A$2:$A$560</c:f>
              <c:numCache>
                <c:formatCode>m/d/yy</c:formatCode>
                <c:ptCount val="559"/>
                <c:pt idx="0">
                  <c:v>29251</c:v>
                </c:pt>
                <c:pt idx="1">
                  <c:v>29280</c:v>
                </c:pt>
                <c:pt idx="2">
                  <c:v>29311</c:v>
                </c:pt>
                <c:pt idx="3">
                  <c:v>29341</c:v>
                </c:pt>
                <c:pt idx="4">
                  <c:v>29372</c:v>
                </c:pt>
                <c:pt idx="5">
                  <c:v>29402</c:v>
                </c:pt>
                <c:pt idx="6">
                  <c:v>29433</c:v>
                </c:pt>
                <c:pt idx="7">
                  <c:v>29464</c:v>
                </c:pt>
                <c:pt idx="8">
                  <c:v>29494</c:v>
                </c:pt>
                <c:pt idx="9">
                  <c:v>29525</c:v>
                </c:pt>
                <c:pt idx="10">
                  <c:v>29555</c:v>
                </c:pt>
                <c:pt idx="11">
                  <c:v>29586</c:v>
                </c:pt>
                <c:pt idx="12">
                  <c:v>29617</c:v>
                </c:pt>
                <c:pt idx="13">
                  <c:v>29645</c:v>
                </c:pt>
                <c:pt idx="14">
                  <c:v>29676</c:v>
                </c:pt>
                <c:pt idx="15">
                  <c:v>29706</c:v>
                </c:pt>
                <c:pt idx="16">
                  <c:v>29737</c:v>
                </c:pt>
                <c:pt idx="17">
                  <c:v>29767</c:v>
                </c:pt>
                <c:pt idx="18">
                  <c:v>29798</c:v>
                </c:pt>
                <c:pt idx="19">
                  <c:v>29829</c:v>
                </c:pt>
                <c:pt idx="20">
                  <c:v>29859</c:v>
                </c:pt>
                <c:pt idx="21">
                  <c:v>29890</c:v>
                </c:pt>
                <c:pt idx="22">
                  <c:v>29920</c:v>
                </c:pt>
                <c:pt idx="23">
                  <c:v>29951</c:v>
                </c:pt>
                <c:pt idx="24">
                  <c:v>29982</c:v>
                </c:pt>
                <c:pt idx="25">
                  <c:v>30010</c:v>
                </c:pt>
                <c:pt idx="26">
                  <c:v>30041</c:v>
                </c:pt>
                <c:pt idx="27">
                  <c:v>30071</c:v>
                </c:pt>
                <c:pt idx="28">
                  <c:v>30102</c:v>
                </c:pt>
                <c:pt idx="29">
                  <c:v>30132</c:v>
                </c:pt>
                <c:pt idx="30">
                  <c:v>30163</c:v>
                </c:pt>
                <c:pt idx="31">
                  <c:v>30194</c:v>
                </c:pt>
                <c:pt idx="32">
                  <c:v>30224</c:v>
                </c:pt>
                <c:pt idx="33">
                  <c:v>30255</c:v>
                </c:pt>
                <c:pt idx="34">
                  <c:v>30285</c:v>
                </c:pt>
                <c:pt idx="35">
                  <c:v>30316</c:v>
                </c:pt>
                <c:pt idx="36">
                  <c:v>30347</c:v>
                </c:pt>
                <c:pt idx="37">
                  <c:v>30375</c:v>
                </c:pt>
                <c:pt idx="38">
                  <c:v>30406</c:v>
                </c:pt>
                <c:pt idx="39">
                  <c:v>30436</c:v>
                </c:pt>
                <c:pt idx="40">
                  <c:v>30467</c:v>
                </c:pt>
                <c:pt idx="41">
                  <c:v>30497</c:v>
                </c:pt>
                <c:pt idx="42">
                  <c:v>30528</c:v>
                </c:pt>
                <c:pt idx="43">
                  <c:v>30559</c:v>
                </c:pt>
                <c:pt idx="44">
                  <c:v>30589</c:v>
                </c:pt>
                <c:pt idx="45">
                  <c:v>30620</c:v>
                </c:pt>
                <c:pt idx="46">
                  <c:v>30650</c:v>
                </c:pt>
                <c:pt idx="47">
                  <c:v>30681</c:v>
                </c:pt>
                <c:pt idx="48">
                  <c:v>30712</c:v>
                </c:pt>
                <c:pt idx="49">
                  <c:v>30741</c:v>
                </c:pt>
                <c:pt idx="50">
                  <c:v>30772</c:v>
                </c:pt>
                <c:pt idx="51">
                  <c:v>30802</c:v>
                </c:pt>
                <c:pt idx="52">
                  <c:v>30833</c:v>
                </c:pt>
                <c:pt idx="53">
                  <c:v>30863</c:v>
                </c:pt>
                <c:pt idx="54">
                  <c:v>30894</c:v>
                </c:pt>
                <c:pt idx="55">
                  <c:v>30925</c:v>
                </c:pt>
                <c:pt idx="56">
                  <c:v>30955</c:v>
                </c:pt>
                <c:pt idx="57">
                  <c:v>30986</c:v>
                </c:pt>
                <c:pt idx="58">
                  <c:v>31016</c:v>
                </c:pt>
                <c:pt idx="59">
                  <c:v>31047</c:v>
                </c:pt>
                <c:pt idx="60">
                  <c:v>31078</c:v>
                </c:pt>
                <c:pt idx="61">
                  <c:v>31106</c:v>
                </c:pt>
                <c:pt idx="62">
                  <c:v>31137</c:v>
                </c:pt>
                <c:pt idx="63">
                  <c:v>31167</c:v>
                </c:pt>
                <c:pt idx="64">
                  <c:v>31198</c:v>
                </c:pt>
                <c:pt idx="65">
                  <c:v>31228</c:v>
                </c:pt>
                <c:pt idx="66">
                  <c:v>31259</c:v>
                </c:pt>
                <c:pt idx="67">
                  <c:v>31290</c:v>
                </c:pt>
                <c:pt idx="68">
                  <c:v>31320</c:v>
                </c:pt>
                <c:pt idx="69">
                  <c:v>31351</c:v>
                </c:pt>
                <c:pt idx="70">
                  <c:v>31381</c:v>
                </c:pt>
                <c:pt idx="71">
                  <c:v>31412</c:v>
                </c:pt>
                <c:pt idx="72">
                  <c:v>31443</c:v>
                </c:pt>
                <c:pt idx="73">
                  <c:v>31471</c:v>
                </c:pt>
                <c:pt idx="74">
                  <c:v>31502</c:v>
                </c:pt>
                <c:pt idx="75">
                  <c:v>31532</c:v>
                </c:pt>
                <c:pt idx="76">
                  <c:v>31563</c:v>
                </c:pt>
                <c:pt idx="77">
                  <c:v>31593</c:v>
                </c:pt>
                <c:pt idx="78">
                  <c:v>31624</c:v>
                </c:pt>
                <c:pt idx="79">
                  <c:v>31655</c:v>
                </c:pt>
                <c:pt idx="80">
                  <c:v>31685</c:v>
                </c:pt>
                <c:pt idx="81">
                  <c:v>31716</c:v>
                </c:pt>
                <c:pt idx="82">
                  <c:v>31746</c:v>
                </c:pt>
                <c:pt idx="83">
                  <c:v>31777</c:v>
                </c:pt>
                <c:pt idx="84">
                  <c:v>31808</c:v>
                </c:pt>
                <c:pt idx="85">
                  <c:v>31836</c:v>
                </c:pt>
                <c:pt idx="86">
                  <c:v>31867</c:v>
                </c:pt>
                <c:pt idx="87">
                  <c:v>31897</c:v>
                </c:pt>
                <c:pt idx="88">
                  <c:v>31928</c:v>
                </c:pt>
                <c:pt idx="89">
                  <c:v>31958</c:v>
                </c:pt>
                <c:pt idx="90">
                  <c:v>31989</c:v>
                </c:pt>
                <c:pt idx="91">
                  <c:v>32020</c:v>
                </c:pt>
                <c:pt idx="92">
                  <c:v>32050</c:v>
                </c:pt>
                <c:pt idx="93">
                  <c:v>32081</c:v>
                </c:pt>
                <c:pt idx="94">
                  <c:v>32111</c:v>
                </c:pt>
                <c:pt idx="95">
                  <c:v>32142</c:v>
                </c:pt>
                <c:pt idx="96">
                  <c:v>32173</c:v>
                </c:pt>
                <c:pt idx="97">
                  <c:v>32202</c:v>
                </c:pt>
                <c:pt idx="98">
                  <c:v>32233</c:v>
                </c:pt>
                <c:pt idx="99">
                  <c:v>32263</c:v>
                </c:pt>
                <c:pt idx="100">
                  <c:v>32294</c:v>
                </c:pt>
                <c:pt idx="101">
                  <c:v>32324</c:v>
                </c:pt>
                <c:pt idx="102">
                  <c:v>32355</c:v>
                </c:pt>
                <c:pt idx="103">
                  <c:v>32386</c:v>
                </c:pt>
                <c:pt idx="104">
                  <c:v>32416</c:v>
                </c:pt>
                <c:pt idx="105">
                  <c:v>32447</c:v>
                </c:pt>
                <c:pt idx="106">
                  <c:v>32477</c:v>
                </c:pt>
                <c:pt idx="107">
                  <c:v>32508</c:v>
                </c:pt>
                <c:pt idx="108">
                  <c:v>32539</c:v>
                </c:pt>
                <c:pt idx="109">
                  <c:v>32567</c:v>
                </c:pt>
                <c:pt idx="110">
                  <c:v>32598</c:v>
                </c:pt>
                <c:pt idx="111">
                  <c:v>32628</c:v>
                </c:pt>
                <c:pt idx="112">
                  <c:v>32659</c:v>
                </c:pt>
                <c:pt idx="113">
                  <c:v>32689</c:v>
                </c:pt>
                <c:pt idx="114">
                  <c:v>32720</c:v>
                </c:pt>
                <c:pt idx="115">
                  <c:v>32751</c:v>
                </c:pt>
                <c:pt idx="116">
                  <c:v>32781</c:v>
                </c:pt>
                <c:pt idx="117">
                  <c:v>32812</c:v>
                </c:pt>
                <c:pt idx="118">
                  <c:v>32842</c:v>
                </c:pt>
                <c:pt idx="119">
                  <c:v>32873</c:v>
                </c:pt>
                <c:pt idx="120">
                  <c:v>32904</c:v>
                </c:pt>
                <c:pt idx="121">
                  <c:v>32932</c:v>
                </c:pt>
                <c:pt idx="122">
                  <c:v>32963</c:v>
                </c:pt>
                <c:pt idx="123">
                  <c:v>32993</c:v>
                </c:pt>
                <c:pt idx="124">
                  <c:v>33024</c:v>
                </c:pt>
                <c:pt idx="125">
                  <c:v>33054</c:v>
                </c:pt>
                <c:pt idx="126">
                  <c:v>33085</c:v>
                </c:pt>
                <c:pt idx="127">
                  <c:v>33116</c:v>
                </c:pt>
                <c:pt idx="128">
                  <c:v>33146</c:v>
                </c:pt>
                <c:pt idx="129">
                  <c:v>33177</c:v>
                </c:pt>
                <c:pt idx="130">
                  <c:v>33207</c:v>
                </c:pt>
                <c:pt idx="131">
                  <c:v>33238</c:v>
                </c:pt>
                <c:pt idx="132">
                  <c:v>33269</c:v>
                </c:pt>
                <c:pt idx="133">
                  <c:v>33297</c:v>
                </c:pt>
                <c:pt idx="134">
                  <c:v>33328</c:v>
                </c:pt>
                <c:pt idx="135">
                  <c:v>33358</c:v>
                </c:pt>
                <c:pt idx="136">
                  <c:v>33389</c:v>
                </c:pt>
                <c:pt idx="137">
                  <c:v>33419</c:v>
                </c:pt>
                <c:pt idx="138">
                  <c:v>33450</c:v>
                </c:pt>
                <c:pt idx="139">
                  <c:v>33481</c:v>
                </c:pt>
                <c:pt idx="140">
                  <c:v>33511</c:v>
                </c:pt>
                <c:pt idx="141">
                  <c:v>33542</c:v>
                </c:pt>
                <c:pt idx="142">
                  <c:v>33572</c:v>
                </c:pt>
                <c:pt idx="143">
                  <c:v>33603</c:v>
                </c:pt>
                <c:pt idx="144">
                  <c:v>33634</c:v>
                </c:pt>
                <c:pt idx="145">
                  <c:v>33663</c:v>
                </c:pt>
                <c:pt idx="146">
                  <c:v>33694</c:v>
                </c:pt>
                <c:pt idx="147">
                  <c:v>33724</c:v>
                </c:pt>
                <c:pt idx="148">
                  <c:v>33755</c:v>
                </c:pt>
                <c:pt idx="149">
                  <c:v>33785</c:v>
                </c:pt>
                <c:pt idx="150">
                  <c:v>33816</c:v>
                </c:pt>
                <c:pt idx="151">
                  <c:v>33847</c:v>
                </c:pt>
                <c:pt idx="152">
                  <c:v>33877</c:v>
                </c:pt>
                <c:pt idx="153">
                  <c:v>33908</c:v>
                </c:pt>
                <c:pt idx="154">
                  <c:v>33938</c:v>
                </c:pt>
                <c:pt idx="155">
                  <c:v>33969</c:v>
                </c:pt>
                <c:pt idx="156">
                  <c:v>34000</c:v>
                </c:pt>
                <c:pt idx="157">
                  <c:v>34028</c:v>
                </c:pt>
                <c:pt idx="158">
                  <c:v>34059</c:v>
                </c:pt>
                <c:pt idx="159">
                  <c:v>34089</c:v>
                </c:pt>
                <c:pt idx="160">
                  <c:v>34120</c:v>
                </c:pt>
                <c:pt idx="161">
                  <c:v>34150</c:v>
                </c:pt>
                <c:pt idx="162">
                  <c:v>34181</c:v>
                </c:pt>
                <c:pt idx="163">
                  <c:v>34212</c:v>
                </c:pt>
                <c:pt idx="164">
                  <c:v>34242</c:v>
                </c:pt>
                <c:pt idx="165">
                  <c:v>34273</c:v>
                </c:pt>
                <c:pt idx="166">
                  <c:v>34303</c:v>
                </c:pt>
                <c:pt idx="167">
                  <c:v>34334</c:v>
                </c:pt>
                <c:pt idx="168">
                  <c:v>34365</c:v>
                </c:pt>
                <c:pt idx="169">
                  <c:v>34393</c:v>
                </c:pt>
                <c:pt idx="170">
                  <c:v>34424</c:v>
                </c:pt>
                <c:pt idx="171">
                  <c:v>34454</c:v>
                </c:pt>
                <c:pt idx="172">
                  <c:v>34485</c:v>
                </c:pt>
                <c:pt idx="173">
                  <c:v>34515</c:v>
                </c:pt>
                <c:pt idx="174">
                  <c:v>34546</c:v>
                </c:pt>
                <c:pt idx="175">
                  <c:v>34577</c:v>
                </c:pt>
                <c:pt idx="176">
                  <c:v>34607</c:v>
                </c:pt>
                <c:pt idx="177">
                  <c:v>34638</c:v>
                </c:pt>
                <c:pt idx="178">
                  <c:v>34668</c:v>
                </c:pt>
                <c:pt idx="179">
                  <c:v>34699</c:v>
                </c:pt>
                <c:pt idx="180">
                  <c:v>34730</c:v>
                </c:pt>
                <c:pt idx="181">
                  <c:v>34758</c:v>
                </c:pt>
                <c:pt idx="182">
                  <c:v>34789</c:v>
                </c:pt>
                <c:pt idx="183">
                  <c:v>34819</c:v>
                </c:pt>
                <c:pt idx="184">
                  <c:v>34850</c:v>
                </c:pt>
                <c:pt idx="185">
                  <c:v>34880</c:v>
                </c:pt>
                <c:pt idx="186">
                  <c:v>34911</c:v>
                </c:pt>
                <c:pt idx="187">
                  <c:v>34942</c:v>
                </c:pt>
                <c:pt idx="188">
                  <c:v>34972</c:v>
                </c:pt>
                <c:pt idx="189">
                  <c:v>35003</c:v>
                </c:pt>
                <c:pt idx="190">
                  <c:v>35033</c:v>
                </c:pt>
                <c:pt idx="191">
                  <c:v>35064</c:v>
                </c:pt>
                <c:pt idx="192">
                  <c:v>35095</c:v>
                </c:pt>
                <c:pt idx="193">
                  <c:v>35124</c:v>
                </c:pt>
                <c:pt idx="194">
                  <c:v>35155</c:v>
                </c:pt>
                <c:pt idx="195">
                  <c:v>35185</c:v>
                </c:pt>
                <c:pt idx="196">
                  <c:v>35216</c:v>
                </c:pt>
                <c:pt idx="197">
                  <c:v>35246</c:v>
                </c:pt>
                <c:pt idx="198">
                  <c:v>35277</c:v>
                </c:pt>
                <c:pt idx="199">
                  <c:v>35308</c:v>
                </c:pt>
                <c:pt idx="200">
                  <c:v>35338</c:v>
                </c:pt>
                <c:pt idx="201">
                  <c:v>35369</c:v>
                </c:pt>
                <c:pt idx="202">
                  <c:v>35399</c:v>
                </c:pt>
                <c:pt idx="203">
                  <c:v>35430</c:v>
                </c:pt>
                <c:pt idx="204">
                  <c:v>35461</c:v>
                </c:pt>
                <c:pt idx="205">
                  <c:v>35489</c:v>
                </c:pt>
                <c:pt idx="206">
                  <c:v>35520</c:v>
                </c:pt>
                <c:pt idx="207">
                  <c:v>35550</c:v>
                </c:pt>
                <c:pt idx="208">
                  <c:v>35581</c:v>
                </c:pt>
                <c:pt idx="209">
                  <c:v>35611</c:v>
                </c:pt>
                <c:pt idx="210">
                  <c:v>35642</c:v>
                </c:pt>
                <c:pt idx="211">
                  <c:v>35673</c:v>
                </c:pt>
                <c:pt idx="212">
                  <c:v>35703</c:v>
                </c:pt>
                <c:pt idx="213">
                  <c:v>35734</c:v>
                </c:pt>
                <c:pt idx="214">
                  <c:v>35764</c:v>
                </c:pt>
                <c:pt idx="215">
                  <c:v>35795</c:v>
                </c:pt>
                <c:pt idx="216">
                  <c:v>35826</c:v>
                </c:pt>
                <c:pt idx="217">
                  <c:v>35854</c:v>
                </c:pt>
                <c:pt idx="218">
                  <c:v>35885</c:v>
                </c:pt>
                <c:pt idx="219">
                  <c:v>35915</c:v>
                </c:pt>
                <c:pt idx="220">
                  <c:v>35946</c:v>
                </c:pt>
                <c:pt idx="221">
                  <c:v>35976</c:v>
                </c:pt>
                <c:pt idx="222">
                  <c:v>36007</c:v>
                </c:pt>
                <c:pt idx="223">
                  <c:v>36038</c:v>
                </c:pt>
                <c:pt idx="224">
                  <c:v>36068</c:v>
                </c:pt>
                <c:pt idx="225">
                  <c:v>36099</c:v>
                </c:pt>
                <c:pt idx="226">
                  <c:v>36129</c:v>
                </c:pt>
                <c:pt idx="227">
                  <c:v>36160</c:v>
                </c:pt>
                <c:pt idx="228">
                  <c:v>36191</c:v>
                </c:pt>
                <c:pt idx="229">
                  <c:v>36219</c:v>
                </c:pt>
                <c:pt idx="230">
                  <c:v>36250</c:v>
                </c:pt>
                <c:pt idx="231">
                  <c:v>36280</c:v>
                </c:pt>
                <c:pt idx="232">
                  <c:v>36311</c:v>
                </c:pt>
                <c:pt idx="233">
                  <c:v>36341</c:v>
                </c:pt>
                <c:pt idx="234">
                  <c:v>36372</c:v>
                </c:pt>
                <c:pt idx="235">
                  <c:v>36403</c:v>
                </c:pt>
                <c:pt idx="236">
                  <c:v>36433</c:v>
                </c:pt>
                <c:pt idx="237">
                  <c:v>36464</c:v>
                </c:pt>
                <c:pt idx="238">
                  <c:v>36494</c:v>
                </c:pt>
                <c:pt idx="239">
                  <c:v>36525</c:v>
                </c:pt>
                <c:pt idx="240">
                  <c:v>36556</c:v>
                </c:pt>
                <c:pt idx="241">
                  <c:v>36585</c:v>
                </c:pt>
                <c:pt idx="242">
                  <c:v>36616</c:v>
                </c:pt>
                <c:pt idx="243">
                  <c:v>36646</c:v>
                </c:pt>
                <c:pt idx="244">
                  <c:v>36677</c:v>
                </c:pt>
                <c:pt idx="245">
                  <c:v>36707</c:v>
                </c:pt>
                <c:pt idx="246">
                  <c:v>36738</c:v>
                </c:pt>
                <c:pt idx="247">
                  <c:v>36769</c:v>
                </c:pt>
                <c:pt idx="248">
                  <c:v>36799</c:v>
                </c:pt>
                <c:pt idx="249">
                  <c:v>36830</c:v>
                </c:pt>
                <c:pt idx="250">
                  <c:v>36860</c:v>
                </c:pt>
                <c:pt idx="251">
                  <c:v>36891</c:v>
                </c:pt>
                <c:pt idx="252">
                  <c:v>36922</c:v>
                </c:pt>
                <c:pt idx="253">
                  <c:v>36950</c:v>
                </c:pt>
                <c:pt idx="254">
                  <c:v>36981</c:v>
                </c:pt>
                <c:pt idx="255">
                  <c:v>37011</c:v>
                </c:pt>
                <c:pt idx="256">
                  <c:v>37042</c:v>
                </c:pt>
                <c:pt idx="257">
                  <c:v>37072</c:v>
                </c:pt>
                <c:pt idx="258">
                  <c:v>37103</c:v>
                </c:pt>
                <c:pt idx="259">
                  <c:v>37134</c:v>
                </c:pt>
                <c:pt idx="260">
                  <c:v>37164</c:v>
                </c:pt>
                <c:pt idx="261">
                  <c:v>37195</c:v>
                </c:pt>
                <c:pt idx="262">
                  <c:v>37225</c:v>
                </c:pt>
                <c:pt idx="263">
                  <c:v>37256</c:v>
                </c:pt>
                <c:pt idx="264">
                  <c:v>37287</c:v>
                </c:pt>
                <c:pt idx="265">
                  <c:v>37315</c:v>
                </c:pt>
                <c:pt idx="266">
                  <c:v>37346</c:v>
                </c:pt>
                <c:pt idx="267">
                  <c:v>37376</c:v>
                </c:pt>
                <c:pt idx="268">
                  <c:v>37407</c:v>
                </c:pt>
                <c:pt idx="269">
                  <c:v>37437</c:v>
                </c:pt>
                <c:pt idx="270">
                  <c:v>37468</c:v>
                </c:pt>
                <c:pt idx="271">
                  <c:v>37499</c:v>
                </c:pt>
                <c:pt idx="272">
                  <c:v>37529</c:v>
                </c:pt>
                <c:pt idx="273">
                  <c:v>37560</c:v>
                </c:pt>
                <c:pt idx="274">
                  <c:v>37590</c:v>
                </c:pt>
                <c:pt idx="275">
                  <c:v>37621</c:v>
                </c:pt>
                <c:pt idx="276">
                  <c:v>37652</c:v>
                </c:pt>
                <c:pt idx="277">
                  <c:v>37680</c:v>
                </c:pt>
                <c:pt idx="278">
                  <c:v>37711</c:v>
                </c:pt>
                <c:pt idx="279">
                  <c:v>37741</c:v>
                </c:pt>
                <c:pt idx="280">
                  <c:v>37772</c:v>
                </c:pt>
                <c:pt idx="281">
                  <c:v>37802</c:v>
                </c:pt>
                <c:pt idx="282">
                  <c:v>37833</c:v>
                </c:pt>
                <c:pt idx="283">
                  <c:v>37864</c:v>
                </c:pt>
                <c:pt idx="284">
                  <c:v>37894</c:v>
                </c:pt>
                <c:pt idx="285">
                  <c:v>37925</c:v>
                </c:pt>
                <c:pt idx="286">
                  <c:v>37955</c:v>
                </c:pt>
                <c:pt idx="287">
                  <c:v>37986</c:v>
                </c:pt>
                <c:pt idx="288">
                  <c:v>38017</c:v>
                </c:pt>
                <c:pt idx="289">
                  <c:v>38046</c:v>
                </c:pt>
                <c:pt idx="290">
                  <c:v>38077</c:v>
                </c:pt>
                <c:pt idx="291">
                  <c:v>38107</c:v>
                </c:pt>
                <c:pt idx="292">
                  <c:v>38138</c:v>
                </c:pt>
                <c:pt idx="293">
                  <c:v>38168</c:v>
                </c:pt>
                <c:pt idx="294">
                  <c:v>38199</c:v>
                </c:pt>
                <c:pt idx="295">
                  <c:v>38230</c:v>
                </c:pt>
                <c:pt idx="296">
                  <c:v>38260</c:v>
                </c:pt>
                <c:pt idx="297">
                  <c:v>38291</c:v>
                </c:pt>
                <c:pt idx="298">
                  <c:v>38321</c:v>
                </c:pt>
                <c:pt idx="299">
                  <c:v>38352</c:v>
                </c:pt>
                <c:pt idx="300">
                  <c:v>38383</c:v>
                </c:pt>
                <c:pt idx="301">
                  <c:v>38411</c:v>
                </c:pt>
                <c:pt idx="302">
                  <c:v>38442</c:v>
                </c:pt>
                <c:pt idx="303">
                  <c:v>38472</c:v>
                </c:pt>
                <c:pt idx="304">
                  <c:v>38503</c:v>
                </c:pt>
                <c:pt idx="305">
                  <c:v>38533</c:v>
                </c:pt>
                <c:pt idx="306">
                  <c:v>38564</c:v>
                </c:pt>
                <c:pt idx="307">
                  <c:v>38595</c:v>
                </c:pt>
                <c:pt idx="308">
                  <c:v>38625</c:v>
                </c:pt>
                <c:pt idx="309">
                  <c:v>38656</c:v>
                </c:pt>
                <c:pt idx="310">
                  <c:v>38686</c:v>
                </c:pt>
                <c:pt idx="311">
                  <c:v>38717</c:v>
                </c:pt>
                <c:pt idx="312">
                  <c:v>38748</c:v>
                </c:pt>
                <c:pt idx="313">
                  <c:v>38776</c:v>
                </c:pt>
                <c:pt idx="314">
                  <c:v>38807</c:v>
                </c:pt>
                <c:pt idx="315">
                  <c:v>38837</c:v>
                </c:pt>
                <c:pt idx="316">
                  <c:v>38868</c:v>
                </c:pt>
                <c:pt idx="317">
                  <c:v>38898</c:v>
                </c:pt>
                <c:pt idx="318">
                  <c:v>38929</c:v>
                </c:pt>
                <c:pt idx="319">
                  <c:v>38960</c:v>
                </c:pt>
                <c:pt idx="320">
                  <c:v>38990</c:v>
                </c:pt>
                <c:pt idx="321">
                  <c:v>39021</c:v>
                </c:pt>
                <c:pt idx="322">
                  <c:v>39051</c:v>
                </c:pt>
                <c:pt idx="323">
                  <c:v>39082</c:v>
                </c:pt>
                <c:pt idx="324">
                  <c:v>39113</c:v>
                </c:pt>
                <c:pt idx="325">
                  <c:v>39141</c:v>
                </c:pt>
                <c:pt idx="326">
                  <c:v>39172</c:v>
                </c:pt>
                <c:pt idx="327">
                  <c:v>39202</c:v>
                </c:pt>
                <c:pt idx="328">
                  <c:v>39233</c:v>
                </c:pt>
                <c:pt idx="329">
                  <c:v>39263</c:v>
                </c:pt>
                <c:pt idx="330">
                  <c:v>39294</c:v>
                </c:pt>
                <c:pt idx="331">
                  <c:v>39325</c:v>
                </c:pt>
                <c:pt idx="332">
                  <c:v>39355</c:v>
                </c:pt>
                <c:pt idx="333">
                  <c:v>39386</c:v>
                </c:pt>
                <c:pt idx="334">
                  <c:v>39416</c:v>
                </c:pt>
                <c:pt idx="335">
                  <c:v>39447</c:v>
                </c:pt>
                <c:pt idx="336">
                  <c:v>39478</c:v>
                </c:pt>
                <c:pt idx="337">
                  <c:v>39507</c:v>
                </c:pt>
                <c:pt idx="338">
                  <c:v>39538</c:v>
                </c:pt>
                <c:pt idx="339">
                  <c:v>39568</c:v>
                </c:pt>
                <c:pt idx="340">
                  <c:v>39599</c:v>
                </c:pt>
                <c:pt idx="341">
                  <c:v>39629</c:v>
                </c:pt>
                <c:pt idx="342">
                  <c:v>39660</c:v>
                </c:pt>
                <c:pt idx="343">
                  <c:v>39691</c:v>
                </c:pt>
                <c:pt idx="344">
                  <c:v>39721</c:v>
                </c:pt>
                <c:pt idx="345">
                  <c:v>39752</c:v>
                </c:pt>
                <c:pt idx="346">
                  <c:v>39782</c:v>
                </c:pt>
                <c:pt idx="347">
                  <c:v>39813</c:v>
                </c:pt>
                <c:pt idx="348">
                  <c:v>39844</c:v>
                </c:pt>
                <c:pt idx="349">
                  <c:v>39872</c:v>
                </c:pt>
                <c:pt idx="350">
                  <c:v>39903</c:v>
                </c:pt>
                <c:pt idx="351">
                  <c:v>39933</c:v>
                </c:pt>
                <c:pt idx="352">
                  <c:v>39964</c:v>
                </c:pt>
                <c:pt idx="353">
                  <c:v>39994</c:v>
                </c:pt>
                <c:pt idx="354">
                  <c:v>40025</c:v>
                </c:pt>
                <c:pt idx="355">
                  <c:v>40056</c:v>
                </c:pt>
                <c:pt idx="356">
                  <c:v>40086</c:v>
                </c:pt>
                <c:pt idx="357">
                  <c:v>40117</c:v>
                </c:pt>
                <c:pt idx="358">
                  <c:v>40147</c:v>
                </c:pt>
                <c:pt idx="359">
                  <c:v>40178</c:v>
                </c:pt>
                <c:pt idx="360">
                  <c:v>40209</c:v>
                </c:pt>
                <c:pt idx="361">
                  <c:v>40237</c:v>
                </c:pt>
                <c:pt idx="362">
                  <c:v>40268</c:v>
                </c:pt>
                <c:pt idx="363">
                  <c:v>40298</c:v>
                </c:pt>
                <c:pt idx="364">
                  <c:v>40329</c:v>
                </c:pt>
                <c:pt idx="365">
                  <c:v>40359</c:v>
                </c:pt>
                <c:pt idx="366">
                  <c:v>40390</c:v>
                </c:pt>
                <c:pt idx="367">
                  <c:v>40421</c:v>
                </c:pt>
                <c:pt idx="368">
                  <c:v>40451</c:v>
                </c:pt>
                <c:pt idx="369">
                  <c:v>40482</c:v>
                </c:pt>
                <c:pt idx="370">
                  <c:v>40512</c:v>
                </c:pt>
                <c:pt idx="371">
                  <c:v>40543</c:v>
                </c:pt>
                <c:pt idx="372">
                  <c:v>40574</c:v>
                </c:pt>
                <c:pt idx="373">
                  <c:v>40602</c:v>
                </c:pt>
                <c:pt idx="374">
                  <c:v>40633</c:v>
                </c:pt>
                <c:pt idx="375">
                  <c:v>40663</c:v>
                </c:pt>
                <c:pt idx="376">
                  <c:v>40694</c:v>
                </c:pt>
                <c:pt idx="377">
                  <c:v>40724</c:v>
                </c:pt>
                <c:pt idx="378">
                  <c:v>40755</c:v>
                </c:pt>
                <c:pt idx="379">
                  <c:v>40786</c:v>
                </c:pt>
                <c:pt idx="380">
                  <c:v>40816</c:v>
                </c:pt>
                <c:pt idx="381">
                  <c:v>40847</c:v>
                </c:pt>
                <c:pt idx="382">
                  <c:v>40877</c:v>
                </c:pt>
                <c:pt idx="383">
                  <c:v>40908</c:v>
                </c:pt>
                <c:pt idx="384">
                  <c:v>40939</c:v>
                </c:pt>
                <c:pt idx="385">
                  <c:v>40968</c:v>
                </c:pt>
                <c:pt idx="386">
                  <c:v>40999</c:v>
                </c:pt>
                <c:pt idx="387">
                  <c:v>41029</c:v>
                </c:pt>
                <c:pt idx="388">
                  <c:v>41060</c:v>
                </c:pt>
                <c:pt idx="389">
                  <c:v>41090</c:v>
                </c:pt>
                <c:pt idx="390">
                  <c:v>41121</c:v>
                </c:pt>
                <c:pt idx="391">
                  <c:v>41152</c:v>
                </c:pt>
                <c:pt idx="392">
                  <c:v>41182</c:v>
                </c:pt>
                <c:pt idx="393">
                  <c:v>41213</c:v>
                </c:pt>
                <c:pt idx="394">
                  <c:v>41243</c:v>
                </c:pt>
                <c:pt idx="395">
                  <c:v>41274</c:v>
                </c:pt>
                <c:pt idx="396">
                  <c:v>41305</c:v>
                </c:pt>
                <c:pt idx="397">
                  <c:v>41333</c:v>
                </c:pt>
                <c:pt idx="398">
                  <c:v>41364</c:v>
                </c:pt>
                <c:pt idx="399">
                  <c:v>41394</c:v>
                </c:pt>
                <c:pt idx="400">
                  <c:v>41425</c:v>
                </c:pt>
                <c:pt idx="401">
                  <c:v>41455</c:v>
                </c:pt>
                <c:pt idx="402">
                  <c:v>41486</c:v>
                </c:pt>
                <c:pt idx="403">
                  <c:v>41517</c:v>
                </c:pt>
                <c:pt idx="404">
                  <c:v>41547</c:v>
                </c:pt>
                <c:pt idx="405">
                  <c:v>41578</c:v>
                </c:pt>
                <c:pt idx="406">
                  <c:v>41608</c:v>
                </c:pt>
                <c:pt idx="407">
                  <c:v>41639</c:v>
                </c:pt>
                <c:pt idx="408">
                  <c:v>41670</c:v>
                </c:pt>
                <c:pt idx="409">
                  <c:v>41698</c:v>
                </c:pt>
                <c:pt idx="410">
                  <c:v>41729</c:v>
                </c:pt>
                <c:pt idx="411">
                  <c:v>41759</c:v>
                </c:pt>
                <c:pt idx="412">
                  <c:v>41790</c:v>
                </c:pt>
                <c:pt idx="413">
                  <c:v>41820</c:v>
                </c:pt>
                <c:pt idx="414">
                  <c:v>41851</c:v>
                </c:pt>
                <c:pt idx="415">
                  <c:v>41882</c:v>
                </c:pt>
                <c:pt idx="416">
                  <c:v>41912</c:v>
                </c:pt>
                <c:pt idx="417">
                  <c:v>41943</c:v>
                </c:pt>
                <c:pt idx="418">
                  <c:v>41973</c:v>
                </c:pt>
                <c:pt idx="419">
                  <c:v>42004</c:v>
                </c:pt>
                <c:pt idx="420">
                  <c:v>42035</c:v>
                </c:pt>
                <c:pt idx="421">
                  <c:v>42063</c:v>
                </c:pt>
                <c:pt idx="422">
                  <c:v>42094</c:v>
                </c:pt>
                <c:pt idx="423">
                  <c:v>42124</c:v>
                </c:pt>
                <c:pt idx="424">
                  <c:v>42155</c:v>
                </c:pt>
                <c:pt idx="425">
                  <c:v>42185</c:v>
                </c:pt>
                <c:pt idx="426">
                  <c:v>42216</c:v>
                </c:pt>
                <c:pt idx="427">
                  <c:v>42247</c:v>
                </c:pt>
                <c:pt idx="428">
                  <c:v>42277</c:v>
                </c:pt>
                <c:pt idx="429">
                  <c:v>42308</c:v>
                </c:pt>
                <c:pt idx="430">
                  <c:v>42338</c:v>
                </c:pt>
                <c:pt idx="431">
                  <c:v>42369</c:v>
                </c:pt>
                <c:pt idx="432">
                  <c:v>42400</c:v>
                </c:pt>
                <c:pt idx="433">
                  <c:v>42429</c:v>
                </c:pt>
                <c:pt idx="434">
                  <c:v>42460</c:v>
                </c:pt>
                <c:pt idx="435">
                  <c:v>42490</c:v>
                </c:pt>
                <c:pt idx="436">
                  <c:v>42521</c:v>
                </c:pt>
                <c:pt idx="437">
                  <c:v>42551</c:v>
                </c:pt>
                <c:pt idx="438">
                  <c:v>42582</c:v>
                </c:pt>
                <c:pt idx="439">
                  <c:v>42613</c:v>
                </c:pt>
                <c:pt idx="440">
                  <c:v>42643</c:v>
                </c:pt>
                <c:pt idx="441">
                  <c:v>42674</c:v>
                </c:pt>
                <c:pt idx="442">
                  <c:v>42704</c:v>
                </c:pt>
                <c:pt idx="443">
                  <c:v>42735</c:v>
                </c:pt>
                <c:pt idx="444">
                  <c:v>42766</c:v>
                </c:pt>
                <c:pt idx="445">
                  <c:v>42794</c:v>
                </c:pt>
                <c:pt idx="446">
                  <c:v>42825</c:v>
                </c:pt>
                <c:pt idx="447">
                  <c:v>42855</c:v>
                </c:pt>
                <c:pt idx="448">
                  <c:v>42886</c:v>
                </c:pt>
                <c:pt idx="449">
                  <c:v>42916</c:v>
                </c:pt>
                <c:pt idx="450">
                  <c:v>42947</c:v>
                </c:pt>
                <c:pt idx="451">
                  <c:v>42978</c:v>
                </c:pt>
                <c:pt idx="452">
                  <c:v>43008</c:v>
                </c:pt>
                <c:pt idx="453">
                  <c:v>43039</c:v>
                </c:pt>
                <c:pt idx="454">
                  <c:v>43069</c:v>
                </c:pt>
                <c:pt idx="455">
                  <c:v>43100</c:v>
                </c:pt>
                <c:pt idx="456">
                  <c:v>43131</c:v>
                </c:pt>
                <c:pt idx="457">
                  <c:v>43159</c:v>
                </c:pt>
                <c:pt idx="458">
                  <c:v>43190</c:v>
                </c:pt>
                <c:pt idx="459">
                  <c:v>43220</c:v>
                </c:pt>
                <c:pt idx="460">
                  <c:v>43251</c:v>
                </c:pt>
                <c:pt idx="461">
                  <c:v>43281</c:v>
                </c:pt>
                <c:pt idx="462">
                  <c:v>43312</c:v>
                </c:pt>
                <c:pt idx="463">
                  <c:v>43343</c:v>
                </c:pt>
                <c:pt idx="464">
                  <c:v>43373</c:v>
                </c:pt>
                <c:pt idx="465">
                  <c:v>43404</c:v>
                </c:pt>
                <c:pt idx="466">
                  <c:v>43434</c:v>
                </c:pt>
                <c:pt idx="467">
                  <c:v>43465</c:v>
                </c:pt>
                <c:pt idx="468">
                  <c:v>43496</c:v>
                </c:pt>
                <c:pt idx="469">
                  <c:v>43524</c:v>
                </c:pt>
                <c:pt idx="470">
                  <c:v>43555</c:v>
                </c:pt>
                <c:pt idx="471">
                  <c:v>43585</c:v>
                </c:pt>
                <c:pt idx="472">
                  <c:v>43616</c:v>
                </c:pt>
                <c:pt idx="473">
                  <c:v>43646</c:v>
                </c:pt>
                <c:pt idx="474">
                  <c:v>43677</c:v>
                </c:pt>
                <c:pt idx="475">
                  <c:v>43708</c:v>
                </c:pt>
                <c:pt idx="476">
                  <c:v>43738</c:v>
                </c:pt>
                <c:pt idx="477">
                  <c:v>43769</c:v>
                </c:pt>
                <c:pt idx="478">
                  <c:v>43799</c:v>
                </c:pt>
                <c:pt idx="479">
                  <c:v>43830</c:v>
                </c:pt>
                <c:pt idx="480">
                  <c:v>43861</c:v>
                </c:pt>
                <c:pt idx="481">
                  <c:v>43890</c:v>
                </c:pt>
                <c:pt idx="482">
                  <c:v>43921</c:v>
                </c:pt>
                <c:pt idx="483">
                  <c:v>43951</c:v>
                </c:pt>
                <c:pt idx="484">
                  <c:v>43982</c:v>
                </c:pt>
                <c:pt idx="485">
                  <c:v>44012</c:v>
                </c:pt>
                <c:pt idx="486">
                  <c:v>44043</c:v>
                </c:pt>
                <c:pt idx="487">
                  <c:v>44074</c:v>
                </c:pt>
                <c:pt idx="488">
                  <c:v>44104</c:v>
                </c:pt>
                <c:pt idx="489">
                  <c:v>44135</c:v>
                </c:pt>
                <c:pt idx="490">
                  <c:v>44165</c:v>
                </c:pt>
                <c:pt idx="491">
                  <c:v>44196</c:v>
                </c:pt>
                <c:pt idx="492">
                  <c:v>44227</c:v>
                </c:pt>
                <c:pt idx="493">
                  <c:v>44255</c:v>
                </c:pt>
                <c:pt idx="494">
                  <c:v>44286</c:v>
                </c:pt>
                <c:pt idx="495">
                  <c:v>44316</c:v>
                </c:pt>
                <c:pt idx="496">
                  <c:v>44347</c:v>
                </c:pt>
                <c:pt idx="497">
                  <c:v>44377</c:v>
                </c:pt>
                <c:pt idx="498">
                  <c:v>44408</c:v>
                </c:pt>
                <c:pt idx="499">
                  <c:v>44439</c:v>
                </c:pt>
                <c:pt idx="500">
                  <c:v>44469</c:v>
                </c:pt>
                <c:pt idx="501">
                  <c:v>44500</c:v>
                </c:pt>
                <c:pt idx="502">
                  <c:v>44530</c:v>
                </c:pt>
                <c:pt idx="503">
                  <c:v>44561</c:v>
                </c:pt>
                <c:pt idx="504">
                  <c:v>44592</c:v>
                </c:pt>
                <c:pt idx="505">
                  <c:v>44620</c:v>
                </c:pt>
                <c:pt idx="506">
                  <c:v>44651</c:v>
                </c:pt>
                <c:pt idx="507">
                  <c:v>44681</c:v>
                </c:pt>
                <c:pt idx="508">
                  <c:v>44712</c:v>
                </c:pt>
                <c:pt idx="509">
                  <c:v>44742</c:v>
                </c:pt>
                <c:pt idx="510">
                  <c:v>44773</c:v>
                </c:pt>
                <c:pt idx="511">
                  <c:v>44804</c:v>
                </c:pt>
                <c:pt idx="512">
                  <c:v>44834</c:v>
                </c:pt>
                <c:pt idx="513">
                  <c:v>44865</c:v>
                </c:pt>
                <c:pt idx="514">
                  <c:v>44895</c:v>
                </c:pt>
                <c:pt idx="515">
                  <c:v>44926</c:v>
                </c:pt>
                <c:pt idx="516">
                  <c:v>44957</c:v>
                </c:pt>
                <c:pt idx="517">
                  <c:v>44985</c:v>
                </c:pt>
                <c:pt idx="518">
                  <c:v>45016</c:v>
                </c:pt>
                <c:pt idx="519">
                  <c:v>45046</c:v>
                </c:pt>
                <c:pt idx="520">
                  <c:v>45077</c:v>
                </c:pt>
                <c:pt idx="521">
                  <c:v>45107</c:v>
                </c:pt>
                <c:pt idx="522">
                  <c:v>45138</c:v>
                </c:pt>
                <c:pt idx="523">
                  <c:v>45169</c:v>
                </c:pt>
                <c:pt idx="524">
                  <c:v>45199</c:v>
                </c:pt>
                <c:pt idx="525">
                  <c:v>45230</c:v>
                </c:pt>
                <c:pt idx="526">
                  <c:v>45260</c:v>
                </c:pt>
                <c:pt idx="527">
                  <c:v>45291</c:v>
                </c:pt>
                <c:pt idx="528">
                  <c:v>45322</c:v>
                </c:pt>
                <c:pt idx="529">
                  <c:v>45351</c:v>
                </c:pt>
                <c:pt idx="530">
                  <c:v>45382</c:v>
                </c:pt>
                <c:pt idx="531">
                  <c:v>45412</c:v>
                </c:pt>
                <c:pt idx="532">
                  <c:v>45443</c:v>
                </c:pt>
                <c:pt idx="533">
                  <c:v>45473</c:v>
                </c:pt>
                <c:pt idx="534">
                  <c:v>45504</c:v>
                </c:pt>
                <c:pt idx="535">
                  <c:v>45535</c:v>
                </c:pt>
                <c:pt idx="536">
                  <c:v>45565</c:v>
                </c:pt>
                <c:pt idx="537">
                  <c:v>45596</c:v>
                </c:pt>
                <c:pt idx="538">
                  <c:v>45626</c:v>
                </c:pt>
                <c:pt idx="539">
                  <c:v>45657</c:v>
                </c:pt>
                <c:pt idx="540">
                  <c:v>45688</c:v>
                </c:pt>
                <c:pt idx="541">
                  <c:v>45716</c:v>
                </c:pt>
                <c:pt idx="542">
                  <c:v>45747</c:v>
                </c:pt>
                <c:pt idx="543">
                  <c:v>45777</c:v>
                </c:pt>
                <c:pt idx="544">
                  <c:v>45808</c:v>
                </c:pt>
                <c:pt idx="545">
                  <c:v>45838</c:v>
                </c:pt>
                <c:pt idx="546">
                  <c:v>45869</c:v>
                </c:pt>
                <c:pt idx="547">
                  <c:v>45900</c:v>
                </c:pt>
                <c:pt idx="548">
                  <c:v>45930</c:v>
                </c:pt>
                <c:pt idx="549">
                  <c:v>45961</c:v>
                </c:pt>
                <c:pt idx="550">
                  <c:v>45991</c:v>
                </c:pt>
                <c:pt idx="551">
                  <c:v>46022</c:v>
                </c:pt>
                <c:pt idx="552">
                  <c:v>46053</c:v>
                </c:pt>
                <c:pt idx="553">
                  <c:v>46081</c:v>
                </c:pt>
                <c:pt idx="554">
                  <c:v>46112</c:v>
                </c:pt>
                <c:pt idx="555">
                  <c:v>46142</c:v>
                </c:pt>
                <c:pt idx="556">
                  <c:v>46173</c:v>
                </c:pt>
                <c:pt idx="557">
                  <c:v>46203</c:v>
                </c:pt>
                <c:pt idx="558">
                  <c:v>46234</c:v>
                </c:pt>
              </c:numCache>
            </c:numRef>
          </c:cat>
          <c:val>
            <c:numRef>
              <c:f>Sheet1!$B$2:$B$560</c:f>
              <c:numCache>
                <c:formatCode>0.0</c:formatCode>
                <c:ptCount val="559"/>
                <c:pt idx="0">
                  <c:v>5.3</c:v>
                </c:pt>
                <c:pt idx="1">
                  <c:v>4.3</c:v>
                </c:pt>
                <c:pt idx="2">
                  <c:v>3.7</c:v>
                </c:pt>
                <c:pt idx="3">
                  <c:v>3.9</c:v>
                </c:pt>
                <c:pt idx="4">
                  <c:v>4.0999999999999996</c:v>
                </c:pt>
                <c:pt idx="5">
                  <c:v>4.5999999999999996</c:v>
                </c:pt>
                <c:pt idx="6">
                  <c:v>4.7</c:v>
                </c:pt>
                <c:pt idx="7">
                  <c:v>5.0999999999999996</c:v>
                </c:pt>
                <c:pt idx="8">
                  <c:v>5</c:v>
                </c:pt>
                <c:pt idx="9">
                  <c:v>5.0999999999999996</c:v>
                </c:pt>
                <c:pt idx="10">
                  <c:v>5.0999999999999996</c:v>
                </c:pt>
                <c:pt idx="11">
                  <c:v>5</c:v>
                </c:pt>
                <c:pt idx="12">
                  <c:v>5.2</c:v>
                </c:pt>
                <c:pt idx="13">
                  <c:v>4.3</c:v>
                </c:pt>
                <c:pt idx="14">
                  <c:v>4.5</c:v>
                </c:pt>
                <c:pt idx="15">
                  <c:v>4.8</c:v>
                </c:pt>
                <c:pt idx="16">
                  <c:v>4.8</c:v>
                </c:pt>
                <c:pt idx="17">
                  <c:v>4.8</c:v>
                </c:pt>
                <c:pt idx="18">
                  <c:v>4.8</c:v>
                </c:pt>
                <c:pt idx="19">
                  <c:v>4.4000000000000004</c:v>
                </c:pt>
                <c:pt idx="20">
                  <c:v>4.2</c:v>
                </c:pt>
                <c:pt idx="21">
                  <c:v>4.4000000000000004</c:v>
                </c:pt>
                <c:pt idx="22">
                  <c:v>4.8</c:v>
                </c:pt>
                <c:pt idx="23">
                  <c:v>4.9000000000000004</c:v>
                </c:pt>
                <c:pt idx="24">
                  <c:v>4.8</c:v>
                </c:pt>
                <c:pt idx="25">
                  <c:v>4.2</c:v>
                </c:pt>
                <c:pt idx="26">
                  <c:v>4</c:v>
                </c:pt>
                <c:pt idx="27">
                  <c:v>4.3</c:v>
                </c:pt>
                <c:pt idx="28">
                  <c:v>4.2</c:v>
                </c:pt>
                <c:pt idx="29">
                  <c:v>4.2</c:v>
                </c:pt>
                <c:pt idx="30">
                  <c:v>4.0999999999999996</c:v>
                </c:pt>
                <c:pt idx="31">
                  <c:v>4.7</c:v>
                </c:pt>
                <c:pt idx="32">
                  <c:v>5.2</c:v>
                </c:pt>
                <c:pt idx="33">
                  <c:v>5.9</c:v>
                </c:pt>
                <c:pt idx="34">
                  <c:v>6.1</c:v>
                </c:pt>
                <c:pt idx="35">
                  <c:v>6.2</c:v>
                </c:pt>
                <c:pt idx="36">
                  <c:v>6.5</c:v>
                </c:pt>
                <c:pt idx="37">
                  <c:v>5.5</c:v>
                </c:pt>
                <c:pt idx="38">
                  <c:v>5.7</c:v>
                </c:pt>
                <c:pt idx="39">
                  <c:v>6.4</c:v>
                </c:pt>
                <c:pt idx="40">
                  <c:v>6.7</c:v>
                </c:pt>
                <c:pt idx="41">
                  <c:v>6.7</c:v>
                </c:pt>
                <c:pt idx="42">
                  <c:v>6.6</c:v>
                </c:pt>
                <c:pt idx="43">
                  <c:v>7</c:v>
                </c:pt>
                <c:pt idx="44">
                  <c:v>7</c:v>
                </c:pt>
                <c:pt idx="45">
                  <c:v>6.8</c:v>
                </c:pt>
                <c:pt idx="46">
                  <c:v>7.2</c:v>
                </c:pt>
                <c:pt idx="47">
                  <c:v>7.1</c:v>
                </c:pt>
                <c:pt idx="48">
                  <c:v>7</c:v>
                </c:pt>
                <c:pt idx="49">
                  <c:v>5.5</c:v>
                </c:pt>
                <c:pt idx="50">
                  <c:v>5.4</c:v>
                </c:pt>
                <c:pt idx="51">
                  <c:v>5.2</c:v>
                </c:pt>
                <c:pt idx="52">
                  <c:v>5.2</c:v>
                </c:pt>
                <c:pt idx="53">
                  <c:v>4.8</c:v>
                </c:pt>
                <c:pt idx="54">
                  <c:v>4.7</c:v>
                </c:pt>
                <c:pt idx="55">
                  <c:v>5.8</c:v>
                </c:pt>
                <c:pt idx="56">
                  <c:v>5.8</c:v>
                </c:pt>
                <c:pt idx="57">
                  <c:v>6.1</c:v>
                </c:pt>
                <c:pt idx="58">
                  <c:v>6</c:v>
                </c:pt>
                <c:pt idx="59">
                  <c:v>6.2</c:v>
                </c:pt>
                <c:pt idx="60">
                  <c:v>6.9</c:v>
                </c:pt>
                <c:pt idx="61">
                  <c:v>6.9</c:v>
                </c:pt>
                <c:pt idx="62">
                  <c:v>6.3</c:v>
                </c:pt>
                <c:pt idx="63">
                  <c:v>6.2</c:v>
                </c:pt>
                <c:pt idx="64">
                  <c:v>6.8</c:v>
                </c:pt>
                <c:pt idx="65">
                  <c:v>6.7</c:v>
                </c:pt>
                <c:pt idx="66">
                  <c:v>7.1</c:v>
                </c:pt>
                <c:pt idx="67">
                  <c:v>7.1</c:v>
                </c:pt>
                <c:pt idx="68">
                  <c:v>6.9</c:v>
                </c:pt>
                <c:pt idx="69">
                  <c:v>7</c:v>
                </c:pt>
                <c:pt idx="70">
                  <c:v>7.8</c:v>
                </c:pt>
                <c:pt idx="71">
                  <c:v>8.5</c:v>
                </c:pt>
                <c:pt idx="72">
                  <c:v>8.5</c:v>
                </c:pt>
                <c:pt idx="73">
                  <c:v>8.1999999999999993</c:v>
                </c:pt>
                <c:pt idx="74">
                  <c:v>9.1</c:v>
                </c:pt>
                <c:pt idx="75">
                  <c:v>8.4</c:v>
                </c:pt>
                <c:pt idx="76">
                  <c:v>8.3000000000000007</c:v>
                </c:pt>
                <c:pt idx="77">
                  <c:v>8.5</c:v>
                </c:pt>
                <c:pt idx="78">
                  <c:v>8.1</c:v>
                </c:pt>
                <c:pt idx="79">
                  <c:v>9</c:v>
                </c:pt>
                <c:pt idx="80">
                  <c:v>8.6999999999999993</c:v>
                </c:pt>
                <c:pt idx="81">
                  <c:v>9</c:v>
                </c:pt>
                <c:pt idx="82">
                  <c:v>9.1</c:v>
                </c:pt>
                <c:pt idx="83">
                  <c:v>8.5</c:v>
                </c:pt>
                <c:pt idx="84">
                  <c:v>10</c:v>
                </c:pt>
                <c:pt idx="85">
                  <c:v>8.8000000000000007</c:v>
                </c:pt>
                <c:pt idx="86">
                  <c:v>9.1999999999999993</c:v>
                </c:pt>
                <c:pt idx="87">
                  <c:v>9.3000000000000007</c:v>
                </c:pt>
                <c:pt idx="88">
                  <c:v>9.4</c:v>
                </c:pt>
                <c:pt idx="89">
                  <c:v>9.8000000000000007</c:v>
                </c:pt>
                <c:pt idx="90">
                  <c:v>10.6</c:v>
                </c:pt>
                <c:pt idx="91">
                  <c:v>10</c:v>
                </c:pt>
                <c:pt idx="92">
                  <c:v>10.4</c:v>
                </c:pt>
                <c:pt idx="93">
                  <c:v>7</c:v>
                </c:pt>
                <c:pt idx="94">
                  <c:v>6.9</c:v>
                </c:pt>
                <c:pt idx="95">
                  <c:v>7.7</c:v>
                </c:pt>
                <c:pt idx="96">
                  <c:v>7.7</c:v>
                </c:pt>
                <c:pt idx="97">
                  <c:v>8.8000000000000007</c:v>
                </c:pt>
                <c:pt idx="98">
                  <c:v>8.1999999999999993</c:v>
                </c:pt>
                <c:pt idx="99">
                  <c:v>8</c:v>
                </c:pt>
                <c:pt idx="100">
                  <c:v>7.5</c:v>
                </c:pt>
                <c:pt idx="101">
                  <c:v>7.8</c:v>
                </c:pt>
                <c:pt idx="102">
                  <c:v>7.8</c:v>
                </c:pt>
                <c:pt idx="103">
                  <c:v>7.4</c:v>
                </c:pt>
                <c:pt idx="104">
                  <c:v>8</c:v>
                </c:pt>
                <c:pt idx="105">
                  <c:v>7.8</c:v>
                </c:pt>
                <c:pt idx="106">
                  <c:v>7.2</c:v>
                </c:pt>
                <c:pt idx="107">
                  <c:v>6.9</c:v>
                </c:pt>
                <c:pt idx="108">
                  <c:v>7.3</c:v>
                </c:pt>
                <c:pt idx="109">
                  <c:v>6.9</c:v>
                </c:pt>
                <c:pt idx="110">
                  <c:v>6.9</c:v>
                </c:pt>
                <c:pt idx="111">
                  <c:v>8</c:v>
                </c:pt>
                <c:pt idx="112">
                  <c:v>8.1999999999999993</c:v>
                </c:pt>
                <c:pt idx="113">
                  <c:v>8</c:v>
                </c:pt>
                <c:pt idx="114">
                  <c:v>8.8000000000000007</c:v>
                </c:pt>
                <c:pt idx="115">
                  <c:v>9.1999999999999993</c:v>
                </c:pt>
                <c:pt idx="116">
                  <c:v>8.8000000000000007</c:v>
                </c:pt>
                <c:pt idx="117">
                  <c:v>8.1</c:v>
                </c:pt>
                <c:pt idx="118">
                  <c:v>8.4</c:v>
                </c:pt>
                <c:pt idx="119">
                  <c:v>8.5</c:v>
                </c:pt>
                <c:pt idx="120">
                  <c:v>8</c:v>
                </c:pt>
                <c:pt idx="121">
                  <c:v>7.8</c:v>
                </c:pt>
                <c:pt idx="122">
                  <c:v>8</c:v>
                </c:pt>
                <c:pt idx="123">
                  <c:v>7.5</c:v>
                </c:pt>
                <c:pt idx="124">
                  <c:v>7.8</c:v>
                </c:pt>
                <c:pt idx="125">
                  <c:v>8</c:v>
                </c:pt>
                <c:pt idx="126">
                  <c:v>7.7</c:v>
                </c:pt>
                <c:pt idx="127">
                  <c:v>6.8</c:v>
                </c:pt>
                <c:pt idx="128">
                  <c:v>6</c:v>
                </c:pt>
                <c:pt idx="129">
                  <c:v>6</c:v>
                </c:pt>
                <c:pt idx="130">
                  <c:v>7</c:v>
                </c:pt>
                <c:pt idx="131">
                  <c:v>7.8</c:v>
                </c:pt>
                <c:pt idx="132">
                  <c:v>8.1</c:v>
                </c:pt>
                <c:pt idx="133">
                  <c:v>8.4</c:v>
                </c:pt>
                <c:pt idx="134">
                  <c:v>8.8000000000000007</c:v>
                </c:pt>
                <c:pt idx="135">
                  <c:v>8.9</c:v>
                </c:pt>
                <c:pt idx="136">
                  <c:v>9.1999999999999993</c:v>
                </c:pt>
                <c:pt idx="137">
                  <c:v>8.5</c:v>
                </c:pt>
                <c:pt idx="138">
                  <c:v>9.1</c:v>
                </c:pt>
                <c:pt idx="139">
                  <c:v>9</c:v>
                </c:pt>
                <c:pt idx="140">
                  <c:v>8.3000000000000007</c:v>
                </c:pt>
                <c:pt idx="141">
                  <c:v>8.6</c:v>
                </c:pt>
                <c:pt idx="142">
                  <c:v>8.1</c:v>
                </c:pt>
                <c:pt idx="143">
                  <c:v>9.6</c:v>
                </c:pt>
                <c:pt idx="144">
                  <c:v>9.9</c:v>
                </c:pt>
                <c:pt idx="145">
                  <c:v>9</c:v>
                </c:pt>
                <c:pt idx="146">
                  <c:v>9</c:v>
                </c:pt>
                <c:pt idx="147">
                  <c:v>9</c:v>
                </c:pt>
                <c:pt idx="148">
                  <c:v>9.1</c:v>
                </c:pt>
                <c:pt idx="149">
                  <c:v>8.6999999999999993</c:v>
                </c:pt>
                <c:pt idx="150">
                  <c:v>9.3000000000000007</c:v>
                </c:pt>
                <c:pt idx="151">
                  <c:v>8.6</c:v>
                </c:pt>
                <c:pt idx="152">
                  <c:v>9.1999999999999993</c:v>
                </c:pt>
                <c:pt idx="153">
                  <c:v>9.3000000000000007</c:v>
                </c:pt>
                <c:pt idx="154">
                  <c:v>9.9</c:v>
                </c:pt>
                <c:pt idx="155">
                  <c:v>10.1</c:v>
                </c:pt>
                <c:pt idx="156">
                  <c:v>10.7</c:v>
                </c:pt>
                <c:pt idx="157">
                  <c:v>9.9</c:v>
                </c:pt>
                <c:pt idx="158">
                  <c:v>10.1</c:v>
                </c:pt>
                <c:pt idx="159">
                  <c:v>9.6999999999999993</c:v>
                </c:pt>
                <c:pt idx="160">
                  <c:v>9.6</c:v>
                </c:pt>
                <c:pt idx="161">
                  <c:v>9.6</c:v>
                </c:pt>
                <c:pt idx="162">
                  <c:v>9.6</c:v>
                </c:pt>
                <c:pt idx="163">
                  <c:v>10.3</c:v>
                </c:pt>
                <c:pt idx="164">
                  <c:v>9.9</c:v>
                </c:pt>
                <c:pt idx="165">
                  <c:v>10.199999999999999</c:v>
                </c:pt>
                <c:pt idx="166">
                  <c:v>10.7</c:v>
                </c:pt>
                <c:pt idx="167">
                  <c:v>10.7</c:v>
                </c:pt>
                <c:pt idx="168">
                  <c:v>11</c:v>
                </c:pt>
                <c:pt idx="169">
                  <c:v>9.6</c:v>
                </c:pt>
                <c:pt idx="170">
                  <c:v>9.4</c:v>
                </c:pt>
                <c:pt idx="171">
                  <c:v>9.3000000000000007</c:v>
                </c:pt>
                <c:pt idx="172">
                  <c:v>8.8000000000000007</c:v>
                </c:pt>
                <c:pt idx="173">
                  <c:v>8.4</c:v>
                </c:pt>
                <c:pt idx="174">
                  <c:v>8.8000000000000007</c:v>
                </c:pt>
                <c:pt idx="175">
                  <c:v>9.1999999999999993</c:v>
                </c:pt>
                <c:pt idx="176">
                  <c:v>8.8000000000000007</c:v>
                </c:pt>
                <c:pt idx="177">
                  <c:v>8.8000000000000007</c:v>
                </c:pt>
                <c:pt idx="178">
                  <c:v>9</c:v>
                </c:pt>
                <c:pt idx="179">
                  <c:v>9</c:v>
                </c:pt>
                <c:pt idx="180">
                  <c:v>8.9</c:v>
                </c:pt>
                <c:pt idx="181">
                  <c:v>8.4</c:v>
                </c:pt>
                <c:pt idx="182">
                  <c:v>8.8000000000000007</c:v>
                </c:pt>
                <c:pt idx="183">
                  <c:v>8.9</c:v>
                </c:pt>
                <c:pt idx="184">
                  <c:v>8.8000000000000007</c:v>
                </c:pt>
                <c:pt idx="185">
                  <c:v>8.8000000000000007</c:v>
                </c:pt>
                <c:pt idx="186">
                  <c:v>8.6999999999999993</c:v>
                </c:pt>
                <c:pt idx="187">
                  <c:v>8.6</c:v>
                </c:pt>
                <c:pt idx="188">
                  <c:v>8.9</c:v>
                </c:pt>
                <c:pt idx="189">
                  <c:v>8.5</c:v>
                </c:pt>
                <c:pt idx="190">
                  <c:v>9.1</c:v>
                </c:pt>
                <c:pt idx="191">
                  <c:v>9</c:v>
                </c:pt>
                <c:pt idx="192">
                  <c:v>9.6999999999999993</c:v>
                </c:pt>
                <c:pt idx="193">
                  <c:v>9.3000000000000007</c:v>
                </c:pt>
                <c:pt idx="194">
                  <c:v>9.6</c:v>
                </c:pt>
                <c:pt idx="195">
                  <c:v>9.6999999999999993</c:v>
                </c:pt>
                <c:pt idx="196">
                  <c:v>9.6999999999999993</c:v>
                </c:pt>
                <c:pt idx="197">
                  <c:v>9.5</c:v>
                </c:pt>
                <c:pt idx="198">
                  <c:v>8.9</c:v>
                </c:pt>
                <c:pt idx="199">
                  <c:v>9.5</c:v>
                </c:pt>
                <c:pt idx="200">
                  <c:v>9.6999999999999993</c:v>
                </c:pt>
                <c:pt idx="201">
                  <c:v>9.9</c:v>
                </c:pt>
                <c:pt idx="202">
                  <c:v>10.4</c:v>
                </c:pt>
                <c:pt idx="203">
                  <c:v>10.7</c:v>
                </c:pt>
                <c:pt idx="204">
                  <c:v>10.9</c:v>
                </c:pt>
                <c:pt idx="205">
                  <c:v>10.3</c:v>
                </c:pt>
                <c:pt idx="206">
                  <c:v>9.8000000000000007</c:v>
                </c:pt>
                <c:pt idx="207">
                  <c:v>10.1</c:v>
                </c:pt>
                <c:pt idx="208">
                  <c:v>10.8</c:v>
                </c:pt>
                <c:pt idx="209">
                  <c:v>10.6</c:v>
                </c:pt>
                <c:pt idx="210">
                  <c:v>11.6</c:v>
                </c:pt>
                <c:pt idx="211">
                  <c:v>11</c:v>
                </c:pt>
                <c:pt idx="212">
                  <c:v>12</c:v>
                </c:pt>
                <c:pt idx="213">
                  <c:v>11.3</c:v>
                </c:pt>
                <c:pt idx="214">
                  <c:v>11.3</c:v>
                </c:pt>
                <c:pt idx="215">
                  <c:v>11.4</c:v>
                </c:pt>
                <c:pt idx="216">
                  <c:v>11</c:v>
                </c:pt>
                <c:pt idx="217">
                  <c:v>11.2</c:v>
                </c:pt>
                <c:pt idx="218">
                  <c:v>12</c:v>
                </c:pt>
                <c:pt idx="219">
                  <c:v>11.9</c:v>
                </c:pt>
                <c:pt idx="220">
                  <c:v>12.1</c:v>
                </c:pt>
                <c:pt idx="221">
                  <c:v>11.8</c:v>
                </c:pt>
                <c:pt idx="222">
                  <c:v>10.8</c:v>
                </c:pt>
                <c:pt idx="223">
                  <c:v>8.6</c:v>
                </c:pt>
                <c:pt idx="224">
                  <c:v>8.6</c:v>
                </c:pt>
                <c:pt idx="225">
                  <c:v>9.9</c:v>
                </c:pt>
                <c:pt idx="226">
                  <c:v>11.5</c:v>
                </c:pt>
                <c:pt idx="227">
                  <c:v>11.5</c:v>
                </c:pt>
                <c:pt idx="228">
                  <c:v>11.2</c:v>
                </c:pt>
                <c:pt idx="229">
                  <c:v>10.199999999999999</c:v>
                </c:pt>
                <c:pt idx="230">
                  <c:v>10.3</c:v>
                </c:pt>
                <c:pt idx="231">
                  <c:v>11.3</c:v>
                </c:pt>
                <c:pt idx="232">
                  <c:v>10.9</c:v>
                </c:pt>
                <c:pt idx="233">
                  <c:v>11.2</c:v>
                </c:pt>
                <c:pt idx="234">
                  <c:v>10.7</c:v>
                </c:pt>
                <c:pt idx="235">
                  <c:v>10.1</c:v>
                </c:pt>
                <c:pt idx="236">
                  <c:v>9</c:v>
                </c:pt>
                <c:pt idx="237">
                  <c:v>9.3000000000000007</c:v>
                </c:pt>
                <c:pt idx="238">
                  <c:v>9</c:v>
                </c:pt>
                <c:pt idx="239">
                  <c:v>8.8000000000000007</c:v>
                </c:pt>
                <c:pt idx="240">
                  <c:v>8</c:v>
                </c:pt>
                <c:pt idx="241">
                  <c:v>7.1</c:v>
                </c:pt>
                <c:pt idx="242">
                  <c:v>7.8</c:v>
                </c:pt>
                <c:pt idx="243">
                  <c:v>8.1</c:v>
                </c:pt>
                <c:pt idx="244">
                  <c:v>8.3000000000000007</c:v>
                </c:pt>
                <c:pt idx="245">
                  <c:v>7.6</c:v>
                </c:pt>
                <c:pt idx="246">
                  <c:v>7.9</c:v>
                </c:pt>
                <c:pt idx="247">
                  <c:v>8.6999999999999993</c:v>
                </c:pt>
                <c:pt idx="248">
                  <c:v>8.5</c:v>
                </c:pt>
                <c:pt idx="249">
                  <c:v>9.4</c:v>
                </c:pt>
                <c:pt idx="250">
                  <c:v>8.6</c:v>
                </c:pt>
                <c:pt idx="251">
                  <c:v>10</c:v>
                </c:pt>
                <c:pt idx="252">
                  <c:v>11.2</c:v>
                </c:pt>
                <c:pt idx="253">
                  <c:v>10.5</c:v>
                </c:pt>
                <c:pt idx="254">
                  <c:v>10.3</c:v>
                </c:pt>
                <c:pt idx="255">
                  <c:v>11.2</c:v>
                </c:pt>
                <c:pt idx="256">
                  <c:v>11.3</c:v>
                </c:pt>
                <c:pt idx="257">
                  <c:v>11.5</c:v>
                </c:pt>
                <c:pt idx="258">
                  <c:v>11.7</c:v>
                </c:pt>
                <c:pt idx="259">
                  <c:v>12</c:v>
                </c:pt>
                <c:pt idx="260">
                  <c:v>10.5</c:v>
                </c:pt>
                <c:pt idx="261">
                  <c:v>11.5</c:v>
                </c:pt>
                <c:pt idx="262">
                  <c:v>13.2</c:v>
                </c:pt>
                <c:pt idx="263">
                  <c:v>13.4</c:v>
                </c:pt>
                <c:pt idx="264">
                  <c:v>13.3</c:v>
                </c:pt>
                <c:pt idx="265">
                  <c:v>12.9</c:v>
                </c:pt>
                <c:pt idx="266">
                  <c:v>12.7</c:v>
                </c:pt>
                <c:pt idx="267">
                  <c:v>12.3</c:v>
                </c:pt>
                <c:pt idx="268">
                  <c:v>12.4</c:v>
                </c:pt>
                <c:pt idx="269">
                  <c:v>11</c:v>
                </c:pt>
                <c:pt idx="270">
                  <c:v>10</c:v>
                </c:pt>
                <c:pt idx="271">
                  <c:v>10.7</c:v>
                </c:pt>
                <c:pt idx="272">
                  <c:v>8.8000000000000007</c:v>
                </c:pt>
                <c:pt idx="273">
                  <c:v>9.1</c:v>
                </c:pt>
                <c:pt idx="274">
                  <c:v>10.3</c:v>
                </c:pt>
                <c:pt idx="275">
                  <c:v>9.9</c:v>
                </c:pt>
                <c:pt idx="276">
                  <c:v>9.3000000000000007</c:v>
                </c:pt>
                <c:pt idx="277">
                  <c:v>8.5</c:v>
                </c:pt>
                <c:pt idx="278">
                  <c:v>8.6</c:v>
                </c:pt>
                <c:pt idx="279">
                  <c:v>9.4</c:v>
                </c:pt>
                <c:pt idx="280">
                  <c:v>10.5</c:v>
                </c:pt>
                <c:pt idx="281">
                  <c:v>11</c:v>
                </c:pt>
                <c:pt idx="282">
                  <c:v>11.2</c:v>
                </c:pt>
                <c:pt idx="283">
                  <c:v>11.9</c:v>
                </c:pt>
                <c:pt idx="284">
                  <c:v>11.7</c:v>
                </c:pt>
                <c:pt idx="285">
                  <c:v>12.3</c:v>
                </c:pt>
                <c:pt idx="286">
                  <c:v>12.1</c:v>
                </c:pt>
                <c:pt idx="287">
                  <c:v>12.6</c:v>
                </c:pt>
                <c:pt idx="288">
                  <c:v>12.8</c:v>
                </c:pt>
                <c:pt idx="289">
                  <c:v>12.8</c:v>
                </c:pt>
                <c:pt idx="290">
                  <c:v>12.9</c:v>
                </c:pt>
                <c:pt idx="291">
                  <c:v>12.4</c:v>
                </c:pt>
                <c:pt idx="292">
                  <c:v>12.1</c:v>
                </c:pt>
                <c:pt idx="293">
                  <c:v>12.6</c:v>
                </c:pt>
                <c:pt idx="294">
                  <c:v>11.7</c:v>
                </c:pt>
                <c:pt idx="295">
                  <c:v>11.5</c:v>
                </c:pt>
                <c:pt idx="296">
                  <c:v>11.8</c:v>
                </c:pt>
                <c:pt idx="297">
                  <c:v>11.5</c:v>
                </c:pt>
                <c:pt idx="298">
                  <c:v>12.8</c:v>
                </c:pt>
                <c:pt idx="299">
                  <c:v>13.4</c:v>
                </c:pt>
                <c:pt idx="300">
                  <c:v>12.9</c:v>
                </c:pt>
                <c:pt idx="301">
                  <c:v>13.1</c:v>
                </c:pt>
                <c:pt idx="302">
                  <c:v>12.7</c:v>
                </c:pt>
                <c:pt idx="303">
                  <c:v>11.5</c:v>
                </c:pt>
                <c:pt idx="304">
                  <c:v>12.3</c:v>
                </c:pt>
                <c:pt idx="305">
                  <c:v>12.4</c:v>
                </c:pt>
                <c:pt idx="306">
                  <c:v>12.8</c:v>
                </c:pt>
                <c:pt idx="307">
                  <c:v>12</c:v>
                </c:pt>
                <c:pt idx="308">
                  <c:v>12.4</c:v>
                </c:pt>
                <c:pt idx="309">
                  <c:v>12</c:v>
                </c:pt>
                <c:pt idx="310">
                  <c:v>12.6</c:v>
                </c:pt>
                <c:pt idx="311">
                  <c:v>12.8</c:v>
                </c:pt>
                <c:pt idx="312">
                  <c:v>12.9</c:v>
                </c:pt>
                <c:pt idx="313">
                  <c:v>12.3</c:v>
                </c:pt>
                <c:pt idx="314">
                  <c:v>12.5</c:v>
                </c:pt>
                <c:pt idx="315">
                  <c:v>12.3</c:v>
                </c:pt>
                <c:pt idx="316">
                  <c:v>12.2</c:v>
                </c:pt>
                <c:pt idx="317">
                  <c:v>12.1</c:v>
                </c:pt>
                <c:pt idx="318">
                  <c:v>12</c:v>
                </c:pt>
                <c:pt idx="319">
                  <c:v>12</c:v>
                </c:pt>
                <c:pt idx="320">
                  <c:v>12.4</c:v>
                </c:pt>
                <c:pt idx="321">
                  <c:v>12.4</c:v>
                </c:pt>
                <c:pt idx="322">
                  <c:v>12.9</c:v>
                </c:pt>
                <c:pt idx="323">
                  <c:v>12.8</c:v>
                </c:pt>
                <c:pt idx="324">
                  <c:v>13.1</c:v>
                </c:pt>
                <c:pt idx="325">
                  <c:v>12.5</c:v>
                </c:pt>
                <c:pt idx="326">
                  <c:v>12.3</c:v>
                </c:pt>
                <c:pt idx="327">
                  <c:v>13</c:v>
                </c:pt>
                <c:pt idx="328">
                  <c:v>13.5</c:v>
                </c:pt>
                <c:pt idx="329">
                  <c:v>12.9</c:v>
                </c:pt>
                <c:pt idx="330">
                  <c:v>13</c:v>
                </c:pt>
                <c:pt idx="331">
                  <c:v>12.9</c:v>
                </c:pt>
                <c:pt idx="332">
                  <c:v>12.9</c:v>
                </c:pt>
                <c:pt idx="333">
                  <c:v>12.8</c:v>
                </c:pt>
                <c:pt idx="334">
                  <c:v>12</c:v>
                </c:pt>
                <c:pt idx="335">
                  <c:v>12.3</c:v>
                </c:pt>
                <c:pt idx="336">
                  <c:v>11.6</c:v>
                </c:pt>
                <c:pt idx="337">
                  <c:v>10.3</c:v>
                </c:pt>
                <c:pt idx="338">
                  <c:v>10</c:v>
                </c:pt>
                <c:pt idx="339">
                  <c:v>10.199999999999999</c:v>
                </c:pt>
                <c:pt idx="340">
                  <c:v>10.7</c:v>
                </c:pt>
                <c:pt idx="341">
                  <c:v>9.4</c:v>
                </c:pt>
                <c:pt idx="342">
                  <c:v>8.6999999999999993</c:v>
                </c:pt>
                <c:pt idx="343">
                  <c:v>9.6</c:v>
                </c:pt>
                <c:pt idx="344">
                  <c:v>7.8</c:v>
                </c:pt>
                <c:pt idx="345">
                  <c:v>5.9</c:v>
                </c:pt>
                <c:pt idx="346">
                  <c:v>6.1</c:v>
                </c:pt>
                <c:pt idx="347">
                  <c:v>7</c:v>
                </c:pt>
                <c:pt idx="348">
                  <c:v>7.6</c:v>
                </c:pt>
                <c:pt idx="349">
                  <c:v>6.9</c:v>
                </c:pt>
                <c:pt idx="350">
                  <c:v>7.5</c:v>
                </c:pt>
                <c:pt idx="351">
                  <c:v>9</c:v>
                </c:pt>
                <c:pt idx="352">
                  <c:v>8.9</c:v>
                </c:pt>
                <c:pt idx="353">
                  <c:v>8.9</c:v>
                </c:pt>
                <c:pt idx="354">
                  <c:v>9.3000000000000007</c:v>
                </c:pt>
                <c:pt idx="355">
                  <c:v>9.6</c:v>
                </c:pt>
                <c:pt idx="356">
                  <c:v>10</c:v>
                </c:pt>
                <c:pt idx="357">
                  <c:v>10.5</c:v>
                </c:pt>
                <c:pt idx="358">
                  <c:v>10.6</c:v>
                </c:pt>
                <c:pt idx="359">
                  <c:v>11.2</c:v>
                </c:pt>
                <c:pt idx="360">
                  <c:v>10.8</c:v>
                </c:pt>
                <c:pt idx="361">
                  <c:v>10.4</c:v>
                </c:pt>
                <c:pt idx="362">
                  <c:v>10.9</c:v>
                </c:pt>
                <c:pt idx="363">
                  <c:v>10.8</c:v>
                </c:pt>
                <c:pt idx="364">
                  <c:v>9.3000000000000007</c:v>
                </c:pt>
                <c:pt idx="365">
                  <c:v>8.4</c:v>
                </c:pt>
                <c:pt idx="366">
                  <c:v>9.1</c:v>
                </c:pt>
                <c:pt idx="367">
                  <c:v>8.4</c:v>
                </c:pt>
                <c:pt idx="368">
                  <c:v>9</c:v>
                </c:pt>
                <c:pt idx="369">
                  <c:v>9.5</c:v>
                </c:pt>
                <c:pt idx="370">
                  <c:v>9.4</c:v>
                </c:pt>
                <c:pt idx="371">
                  <c:v>10</c:v>
                </c:pt>
                <c:pt idx="372">
                  <c:v>10.1</c:v>
                </c:pt>
                <c:pt idx="373">
                  <c:v>9.6999999999999993</c:v>
                </c:pt>
                <c:pt idx="374">
                  <c:v>9.9</c:v>
                </c:pt>
                <c:pt idx="375">
                  <c:v>9.9</c:v>
                </c:pt>
                <c:pt idx="376">
                  <c:v>9.6</c:v>
                </c:pt>
                <c:pt idx="377">
                  <c:v>9.6999999999999993</c:v>
                </c:pt>
                <c:pt idx="378">
                  <c:v>8.9</c:v>
                </c:pt>
                <c:pt idx="379">
                  <c:v>8.4</c:v>
                </c:pt>
                <c:pt idx="380">
                  <c:v>7.7</c:v>
                </c:pt>
                <c:pt idx="381">
                  <c:v>8.6999999999999993</c:v>
                </c:pt>
                <c:pt idx="382">
                  <c:v>8.9</c:v>
                </c:pt>
                <c:pt idx="383">
                  <c:v>8.6999999999999993</c:v>
                </c:pt>
                <c:pt idx="384">
                  <c:v>8.9</c:v>
                </c:pt>
                <c:pt idx="385">
                  <c:v>8.9</c:v>
                </c:pt>
                <c:pt idx="386">
                  <c:v>9.6</c:v>
                </c:pt>
                <c:pt idx="387">
                  <c:v>8.8000000000000007</c:v>
                </c:pt>
                <c:pt idx="388">
                  <c:v>8.1</c:v>
                </c:pt>
                <c:pt idx="389">
                  <c:v>8.3000000000000007</c:v>
                </c:pt>
                <c:pt idx="390">
                  <c:v>8.1</c:v>
                </c:pt>
                <c:pt idx="391">
                  <c:v>8.6999999999999993</c:v>
                </c:pt>
                <c:pt idx="392">
                  <c:v>9</c:v>
                </c:pt>
                <c:pt idx="393">
                  <c:v>9</c:v>
                </c:pt>
                <c:pt idx="394">
                  <c:v>8.8000000000000007</c:v>
                </c:pt>
                <c:pt idx="395">
                  <c:v>9.3000000000000007</c:v>
                </c:pt>
                <c:pt idx="396">
                  <c:v>9.6</c:v>
                </c:pt>
                <c:pt idx="397">
                  <c:v>9.5</c:v>
                </c:pt>
                <c:pt idx="398">
                  <c:v>9.6</c:v>
                </c:pt>
                <c:pt idx="399">
                  <c:v>10.1</c:v>
                </c:pt>
                <c:pt idx="400">
                  <c:v>10.7</c:v>
                </c:pt>
                <c:pt idx="401">
                  <c:v>10.6</c:v>
                </c:pt>
                <c:pt idx="402">
                  <c:v>11.5</c:v>
                </c:pt>
                <c:pt idx="403">
                  <c:v>10.8</c:v>
                </c:pt>
                <c:pt idx="404">
                  <c:v>11.6</c:v>
                </c:pt>
                <c:pt idx="405">
                  <c:v>11.9</c:v>
                </c:pt>
                <c:pt idx="406">
                  <c:v>12.3</c:v>
                </c:pt>
                <c:pt idx="407">
                  <c:v>12.6</c:v>
                </c:pt>
                <c:pt idx="408">
                  <c:v>11.7</c:v>
                </c:pt>
                <c:pt idx="409">
                  <c:v>12</c:v>
                </c:pt>
                <c:pt idx="410">
                  <c:v>12.4</c:v>
                </c:pt>
                <c:pt idx="411">
                  <c:v>11.9</c:v>
                </c:pt>
                <c:pt idx="412">
                  <c:v>12.3</c:v>
                </c:pt>
                <c:pt idx="413">
                  <c:v>12.4</c:v>
                </c:pt>
                <c:pt idx="414">
                  <c:v>12.1</c:v>
                </c:pt>
                <c:pt idx="415">
                  <c:v>12.6</c:v>
                </c:pt>
                <c:pt idx="416">
                  <c:v>12.2</c:v>
                </c:pt>
                <c:pt idx="417">
                  <c:v>12.9</c:v>
                </c:pt>
                <c:pt idx="418">
                  <c:v>13.4</c:v>
                </c:pt>
                <c:pt idx="419">
                  <c:v>13.1</c:v>
                </c:pt>
                <c:pt idx="420">
                  <c:v>13</c:v>
                </c:pt>
                <c:pt idx="421">
                  <c:v>13.2</c:v>
                </c:pt>
                <c:pt idx="422">
                  <c:v>13.2</c:v>
                </c:pt>
                <c:pt idx="423">
                  <c:v>12.8</c:v>
                </c:pt>
                <c:pt idx="424">
                  <c:v>12.8</c:v>
                </c:pt>
                <c:pt idx="425">
                  <c:v>12.5</c:v>
                </c:pt>
                <c:pt idx="426">
                  <c:v>12.7</c:v>
                </c:pt>
                <c:pt idx="427">
                  <c:v>11.9</c:v>
                </c:pt>
                <c:pt idx="428">
                  <c:v>11.1</c:v>
                </c:pt>
                <c:pt idx="429">
                  <c:v>11.1</c:v>
                </c:pt>
                <c:pt idx="430">
                  <c:v>11.4</c:v>
                </c:pt>
                <c:pt idx="431">
                  <c:v>11.1</c:v>
                </c:pt>
                <c:pt idx="432">
                  <c:v>10</c:v>
                </c:pt>
                <c:pt idx="433">
                  <c:v>10.7</c:v>
                </c:pt>
                <c:pt idx="434">
                  <c:v>10.8</c:v>
                </c:pt>
                <c:pt idx="435">
                  <c:v>10.4</c:v>
                </c:pt>
                <c:pt idx="436">
                  <c:v>10.4</c:v>
                </c:pt>
                <c:pt idx="437">
                  <c:v>10.3</c:v>
                </c:pt>
                <c:pt idx="438">
                  <c:v>10.9</c:v>
                </c:pt>
                <c:pt idx="439">
                  <c:v>10.8</c:v>
                </c:pt>
                <c:pt idx="440">
                  <c:v>10.8</c:v>
                </c:pt>
                <c:pt idx="441">
                  <c:v>11</c:v>
                </c:pt>
                <c:pt idx="442">
                  <c:v>11.8</c:v>
                </c:pt>
                <c:pt idx="443">
                  <c:v>12.2</c:v>
                </c:pt>
                <c:pt idx="444">
                  <c:v>11.9</c:v>
                </c:pt>
                <c:pt idx="445">
                  <c:v>12</c:v>
                </c:pt>
                <c:pt idx="446">
                  <c:v>12</c:v>
                </c:pt>
                <c:pt idx="447">
                  <c:v>12.2</c:v>
                </c:pt>
                <c:pt idx="448">
                  <c:v>11.8</c:v>
                </c:pt>
                <c:pt idx="449">
                  <c:v>11.6</c:v>
                </c:pt>
                <c:pt idx="450">
                  <c:v>12.1</c:v>
                </c:pt>
                <c:pt idx="451">
                  <c:v>11.7</c:v>
                </c:pt>
                <c:pt idx="452">
                  <c:v>12.1</c:v>
                </c:pt>
                <c:pt idx="453">
                  <c:v>12.2</c:v>
                </c:pt>
                <c:pt idx="454">
                  <c:v>12.9</c:v>
                </c:pt>
                <c:pt idx="455">
                  <c:v>12.6</c:v>
                </c:pt>
                <c:pt idx="456">
                  <c:v>12.4</c:v>
                </c:pt>
                <c:pt idx="457">
                  <c:v>11</c:v>
                </c:pt>
                <c:pt idx="458">
                  <c:v>11</c:v>
                </c:pt>
                <c:pt idx="459">
                  <c:v>10.6</c:v>
                </c:pt>
                <c:pt idx="460">
                  <c:v>10.4</c:v>
                </c:pt>
                <c:pt idx="461">
                  <c:v>10.1</c:v>
                </c:pt>
                <c:pt idx="462">
                  <c:v>10.4</c:v>
                </c:pt>
                <c:pt idx="463">
                  <c:v>10.7</c:v>
                </c:pt>
                <c:pt idx="464">
                  <c:v>10.6</c:v>
                </c:pt>
                <c:pt idx="465">
                  <c:v>9.6999999999999993</c:v>
                </c:pt>
                <c:pt idx="466">
                  <c:v>9.5</c:v>
                </c:pt>
                <c:pt idx="467">
                  <c:v>8.3000000000000007</c:v>
                </c:pt>
                <c:pt idx="468">
                  <c:v>9.6</c:v>
                </c:pt>
                <c:pt idx="469">
                  <c:v>9.6</c:v>
                </c:pt>
                <c:pt idx="470">
                  <c:v>9</c:v>
                </c:pt>
                <c:pt idx="471">
                  <c:v>9.1999999999999993</c:v>
                </c:pt>
                <c:pt idx="472">
                  <c:v>8.1999999999999993</c:v>
                </c:pt>
                <c:pt idx="473">
                  <c:v>9.1</c:v>
                </c:pt>
                <c:pt idx="474">
                  <c:v>9.5</c:v>
                </c:pt>
                <c:pt idx="475">
                  <c:v>8.9</c:v>
                </c:pt>
                <c:pt idx="476">
                  <c:v>9.6999999999999993</c:v>
                </c:pt>
                <c:pt idx="477">
                  <c:v>10</c:v>
                </c:pt>
                <c:pt idx="478">
                  <c:v>10.1</c:v>
                </c:pt>
                <c:pt idx="479">
                  <c:v>10.5</c:v>
                </c:pt>
                <c:pt idx="480">
                  <c:v>9.9</c:v>
                </c:pt>
                <c:pt idx="481">
                  <c:v>8.9</c:v>
                </c:pt>
                <c:pt idx="482">
                  <c:v>7.1</c:v>
                </c:pt>
                <c:pt idx="483">
                  <c:v>9</c:v>
                </c:pt>
                <c:pt idx="484">
                  <c:v>10.1</c:v>
                </c:pt>
                <c:pt idx="485">
                  <c:v>10.3</c:v>
                </c:pt>
                <c:pt idx="486">
                  <c:v>11</c:v>
                </c:pt>
                <c:pt idx="487">
                  <c:v>11</c:v>
                </c:pt>
                <c:pt idx="488">
                  <c:v>10.7</c:v>
                </c:pt>
                <c:pt idx="489">
                  <c:v>10.3</c:v>
                </c:pt>
                <c:pt idx="490">
                  <c:v>11.1</c:v>
                </c:pt>
                <c:pt idx="491">
                  <c:v>11.5</c:v>
                </c:pt>
                <c:pt idx="492">
                  <c:v>11.6</c:v>
                </c:pt>
                <c:pt idx="493">
                  <c:v>11.7</c:v>
                </c:pt>
                <c:pt idx="494">
                  <c:v>12.7</c:v>
                </c:pt>
                <c:pt idx="495">
                  <c:v>13</c:v>
                </c:pt>
                <c:pt idx="496">
                  <c:v>12.8</c:v>
                </c:pt>
                <c:pt idx="497">
                  <c:v>12.2</c:v>
                </c:pt>
                <c:pt idx="498">
                  <c:v>11.7</c:v>
                </c:pt>
                <c:pt idx="499">
                  <c:v>11</c:v>
                </c:pt>
                <c:pt idx="500">
                  <c:v>10.8</c:v>
                </c:pt>
                <c:pt idx="501">
                  <c:v>10.7</c:v>
                </c:pt>
                <c:pt idx="502">
                  <c:v>10.5</c:v>
                </c:pt>
                <c:pt idx="503">
                  <c:v>11.4</c:v>
                </c:pt>
                <c:pt idx="504">
                  <c:v>10.7</c:v>
                </c:pt>
                <c:pt idx="505">
                  <c:v>10.1</c:v>
                </c:pt>
                <c:pt idx="506">
                  <c:v>10</c:v>
                </c:pt>
                <c:pt idx="507">
                  <c:v>9.1999999999999993</c:v>
                </c:pt>
                <c:pt idx="508">
                  <c:v>9.3000000000000007</c:v>
                </c:pt>
                <c:pt idx="509">
                  <c:v>8.6999999999999993</c:v>
                </c:pt>
                <c:pt idx="510">
                  <c:v>9.3000000000000007</c:v>
                </c:pt>
                <c:pt idx="511">
                  <c:v>9.1999999999999993</c:v>
                </c:pt>
                <c:pt idx="512">
                  <c:v>8.4</c:v>
                </c:pt>
                <c:pt idx="513">
                  <c:v>9.1</c:v>
                </c:pt>
                <c:pt idx="514">
                  <c:v>10.3</c:v>
                </c:pt>
                <c:pt idx="515">
                  <c:v>10.199999999999999</c:v>
                </c:pt>
                <c:pt idx="516">
                  <c:v>11.2</c:v>
                </c:pt>
                <c:pt idx="517">
                  <c:v>10.3</c:v>
                </c:pt>
                <c:pt idx="518">
                  <c:v>10.8</c:v>
                </c:pt>
                <c:pt idx="519">
                  <c:v>10.4</c:v>
                </c:pt>
                <c:pt idx="520">
                  <c:v>9.6</c:v>
                </c:pt>
                <c:pt idx="521">
                  <c:v>10.5</c:v>
                </c:pt>
                <c:pt idx="522">
                  <c:v>10.7</c:v>
                </c:pt>
                <c:pt idx="523">
                  <c:v>11.1</c:v>
                </c:pt>
                <c:pt idx="524">
                  <c:v>10.199999999999999</c:v>
                </c:pt>
                <c:pt idx="525">
                  <c:v>9.9</c:v>
                </c:pt>
                <c:pt idx="526">
                  <c:v>10.6</c:v>
                </c:pt>
                <c:pt idx="527">
                  <c:v>11.4</c:v>
                </c:pt>
                <c:pt idx="528">
                  <c:v>11.1</c:v>
                </c:pt>
                <c:pt idx="529">
                  <c:v>11</c:v>
                </c:pt>
                <c:pt idx="530">
                  <c:v>11.5</c:v>
                </c:pt>
                <c:pt idx="531">
                  <c:v>11.2</c:v>
                </c:pt>
                <c:pt idx="532">
                  <c:v>10.8</c:v>
                </c:pt>
                <c:pt idx="533">
                  <c:v>10.5</c:v>
                </c:pt>
                <c:pt idx="534">
                  <c:v>11.5</c:v>
                </c:pt>
                <c:pt idx="535">
                  <c:v>11.4</c:v>
                </c:pt>
                <c:pt idx="536">
                  <c:v>12</c:v>
                </c:pt>
                <c:pt idx="537">
                  <c:v>11.2</c:v>
                </c:pt>
                <c:pt idx="538">
                  <c:v>12.1</c:v>
                </c:pt>
                <c:pt idx="539">
                  <c:v>10.9</c:v>
                </c:pt>
                <c:pt idx="540">
                  <c:v>10.9</c:v>
                </c:pt>
                <c:pt idx="541">
                  <c:v>10.1</c:v>
                </c:pt>
                <c:pt idx="542">
                  <c:v>10.6</c:v>
                </c:pt>
                <c:pt idx="543">
                  <c:v>9.6999999999999993</c:v>
                </c:pt>
                <c:pt idx="544">
                  <c:v>9.8000000000000007</c:v>
                </c:pt>
                <c:pt idx="545">
                  <c:v>10.3</c:v>
                </c:pt>
                <c:pt idx="546">
                  <c:v>10</c:v>
                </c:pt>
                <c:pt idx="547">
                  <c:v>10.9</c:v>
                </c:pt>
                <c:pt idx="548">
                  <c:v>11</c:v>
                </c:pt>
                <c:pt idx="549">
                  <c:v>10.4</c:v>
                </c:pt>
                <c:pt idx="550">
                  <c:v>11.3</c:v>
                </c:pt>
                <c:pt idx="551">
                  <c:v>11</c:v>
                </c:pt>
                <c:pt idx="552">
                  <c:v>11</c:v>
                </c:pt>
                <c:pt idx="553">
                  <c:v>10.8</c:v>
                </c:pt>
                <c:pt idx="554">
                  <c:v>10</c:v>
                </c:pt>
                <c:pt idx="555">
                  <c:v>10.1</c:v>
                </c:pt>
                <c:pt idx="556">
                  <c:v>10.3</c:v>
                </c:pt>
                <c:pt idx="557">
                  <c:v>9.9</c:v>
                </c:pt>
                <c:pt idx="558">
                  <c:v>9.94</c:v>
                </c:pt>
              </c:numCache>
            </c:numRef>
          </c:val>
          <c:smooth val="0"/>
          <c:extLst>
            <c:ext xmlns:c16="http://schemas.microsoft.com/office/drawing/2014/chart" uri="{C3380CC4-5D6E-409C-BE32-E72D297353CC}">
              <c16:uniqueId val="{00000000-07D4-EB4A-97FF-AB0E8DC468C4}"/>
            </c:ext>
          </c:extLst>
        </c:ser>
        <c:ser>
          <c:idx val="1"/>
          <c:order val="1"/>
          <c:tx>
            <c:strRef>
              <c:f>Sheet1!$C$1</c:f>
              <c:strCache>
                <c:ptCount val="1"/>
                <c:pt idx="0">
                  <c:v>High</c:v>
                </c:pt>
              </c:strCache>
            </c:strRef>
          </c:tx>
          <c:spPr>
            <a:ln w="22225" cap="rnd">
              <a:solidFill>
                <a:srgbClr val="0074E5"/>
              </a:solidFill>
              <a:round/>
            </a:ln>
            <a:effectLst/>
          </c:spPr>
          <c:marker>
            <c:symbol val="none"/>
          </c:marker>
          <c:cat>
            <c:numRef>
              <c:f>Sheet1!$A$2:$A$560</c:f>
              <c:numCache>
                <c:formatCode>m/d/yy</c:formatCode>
                <c:ptCount val="559"/>
                <c:pt idx="0">
                  <c:v>29251</c:v>
                </c:pt>
                <c:pt idx="1">
                  <c:v>29280</c:v>
                </c:pt>
                <c:pt idx="2">
                  <c:v>29311</c:v>
                </c:pt>
                <c:pt idx="3">
                  <c:v>29341</c:v>
                </c:pt>
                <c:pt idx="4">
                  <c:v>29372</c:v>
                </c:pt>
                <c:pt idx="5">
                  <c:v>29402</c:v>
                </c:pt>
                <c:pt idx="6">
                  <c:v>29433</c:v>
                </c:pt>
                <c:pt idx="7">
                  <c:v>29464</c:v>
                </c:pt>
                <c:pt idx="8">
                  <c:v>29494</c:v>
                </c:pt>
                <c:pt idx="9">
                  <c:v>29525</c:v>
                </c:pt>
                <c:pt idx="10">
                  <c:v>29555</c:v>
                </c:pt>
                <c:pt idx="11">
                  <c:v>29586</c:v>
                </c:pt>
                <c:pt idx="12">
                  <c:v>29617</c:v>
                </c:pt>
                <c:pt idx="13">
                  <c:v>29645</c:v>
                </c:pt>
                <c:pt idx="14">
                  <c:v>29676</c:v>
                </c:pt>
                <c:pt idx="15">
                  <c:v>29706</c:v>
                </c:pt>
                <c:pt idx="16">
                  <c:v>29737</c:v>
                </c:pt>
                <c:pt idx="17">
                  <c:v>29767</c:v>
                </c:pt>
                <c:pt idx="18">
                  <c:v>29798</c:v>
                </c:pt>
                <c:pt idx="19">
                  <c:v>29829</c:v>
                </c:pt>
                <c:pt idx="20">
                  <c:v>29859</c:v>
                </c:pt>
                <c:pt idx="21">
                  <c:v>29890</c:v>
                </c:pt>
                <c:pt idx="22">
                  <c:v>29920</c:v>
                </c:pt>
                <c:pt idx="23">
                  <c:v>29951</c:v>
                </c:pt>
                <c:pt idx="24">
                  <c:v>29982</c:v>
                </c:pt>
                <c:pt idx="25">
                  <c:v>30010</c:v>
                </c:pt>
                <c:pt idx="26">
                  <c:v>30041</c:v>
                </c:pt>
                <c:pt idx="27">
                  <c:v>30071</c:v>
                </c:pt>
                <c:pt idx="28">
                  <c:v>30102</c:v>
                </c:pt>
                <c:pt idx="29">
                  <c:v>30132</c:v>
                </c:pt>
                <c:pt idx="30">
                  <c:v>30163</c:v>
                </c:pt>
                <c:pt idx="31">
                  <c:v>30194</c:v>
                </c:pt>
                <c:pt idx="32">
                  <c:v>30224</c:v>
                </c:pt>
                <c:pt idx="33">
                  <c:v>30255</c:v>
                </c:pt>
                <c:pt idx="34">
                  <c:v>30285</c:v>
                </c:pt>
                <c:pt idx="35">
                  <c:v>30316</c:v>
                </c:pt>
                <c:pt idx="36">
                  <c:v>30347</c:v>
                </c:pt>
                <c:pt idx="37">
                  <c:v>30375</c:v>
                </c:pt>
                <c:pt idx="38">
                  <c:v>30406</c:v>
                </c:pt>
                <c:pt idx="39">
                  <c:v>30436</c:v>
                </c:pt>
                <c:pt idx="40">
                  <c:v>30467</c:v>
                </c:pt>
                <c:pt idx="41">
                  <c:v>30497</c:v>
                </c:pt>
                <c:pt idx="42">
                  <c:v>30528</c:v>
                </c:pt>
                <c:pt idx="43">
                  <c:v>30559</c:v>
                </c:pt>
                <c:pt idx="44">
                  <c:v>30589</c:v>
                </c:pt>
                <c:pt idx="45">
                  <c:v>30620</c:v>
                </c:pt>
                <c:pt idx="46">
                  <c:v>30650</c:v>
                </c:pt>
                <c:pt idx="47">
                  <c:v>30681</c:v>
                </c:pt>
                <c:pt idx="48">
                  <c:v>30712</c:v>
                </c:pt>
                <c:pt idx="49">
                  <c:v>30741</c:v>
                </c:pt>
                <c:pt idx="50">
                  <c:v>30772</c:v>
                </c:pt>
                <c:pt idx="51">
                  <c:v>30802</c:v>
                </c:pt>
                <c:pt idx="52">
                  <c:v>30833</c:v>
                </c:pt>
                <c:pt idx="53">
                  <c:v>30863</c:v>
                </c:pt>
                <c:pt idx="54">
                  <c:v>30894</c:v>
                </c:pt>
                <c:pt idx="55">
                  <c:v>30925</c:v>
                </c:pt>
                <c:pt idx="56">
                  <c:v>30955</c:v>
                </c:pt>
                <c:pt idx="57">
                  <c:v>30986</c:v>
                </c:pt>
                <c:pt idx="58">
                  <c:v>31016</c:v>
                </c:pt>
                <c:pt idx="59">
                  <c:v>31047</c:v>
                </c:pt>
                <c:pt idx="60">
                  <c:v>31078</c:v>
                </c:pt>
                <c:pt idx="61">
                  <c:v>31106</c:v>
                </c:pt>
                <c:pt idx="62">
                  <c:v>31137</c:v>
                </c:pt>
                <c:pt idx="63">
                  <c:v>31167</c:v>
                </c:pt>
                <c:pt idx="64">
                  <c:v>31198</c:v>
                </c:pt>
                <c:pt idx="65">
                  <c:v>31228</c:v>
                </c:pt>
                <c:pt idx="66">
                  <c:v>31259</c:v>
                </c:pt>
                <c:pt idx="67">
                  <c:v>31290</c:v>
                </c:pt>
                <c:pt idx="68">
                  <c:v>31320</c:v>
                </c:pt>
                <c:pt idx="69">
                  <c:v>31351</c:v>
                </c:pt>
                <c:pt idx="70">
                  <c:v>31381</c:v>
                </c:pt>
                <c:pt idx="71">
                  <c:v>31412</c:v>
                </c:pt>
                <c:pt idx="72">
                  <c:v>31443</c:v>
                </c:pt>
                <c:pt idx="73">
                  <c:v>31471</c:v>
                </c:pt>
                <c:pt idx="74">
                  <c:v>31502</c:v>
                </c:pt>
                <c:pt idx="75">
                  <c:v>31532</c:v>
                </c:pt>
                <c:pt idx="76">
                  <c:v>31563</c:v>
                </c:pt>
                <c:pt idx="77">
                  <c:v>31593</c:v>
                </c:pt>
                <c:pt idx="78">
                  <c:v>31624</c:v>
                </c:pt>
                <c:pt idx="79">
                  <c:v>31655</c:v>
                </c:pt>
                <c:pt idx="80">
                  <c:v>31685</c:v>
                </c:pt>
                <c:pt idx="81">
                  <c:v>31716</c:v>
                </c:pt>
                <c:pt idx="82">
                  <c:v>31746</c:v>
                </c:pt>
                <c:pt idx="83">
                  <c:v>31777</c:v>
                </c:pt>
                <c:pt idx="84">
                  <c:v>31808</c:v>
                </c:pt>
                <c:pt idx="85">
                  <c:v>31836</c:v>
                </c:pt>
                <c:pt idx="86">
                  <c:v>31867</c:v>
                </c:pt>
                <c:pt idx="87">
                  <c:v>31897</c:v>
                </c:pt>
                <c:pt idx="88">
                  <c:v>31928</c:v>
                </c:pt>
                <c:pt idx="89">
                  <c:v>31958</c:v>
                </c:pt>
                <c:pt idx="90">
                  <c:v>31989</c:v>
                </c:pt>
                <c:pt idx="91">
                  <c:v>32020</c:v>
                </c:pt>
                <c:pt idx="92">
                  <c:v>32050</c:v>
                </c:pt>
                <c:pt idx="93">
                  <c:v>32081</c:v>
                </c:pt>
                <c:pt idx="94">
                  <c:v>32111</c:v>
                </c:pt>
                <c:pt idx="95">
                  <c:v>32142</c:v>
                </c:pt>
                <c:pt idx="96">
                  <c:v>32173</c:v>
                </c:pt>
                <c:pt idx="97">
                  <c:v>32202</c:v>
                </c:pt>
                <c:pt idx="98">
                  <c:v>32233</c:v>
                </c:pt>
                <c:pt idx="99">
                  <c:v>32263</c:v>
                </c:pt>
                <c:pt idx="100">
                  <c:v>32294</c:v>
                </c:pt>
                <c:pt idx="101">
                  <c:v>32324</c:v>
                </c:pt>
                <c:pt idx="102">
                  <c:v>32355</c:v>
                </c:pt>
                <c:pt idx="103">
                  <c:v>32386</c:v>
                </c:pt>
                <c:pt idx="104">
                  <c:v>32416</c:v>
                </c:pt>
                <c:pt idx="105">
                  <c:v>32447</c:v>
                </c:pt>
                <c:pt idx="106">
                  <c:v>32477</c:v>
                </c:pt>
                <c:pt idx="107">
                  <c:v>32508</c:v>
                </c:pt>
                <c:pt idx="108">
                  <c:v>32539</c:v>
                </c:pt>
                <c:pt idx="109">
                  <c:v>32567</c:v>
                </c:pt>
                <c:pt idx="110">
                  <c:v>32598</c:v>
                </c:pt>
                <c:pt idx="111">
                  <c:v>32628</c:v>
                </c:pt>
                <c:pt idx="112">
                  <c:v>32659</c:v>
                </c:pt>
                <c:pt idx="113">
                  <c:v>32689</c:v>
                </c:pt>
                <c:pt idx="114">
                  <c:v>32720</c:v>
                </c:pt>
                <c:pt idx="115">
                  <c:v>32751</c:v>
                </c:pt>
                <c:pt idx="116">
                  <c:v>32781</c:v>
                </c:pt>
                <c:pt idx="117">
                  <c:v>32812</c:v>
                </c:pt>
                <c:pt idx="118">
                  <c:v>32842</c:v>
                </c:pt>
                <c:pt idx="119">
                  <c:v>32873</c:v>
                </c:pt>
                <c:pt idx="120">
                  <c:v>32904</c:v>
                </c:pt>
                <c:pt idx="121">
                  <c:v>32932</c:v>
                </c:pt>
                <c:pt idx="122">
                  <c:v>32963</c:v>
                </c:pt>
                <c:pt idx="123">
                  <c:v>32993</c:v>
                </c:pt>
                <c:pt idx="124">
                  <c:v>33024</c:v>
                </c:pt>
                <c:pt idx="125">
                  <c:v>33054</c:v>
                </c:pt>
                <c:pt idx="126">
                  <c:v>33085</c:v>
                </c:pt>
                <c:pt idx="127">
                  <c:v>33116</c:v>
                </c:pt>
                <c:pt idx="128">
                  <c:v>33146</c:v>
                </c:pt>
                <c:pt idx="129">
                  <c:v>33177</c:v>
                </c:pt>
                <c:pt idx="130">
                  <c:v>33207</c:v>
                </c:pt>
                <c:pt idx="131">
                  <c:v>33238</c:v>
                </c:pt>
                <c:pt idx="132">
                  <c:v>33269</c:v>
                </c:pt>
                <c:pt idx="133">
                  <c:v>33297</c:v>
                </c:pt>
                <c:pt idx="134">
                  <c:v>33328</c:v>
                </c:pt>
                <c:pt idx="135">
                  <c:v>33358</c:v>
                </c:pt>
                <c:pt idx="136">
                  <c:v>33389</c:v>
                </c:pt>
                <c:pt idx="137">
                  <c:v>33419</c:v>
                </c:pt>
                <c:pt idx="138">
                  <c:v>33450</c:v>
                </c:pt>
                <c:pt idx="139">
                  <c:v>33481</c:v>
                </c:pt>
                <c:pt idx="140">
                  <c:v>33511</c:v>
                </c:pt>
                <c:pt idx="141">
                  <c:v>33542</c:v>
                </c:pt>
                <c:pt idx="142">
                  <c:v>33572</c:v>
                </c:pt>
                <c:pt idx="143">
                  <c:v>33603</c:v>
                </c:pt>
                <c:pt idx="144">
                  <c:v>33634</c:v>
                </c:pt>
                <c:pt idx="145">
                  <c:v>33663</c:v>
                </c:pt>
                <c:pt idx="146">
                  <c:v>33694</c:v>
                </c:pt>
                <c:pt idx="147">
                  <c:v>33724</c:v>
                </c:pt>
                <c:pt idx="148">
                  <c:v>33755</c:v>
                </c:pt>
                <c:pt idx="149">
                  <c:v>33785</c:v>
                </c:pt>
                <c:pt idx="150">
                  <c:v>33816</c:v>
                </c:pt>
                <c:pt idx="151">
                  <c:v>33847</c:v>
                </c:pt>
                <c:pt idx="152">
                  <c:v>33877</c:v>
                </c:pt>
                <c:pt idx="153">
                  <c:v>33908</c:v>
                </c:pt>
                <c:pt idx="154">
                  <c:v>33938</c:v>
                </c:pt>
                <c:pt idx="155">
                  <c:v>33969</c:v>
                </c:pt>
                <c:pt idx="156">
                  <c:v>34000</c:v>
                </c:pt>
                <c:pt idx="157">
                  <c:v>34028</c:v>
                </c:pt>
                <c:pt idx="158">
                  <c:v>34059</c:v>
                </c:pt>
                <c:pt idx="159">
                  <c:v>34089</c:v>
                </c:pt>
                <c:pt idx="160">
                  <c:v>34120</c:v>
                </c:pt>
                <c:pt idx="161">
                  <c:v>34150</c:v>
                </c:pt>
                <c:pt idx="162">
                  <c:v>34181</c:v>
                </c:pt>
                <c:pt idx="163">
                  <c:v>34212</c:v>
                </c:pt>
                <c:pt idx="164">
                  <c:v>34242</c:v>
                </c:pt>
                <c:pt idx="165">
                  <c:v>34273</c:v>
                </c:pt>
                <c:pt idx="166">
                  <c:v>34303</c:v>
                </c:pt>
                <c:pt idx="167">
                  <c:v>34334</c:v>
                </c:pt>
                <c:pt idx="168">
                  <c:v>34365</c:v>
                </c:pt>
                <c:pt idx="169">
                  <c:v>34393</c:v>
                </c:pt>
                <c:pt idx="170">
                  <c:v>34424</c:v>
                </c:pt>
                <c:pt idx="171">
                  <c:v>34454</c:v>
                </c:pt>
                <c:pt idx="172">
                  <c:v>34485</c:v>
                </c:pt>
                <c:pt idx="173">
                  <c:v>34515</c:v>
                </c:pt>
                <c:pt idx="174">
                  <c:v>34546</c:v>
                </c:pt>
                <c:pt idx="175">
                  <c:v>34577</c:v>
                </c:pt>
                <c:pt idx="176">
                  <c:v>34607</c:v>
                </c:pt>
                <c:pt idx="177">
                  <c:v>34638</c:v>
                </c:pt>
                <c:pt idx="178">
                  <c:v>34668</c:v>
                </c:pt>
                <c:pt idx="179">
                  <c:v>34699</c:v>
                </c:pt>
                <c:pt idx="180">
                  <c:v>34730</c:v>
                </c:pt>
                <c:pt idx="181">
                  <c:v>34758</c:v>
                </c:pt>
                <c:pt idx="182">
                  <c:v>34789</c:v>
                </c:pt>
                <c:pt idx="183">
                  <c:v>34819</c:v>
                </c:pt>
                <c:pt idx="184">
                  <c:v>34850</c:v>
                </c:pt>
                <c:pt idx="185">
                  <c:v>34880</c:v>
                </c:pt>
                <c:pt idx="186">
                  <c:v>34911</c:v>
                </c:pt>
                <c:pt idx="187">
                  <c:v>34942</c:v>
                </c:pt>
                <c:pt idx="188">
                  <c:v>34972</c:v>
                </c:pt>
                <c:pt idx="189">
                  <c:v>35003</c:v>
                </c:pt>
                <c:pt idx="190">
                  <c:v>35033</c:v>
                </c:pt>
                <c:pt idx="191">
                  <c:v>35064</c:v>
                </c:pt>
                <c:pt idx="192">
                  <c:v>35095</c:v>
                </c:pt>
                <c:pt idx="193">
                  <c:v>35124</c:v>
                </c:pt>
                <c:pt idx="194">
                  <c:v>35155</c:v>
                </c:pt>
                <c:pt idx="195">
                  <c:v>35185</c:v>
                </c:pt>
                <c:pt idx="196">
                  <c:v>35216</c:v>
                </c:pt>
                <c:pt idx="197">
                  <c:v>35246</c:v>
                </c:pt>
                <c:pt idx="198">
                  <c:v>35277</c:v>
                </c:pt>
                <c:pt idx="199">
                  <c:v>35308</c:v>
                </c:pt>
                <c:pt idx="200">
                  <c:v>35338</c:v>
                </c:pt>
                <c:pt idx="201">
                  <c:v>35369</c:v>
                </c:pt>
                <c:pt idx="202">
                  <c:v>35399</c:v>
                </c:pt>
                <c:pt idx="203">
                  <c:v>35430</c:v>
                </c:pt>
                <c:pt idx="204">
                  <c:v>35461</c:v>
                </c:pt>
                <c:pt idx="205">
                  <c:v>35489</c:v>
                </c:pt>
                <c:pt idx="206">
                  <c:v>35520</c:v>
                </c:pt>
                <c:pt idx="207">
                  <c:v>35550</c:v>
                </c:pt>
                <c:pt idx="208">
                  <c:v>35581</c:v>
                </c:pt>
                <c:pt idx="209">
                  <c:v>35611</c:v>
                </c:pt>
                <c:pt idx="210">
                  <c:v>35642</c:v>
                </c:pt>
                <c:pt idx="211">
                  <c:v>35673</c:v>
                </c:pt>
                <c:pt idx="212">
                  <c:v>35703</c:v>
                </c:pt>
                <c:pt idx="213">
                  <c:v>35734</c:v>
                </c:pt>
                <c:pt idx="214">
                  <c:v>35764</c:v>
                </c:pt>
                <c:pt idx="215">
                  <c:v>35795</c:v>
                </c:pt>
                <c:pt idx="216">
                  <c:v>35826</c:v>
                </c:pt>
                <c:pt idx="217">
                  <c:v>35854</c:v>
                </c:pt>
                <c:pt idx="218">
                  <c:v>35885</c:v>
                </c:pt>
                <c:pt idx="219">
                  <c:v>35915</c:v>
                </c:pt>
                <c:pt idx="220">
                  <c:v>35946</c:v>
                </c:pt>
                <c:pt idx="221">
                  <c:v>35976</c:v>
                </c:pt>
                <c:pt idx="222">
                  <c:v>36007</c:v>
                </c:pt>
                <c:pt idx="223">
                  <c:v>36038</c:v>
                </c:pt>
                <c:pt idx="224">
                  <c:v>36068</c:v>
                </c:pt>
                <c:pt idx="225">
                  <c:v>36099</c:v>
                </c:pt>
                <c:pt idx="226">
                  <c:v>36129</c:v>
                </c:pt>
                <c:pt idx="227">
                  <c:v>36160</c:v>
                </c:pt>
                <c:pt idx="228">
                  <c:v>36191</c:v>
                </c:pt>
                <c:pt idx="229">
                  <c:v>36219</c:v>
                </c:pt>
                <c:pt idx="230">
                  <c:v>36250</c:v>
                </c:pt>
                <c:pt idx="231">
                  <c:v>36280</c:v>
                </c:pt>
                <c:pt idx="232">
                  <c:v>36311</c:v>
                </c:pt>
                <c:pt idx="233">
                  <c:v>36341</c:v>
                </c:pt>
                <c:pt idx="234">
                  <c:v>36372</c:v>
                </c:pt>
                <c:pt idx="235">
                  <c:v>36403</c:v>
                </c:pt>
                <c:pt idx="236">
                  <c:v>36433</c:v>
                </c:pt>
                <c:pt idx="237">
                  <c:v>36464</c:v>
                </c:pt>
                <c:pt idx="238">
                  <c:v>36494</c:v>
                </c:pt>
                <c:pt idx="239">
                  <c:v>36525</c:v>
                </c:pt>
                <c:pt idx="240">
                  <c:v>36556</c:v>
                </c:pt>
                <c:pt idx="241">
                  <c:v>36585</c:v>
                </c:pt>
                <c:pt idx="242">
                  <c:v>36616</c:v>
                </c:pt>
                <c:pt idx="243">
                  <c:v>36646</c:v>
                </c:pt>
                <c:pt idx="244">
                  <c:v>36677</c:v>
                </c:pt>
                <c:pt idx="245">
                  <c:v>36707</c:v>
                </c:pt>
                <c:pt idx="246">
                  <c:v>36738</c:v>
                </c:pt>
                <c:pt idx="247">
                  <c:v>36769</c:v>
                </c:pt>
                <c:pt idx="248">
                  <c:v>36799</c:v>
                </c:pt>
                <c:pt idx="249">
                  <c:v>36830</c:v>
                </c:pt>
                <c:pt idx="250">
                  <c:v>36860</c:v>
                </c:pt>
                <c:pt idx="251">
                  <c:v>36891</c:v>
                </c:pt>
                <c:pt idx="252">
                  <c:v>36922</c:v>
                </c:pt>
                <c:pt idx="253">
                  <c:v>36950</c:v>
                </c:pt>
                <c:pt idx="254">
                  <c:v>36981</c:v>
                </c:pt>
                <c:pt idx="255">
                  <c:v>37011</c:v>
                </c:pt>
                <c:pt idx="256">
                  <c:v>37042</c:v>
                </c:pt>
                <c:pt idx="257">
                  <c:v>37072</c:v>
                </c:pt>
                <c:pt idx="258">
                  <c:v>37103</c:v>
                </c:pt>
                <c:pt idx="259">
                  <c:v>37134</c:v>
                </c:pt>
                <c:pt idx="260">
                  <c:v>37164</c:v>
                </c:pt>
                <c:pt idx="261">
                  <c:v>37195</c:v>
                </c:pt>
                <c:pt idx="262">
                  <c:v>37225</c:v>
                </c:pt>
                <c:pt idx="263">
                  <c:v>37256</c:v>
                </c:pt>
                <c:pt idx="264">
                  <c:v>37287</c:v>
                </c:pt>
                <c:pt idx="265">
                  <c:v>37315</c:v>
                </c:pt>
                <c:pt idx="266">
                  <c:v>37346</c:v>
                </c:pt>
                <c:pt idx="267">
                  <c:v>37376</c:v>
                </c:pt>
                <c:pt idx="268">
                  <c:v>37407</c:v>
                </c:pt>
                <c:pt idx="269">
                  <c:v>37437</c:v>
                </c:pt>
                <c:pt idx="270">
                  <c:v>37468</c:v>
                </c:pt>
                <c:pt idx="271">
                  <c:v>37499</c:v>
                </c:pt>
                <c:pt idx="272">
                  <c:v>37529</c:v>
                </c:pt>
                <c:pt idx="273">
                  <c:v>37560</c:v>
                </c:pt>
                <c:pt idx="274">
                  <c:v>37590</c:v>
                </c:pt>
                <c:pt idx="275">
                  <c:v>37621</c:v>
                </c:pt>
                <c:pt idx="276">
                  <c:v>37652</c:v>
                </c:pt>
                <c:pt idx="277">
                  <c:v>37680</c:v>
                </c:pt>
                <c:pt idx="278">
                  <c:v>37711</c:v>
                </c:pt>
                <c:pt idx="279">
                  <c:v>37741</c:v>
                </c:pt>
                <c:pt idx="280">
                  <c:v>37772</c:v>
                </c:pt>
                <c:pt idx="281">
                  <c:v>37802</c:v>
                </c:pt>
                <c:pt idx="282">
                  <c:v>37833</c:v>
                </c:pt>
                <c:pt idx="283">
                  <c:v>37864</c:v>
                </c:pt>
                <c:pt idx="284">
                  <c:v>37894</c:v>
                </c:pt>
                <c:pt idx="285">
                  <c:v>37925</c:v>
                </c:pt>
                <c:pt idx="286">
                  <c:v>37955</c:v>
                </c:pt>
                <c:pt idx="287">
                  <c:v>37986</c:v>
                </c:pt>
                <c:pt idx="288">
                  <c:v>38017</c:v>
                </c:pt>
                <c:pt idx="289">
                  <c:v>38046</c:v>
                </c:pt>
                <c:pt idx="290">
                  <c:v>38077</c:v>
                </c:pt>
                <c:pt idx="291">
                  <c:v>38107</c:v>
                </c:pt>
                <c:pt idx="292">
                  <c:v>38138</c:v>
                </c:pt>
                <c:pt idx="293">
                  <c:v>38168</c:v>
                </c:pt>
                <c:pt idx="294">
                  <c:v>38199</c:v>
                </c:pt>
                <c:pt idx="295">
                  <c:v>38230</c:v>
                </c:pt>
                <c:pt idx="296">
                  <c:v>38260</c:v>
                </c:pt>
                <c:pt idx="297">
                  <c:v>38291</c:v>
                </c:pt>
                <c:pt idx="298">
                  <c:v>38321</c:v>
                </c:pt>
                <c:pt idx="299">
                  <c:v>38352</c:v>
                </c:pt>
                <c:pt idx="300">
                  <c:v>38383</c:v>
                </c:pt>
                <c:pt idx="301">
                  <c:v>38411</c:v>
                </c:pt>
                <c:pt idx="302">
                  <c:v>38442</c:v>
                </c:pt>
                <c:pt idx="303">
                  <c:v>38472</c:v>
                </c:pt>
                <c:pt idx="304">
                  <c:v>38503</c:v>
                </c:pt>
                <c:pt idx="305">
                  <c:v>38533</c:v>
                </c:pt>
                <c:pt idx="306">
                  <c:v>38564</c:v>
                </c:pt>
                <c:pt idx="307">
                  <c:v>38595</c:v>
                </c:pt>
                <c:pt idx="308">
                  <c:v>38625</c:v>
                </c:pt>
                <c:pt idx="309">
                  <c:v>38656</c:v>
                </c:pt>
                <c:pt idx="310">
                  <c:v>38686</c:v>
                </c:pt>
                <c:pt idx="311">
                  <c:v>38717</c:v>
                </c:pt>
                <c:pt idx="312">
                  <c:v>38748</c:v>
                </c:pt>
                <c:pt idx="313">
                  <c:v>38776</c:v>
                </c:pt>
                <c:pt idx="314">
                  <c:v>38807</c:v>
                </c:pt>
                <c:pt idx="315">
                  <c:v>38837</c:v>
                </c:pt>
                <c:pt idx="316">
                  <c:v>38868</c:v>
                </c:pt>
                <c:pt idx="317">
                  <c:v>38898</c:v>
                </c:pt>
                <c:pt idx="318">
                  <c:v>38929</c:v>
                </c:pt>
                <c:pt idx="319">
                  <c:v>38960</c:v>
                </c:pt>
                <c:pt idx="320">
                  <c:v>38990</c:v>
                </c:pt>
                <c:pt idx="321">
                  <c:v>39021</c:v>
                </c:pt>
                <c:pt idx="322">
                  <c:v>39051</c:v>
                </c:pt>
                <c:pt idx="323">
                  <c:v>39082</c:v>
                </c:pt>
                <c:pt idx="324">
                  <c:v>39113</c:v>
                </c:pt>
                <c:pt idx="325">
                  <c:v>39141</c:v>
                </c:pt>
                <c:pt idx="326">
                  <c:v>39172</c:v>
                </c:pt>
                <c:pt idx="327">
                  <c:v>39202</c:v>
                </c:pt>
                <c:pt idx="328">
                  <c:v>39233</c:v>
                </c:pt>
                <c:pt idx="329">
                  <c:v>39263</c:v>
                </c:pt>
                <c:pt idx="330">
                  <c:v>39294</c:v>
                </c:pt>
                <c:pt idx="331">
                  <c:v>39325</c:v>
                </c:pt>
                <c:pt idx="332">
                  <c:v>39355</c:v>
                </c:pt>
                <c:pt idx="333">
                  <c:v>39386</c:v>
                </c:pt>
                <c:pt idx="334">
                  <c:v>39416</c:v>
                </c:pt>
                <c:pt idx="335">
                  <c:v>39447</c:v>
                </c:pt>
                <c:pt idx="336">
                  <c:v>39478</c:v>
                </c:pt>
                <c:pt idx="337">
                  <c:v>39507</c:v>
                </c:pt>
                <c:pt idx="338">
                  <c:v>39538</c:v>
                </c:pt>
                <c:pt idx="339">
                  <c:v>39568</c:v>
                </c:pt>
                <c:pt idx="340">
                  <c:v>39599</c:v>
                </c:pt>
                <c:pt idx="341">
                  <c:v>39629</c:v>
                </c:pt>
                <c:pt idx="342">
                  <c:v>39660</c:v>
                </c:pt>
                <c:pt idx="343">
                  <c:v>39691</c:v>
                </c:pt>
                <c:pt idx="344">
                  <c:v>39721</c:v>
                </c:pt>
                <c:pt idx="345">
                  <c:v>39752</c:v>
                </c:pt>
                <c:pt idx="346">
                  <c:v>39782</c:v>
                </c:pt>
                <c:pt idx="347">
                  <c:v>39813</c:v>
                </c:pt>
                <c:pt idx="348">
                  <c:v>39844</c:v>
                </c:pt>
                <c:pt idx="349">
                  <c:v>39872</c:v>
                </c:pt>
                <c:pt idx="350">
                  <c:v>39903</c:v>
                </c:pt>
                <c:pt idx="351">
                  <c:v>39933</c:v>
                </c:pt>
                <c:pt idx="352">
                  <c:v>39964</c:v>
                </c:pt>
                <c:pt idx="353">
                  <c:v>39994</c:v>
                </c:pt>
                <c:pt idx="354">
                  <c:v>40025</c:v>
                </c:pt>
                <c:pt idx="355">
                  <c:v>40056</c:v>
                </c:pt>
                <c:pt idx="356">
                  <c:v>40086</c:v>
                </c:pt>
                <c:pt idx="357">
                  <c:v>40117</c:v>
                </c:pt>
                <c:pt idx="358">
                  <c:v>40147</c:v>
                </c:pt>
                <c:pt idx="359">
                  <c:v>40178</c:v>
                </c:pt>
                <c:pt idx="360">
                  <c:v>40209</c:v>
                </c:pt>
                <c:pt idx="361">
                  <c:v>40237</c:v>
                </c:pt>
                <c:pt idx="362">
                  <c:v>40268</c:v>
                </c:pt>
                <c:pt idx="363">
                  <c:v>40298</c:v>
                </c:pt>
                <c:pt idx="364">
                  <c:v>40329</c:v>
                </c:pt>
                <c:pt idx="365">
                  <c:v>40359</c:v>
                </c:pt>
                <c:pt idx="366">
                  <c:v>40390</c:v>
                </c:pt>
                <c:pt idx="367">
                  <c:v>40421</c:v>
                </c:pt>
                <c:pt idx="368">
                  <c:v>40451</c:v>
                </c:pt>
                <c:pt idx="369">
                  <c:v>40482</c:v>
                </c:pt>
                <c:pt idx="370">
                  <c:v>40512</c:v>
                </c:pt>
                <c:pt idx="371">
                  <c:v>40543</c:v>
                </c:pt>
                <c:pt idx="372">
                  <c:v>40574</c:v>
                </c:pt>
                <c:pt idx="373">
                  <c:v>40602</c:v>
                </c:pt>
                <c:pt idx="374">
                  <c:v>40633</c:v>
                </c:pt>
                <c:pt idx="375">
                  <c:v>40663</c:v>
                </c:pt>
                <c:pt idx="376">
                  <c:v>40694</c:v>
                </c:pt>
                <c:pt idx="377">
                  <c:v>40724</c:v>
                </c:pt>
                <c:pt idx="378">
                  <c:v>40755</c:v>
                </c:pt>
                <c:pt idx="379">
                  <c:v>40786</c:v>
                </c:pt>
                <c:pt idx="380">
                  <c:v>40816</c:v>
                </c:pt>
                <c:pt idx="381">
                  <c:v>40847</c:v>
                </c:pt>
                <c:pt idx="382">
                  <c:v>40877</c:v>
                </c:pt>
                <c:pt idx="383">
                  <c:v>40908</c:v>
                </c:pt>
                <c:pt idx="384">
                  <c:v>40939</c:v>
                </c:pt>
                <c:pt idx="385">
                  <c:v>40968</c:v>
                </c:pt>
                <c:pt idx="386">
                  <c:v>40999</c:v>
                </c:pt>
                <c:pt idx="387">
                  <c:v>41029</c:v>
                </c:pt>
                <c:pt idx="388">
                  <c:v>41060</c:v>
                </c:pt>
                <c:pt idx="389">
                  <c:v>41090</c:v>
                </c:pt>
                <c:pt idx="390">
                  <c:v>41121</c:v>
                </c:pt>
                <c:pt idx="391">
                  <c:v>41152</c:v>
                </c:pt>
                <c:pt idx="392">
                  <c:v>41182</c:v>
                </c:pt>
                <c:pt idx="393">
                  <c:v>41213</c:v>
                </c:pt>
                <c:pt idx="394">
                  <c:v>41243</c:v>
                </c:pt>
                <c:pt idx="395">
                  <c:v>41274</c:v>
                </c:pt>
                <c:pt idx="396">
                  <c:v>41305</c:v>
                </c:pt>
                <c:pt idx="397">
                  <c:v>41333</c:v>
                </c:pt>
                <c:pt idx="398">
                  <c:v>41364</c:v>
                </c:pt>
                <c:pt idx="399">
                  <c:v>41394</c:v>
                </c:pt>
                <c:pt idx="400">
                  <c:v>41425</c:v>
                </c:pt>
                <c:pt idx="401">
                  <c:v>41455</c:v>
                </c:pt>
                <c:pt idx="402">
                  <c:v>41486</c:v>
                </c:pt>
                <c:pt idx="403">
                  <c:v>41517</c:v>
                </c:pt>
                <c:pt idx="404">
                  <c:v>41547</c:v>
                </c:pt>
                <c:pt idx="405">
                  <c:v>41578</c:v>
                </c:pt>
                <c:pt idx="406">
                  <c:v>41608</c:v>
                </c:pt>
                <c:pt idx="407">
                  <c:v>41639</c:v>
                </c:pt>
                <c:pt idx="408">
                  <c:v>41670</c:v>
                </c:pt>
                <c:pt idx="409">
                  <c:v>41698</c:v>
                </c:pt>
                <c:pt idx="410">
                  <c:v>41729</c:v>
                </c:pt>
                <c:pt idx="411">
                  <c:v>41759</c:v>
                </c:pt>
                <c:pt idx="412">
                  <c:v>41790</c:v>
                </c:pt>
                <c:pt idx="413">
                  <c:v>41820</c:v>
                </c:pt>
                <c:pt idx="414">
                  <c:v>41851</c:v>
                </c:pt>
                <c:pt idx="415">
                  <c:v>41882</c:v>
                </c:pt>
                <c:pt idx="416">
                  <c:v>41912</c:v>
                </c:pt>
                <c:pt idx="417">
                  <c:v>41943</c:v>
                </c:pt>
                <c:pt idx="418">
                  <c:v>41973</c:v>
                </c:pt>
                <c:pt idx="419">
                  <c:v>42004</c:v>
                </c:pt>
                <c:pt idx="420">
                  <c:v>42035</c:v>
                </c:pt>
                <c:pt idx="421">
                  <c:v>42063</c:v>
                </c:pt>
                <c:pt idx="422">
                  <c:v>42094</c:v>
                </c:pt>
                <c:pt idx="423">
                  <c:v>42124</c:v>
                </c:pt>
                <c:pt idx="424">
                  <c:v>42155</c:v>
                </c:pt>
                <c:pt idx="425">
                  <c:v>42185</c:v>
                </c:pt>
                <c:pt idx="426">
                  <c:v>42216</c:v>
                </c:pt>
                <c:pt idx="427">
                  <c:v>42247</c:v>
                </c:pt>
                <c:pt idx="428">
                  <c:v>42277</c:v>
                </c:pt>
                <c:pt idx="429">
                  <c:v>42308</c:v>
                </c:pt>
                <c:pt idx="430">
                  <c:v>42338</c:v>
                </c:pt>
                <c:pt idx="431">
                  <c:v>42369</c:v>
                </c:pt>
                <c:pt idx="432">
                  <c:v>42400</c:v>
                </c:pt>
                <c:pt idx="433">
                  <c:v>42429</c:v>
                </c:pt>
                <c:pt idx="434">
                  <c:v>42460</c:v>
                </c:pt>
                <c:pt idx="435">
                  <c:v>42490</c:v>
                </c:pt>
                <c:pt idx="436">
                  <c:v>42521</c:v>
                </c:pt>
                <c:pt idx="437">
                  <c:v>42551</c:v>
                </c:pt>
                <c:pt idx="438">
                  <c:v>42582</c:v>
                </c:pt>
                <c:pt idx="439">
                  <c:v>42613</c:v>
                </c:pt>
                <c:pt idx="440">
                  <c:v>42643</c:v>
                </c:pt>
                <c:pt idx="441">
                  <c:v>42674</c:v>
                </c:pt>
                <c:pt idx="442">
                  <c:v>42704</c:v>
                </c:pt>
                <c:pt idx="443">
                  <c:v>42735</c:v>
                </c:pt>
                <c:pt idx="444">
                  <c:v>42766</c:v>
                </c:pt>
                <c:pt idx="445">
                  <c:v>42794</c:v>
                </c:pt>
                <c:pt idx="446">
                  <c:v>42825</c:v>
                </c:pt>
                <c:pt idx="447">
                  <c:v>42855</c:v>
                </c:pt>
                <c:pt idx="448">
                  <c:v>42886</c:v>
                </c:pt>
                <c:pt idx="449">
                  <c:v>42916</c:v>
                </c:pt>
                <c:pt idx="450">
                  <c:v>42947</c:v>
                </c:pt>
                <c:pt idx="451">
                  <c:v>42978</c:v>
                </c:pt>
                <c:pt idx="452">
                  <c:v>43008</c:v>
                </c:pt>
                <c:pt idx="453">
                  <c:v>43039</c:v>
                </c:pt>
                <c:pt idx="454">
                  <c:v>43069</c:v>
                </c:pt>
                <c:pt idx="455">
                  <c:v>43100</c:v>
                </c:pt>
                <c:pt idx="456">
                  <c:v>43131</c:v>
                </c:pt>
                <c:pt idx="457">
                  <c:v>43159</c:v>
                </c:pt>
                <c:pt idx="458">
                  <c:v>43190</c:v>
                </c:pt>
                <c:pt idx="459">
                  <c:v>43220</c:v>
                </c:pt>
                <c:pt idx="460">
                  <c:v>43251</c:v>
                </c:pt>
                <c:pt idx="461">
                  <c:v>43281</c:v>
                </c:pt>
                <c:pt idx="462">
                  <c:v>43312</c:v>
                </c:pt>
                <c:pt idx="463">
                  <c:v>43343</c:v>
                </c:pt>
                <c:pt idx="464">
                  <c:v>43373</c:v>
                </c:pt>
                <c:pt idx="465">
                  <c:v>43404</c:v>
                </c:pt>
                <c:pt idx="466">
                  <c:v>43434</c:v>
                </c:pt>
                <c:pt idx="467">
                  <c:v>43465</c:v>
                </c:pt>
                <c:pt idx="468">
                  <c:v>43496</c:v>
                </c:pt>
                <c:pt idx="469">
                  <c:v>43524</c:v>
                </c:pt>
                <c:pt idx="470">
                  <c:v>43555</c:v>
                </c:pt>
                <c:pt idx="471">
                  <c:v>43585</c:v>
                </c:pt>
                <c:pt idx="472">
                  <c:v>43616</c:v>
                </c:pt>
                <c:pt idx="473">
                  <c:v>43646</c:v>
                </c:pt>
                <c:pt idx="474">
                  <c:v>43677</c:v>
                </c:pt>
                <c:pt idx="475">
                  <c:v>43708</c:v>
                </c:pt>
                <c:pt idx="476">
                  <c:v>43738</c:v>
                </c:pt>
                <c:pt idx="477">
                  <c:v>43769</c:v>
                </c:pt>
                <c:pt idx="478">
                  <c:v>43799</c:v>
                </c:pt>
                <c:pt idx="479">
                  <c:v>43830</c:v>
                </c:pt>
                <c:pt idx="480">
                  <c:v>43861</c:v>
                </c:pt>
                <c:pt idx="481">
                  <c:v>43890</c:v>
                </c:pt>
                <c:pt idx="482">
                  <c:v>43921</c:v>
                </c:pt>
                <c:pt idx="483">
                  <c:v>43951</c:v>
                </c:pt>
                <c:pt idx="484">
                  <c:v>43982</c:v>
                </c:pt>
                <c:pt idx="485">
                  <c:v>44012</c:v>
                </c:pt>
                <c:pt idx="486">
                  <c:v>44043</c:v>
                </c:pt>
                <c:pt idx="487">
                  <c:v>44074</c:v>
                </c:pt>
                <c:pt idx="488">
                  <c:v>44104</c:v>
                </c:pt>
                <c:pt idx="489">
                  <c:v>44135</c:v>
                </c:pt>
                <c:pt idx="490">
                  <c:v>44165</c:v>
                </c:pt>
                <c:pt idx="491">
                  <c:v>44196</c:v>
                </c:pt>
                <c:pt idx="492">
                  <c:v>44227</c:v>
                </c:pt>
                <c:pt idx="493">
                  <c:v>44255</c:v>
                </c:pt>
                <c:pt idx="494">
                  <c:v>44286</c:v>
                </c:pt>
                <c:pt idx="495">
                  <c:v>44316</c:v>
                </c:pt>
                <c:pt idx="496">
                  <c:v>44347</c:v>
                </c:pt>
                <c:pt idx="497">
                  <c:v>44377</c:v>
                </c:pt>
                <c:pt idx="498">
                  <c:v>44408</c:v>
                </c:pt>
                <c:pt idx="499">
                  <c:v>44439</c:v>
                </c:pt>
                <c:pt idx="500">
                  <c:v>44469</c:v>
                </c:pt>
                <c:pt idx="501">
                  <c:v>44500</c:v>
                </c:pt>
                <c:pt idx="502">
                  <c:v>44530</c:v>
                </c:pt>
                <c:pt idx="503">
                  <c:v>44561</c:v>
                </c:pt>
                <c:pt idx="504">
                  <c:v>44592</c:v>
                </c:pt>
                <c:pt idx="505">
                  <c:v>44620</c:v>
                </c:pt>
                <c:pt idx="506">
                  <c:v>44651</c:v>
                </c:pt>
                <c:pt idx="507">
                  <c:v>44681</c:v>
                </c:pt>
                <c:pt idx="508">
                  <c:v>44712</c:v>
                </c:pt>
                <c:pt idx="509">
                  <c:v>44742</c:v>
                </c:pt>
                <c:pt idx="510">
                  <c:v>44773</c:v>
                </c:pt>
                <c:pt idx="511">
                  <c:v>44804</c:v>
                </c:pt>
                <c:pt idx="512">
                  <c:v>44834</c:v>
                </c:pt>
                <c:pt idx="513">
                  <c:v>44865</c:v>
                </c:pt>
                <c:pt idx="514">
                  <c:v>44895</c:v>
                </c:pt>
                <c:pt idx="515">
                  <c:v>44926</c:v>
                </c:pt>
                <c:pt idx="516">
                  <c:v>44957</c:v>
                </c:pt>
                <c:pt idx="517">
                  <c:v>44985</c:v>
                </c:pt>
                <c:pt idx="518">
                  <c:v>45016</c:v>
                </c:pt>
                <c:pt idx="519">
                  <c:v>45046</c:v>
                </c:pt>
                <c:pt idx="520">
                  <c:v>45077</c:v>
                </c:pt>
                <c:pt idx="521">
                  <c:v>45107</c:v>
                </c:pt>
                <c:pt idx="522">
                  <c:v>45138</c:v>
                </c:pt>
                <c:pt idx="523">
                  <c:v>45169</c:v>
                </c:pt>
                <c:pt idx="524">
                  <c:v>45199</c:v>
                </c:pt>
                <c:pt idx="525">
                  <c:v>45230</c:v>
                </c:pt>
                <c:pt idx="526">
                  <c:v>45260</c:v>
                </c:pt>
                <c:pt idx="527">
                  <c:v>45291</c:v>
                </c:pt>
                <c:pt idx="528">
                  <c:v>45322</c:v>
                </c:pt>
                <c:pt idx="529">
                  <c:v>45351</c:v>
                </c:pt>
                <c:pt idx="530">
                  <c:v>45382</c:v>
                </c:pt>
                <c:pt idx="531">
                  <c:v>45412</c:v>
                </c:pt>
                <c:pt idx="532">
                  <c:v>45443</c:v>
                </c:pt>
                <c:pt idx="533">
                  <c:v>45473</c:v>
                </c:pt>
                <c:pt idx="534">
                  <c:v>45504</c:v>
                </c:pt>
                <c:pt idx="535">
                  <c:v>45535</c:v>
                </c:pt>
                <c:pt idx="536">
                  <c:v>45565</c:v>
                </c:pt>
                <c:pt idx="537">
                  <c:v>45596</c:v>
                </c:pt>
                <c:pt idx="538">
                  <c:v>45626</c:v>
                </c:pt>
                <c:pt idx="539">
                  <c:v>45657</c:v>
                </c:pt>
                <c:pt idx="540">
                  <c:v>45688</c:v>
                </c:pt>
                <c:pt idx="541">
                  <c:v>45716</c:v>
                </c:pt>
                <c:pt idx="542">
                  <c:v>45747</c:v>
                </c:pt>
                <c:pt idx="543">
                  <c:v>45777</c:v>
                </c:pt>
                <c:pt idx="544">
                  <c:v>45808</c:v>
                </c:pt>
                <c:pt idx="545">
                  <c:v>45838</c:v>
                </c:pt>
                <c:pt idx="546">
                  <c:v>45869</c:v>
                </c:pt>
                <c:pt idx="547">
                  <c:v>45900</c:v>
                </c:pt>
                <c:pt idx="548">
                  <c:v>45930</c:v>
                </c:pt>
                <c:pt idx="549">
                  <c:v>45961</c:v>
                </c:pt>
                <c:pt idx="550">
                  <c:v>45991</c:v>
                </c:pt>
                <c:pt idx="551">
                  <c:v>46022</c:v>
                </c:pt>
                <c:pt idx="552">
                  <c:v>46053</c:v>
                </c:pt>
                <c:pt idx="553">
                  <c:v>46081</c:v>
                </c:pt>
                <c:pt idx="554">
                  <c:v>46112</c:v>
                </c:pt>
                <c:pt idx="555">
                  <c:v>46142</c:v>
                </c:pt>
                <c:pt idx="556">
                  <c:v>46173</c:v>
                </c:pt>
                <c:pt idx="557">
                  <c:v>46203</c:v>
                </c:pt>
                <c:pt idx="558">
                  <c:v>46234</c:v>
                </c:pt>
              </c:numCache>
            </c:numRef>
          </c:cat>
          <c:val>
            <c:numRef>
              <c:f>Sheet1!$C$2:$C$560</c:f>
              <c:numCache>
                <c:formatCode>0.0</c:formatCode>
                <c:ptCount val="559"/>
                <c:pt idx="0">
                  <c:v>9.6999999999999993</c:v>
                </c:pt>
                <c:pt idx="1">
                  <c:v>9</c:v>
                </c:pt>
                <c:pt idx="2">
                  <c:v>7.5</c:v>
                </c:pt>
                <c:pt idx="3">
                  <c:v>7.7</c:v>
                </c:pt>
                <c:pt idx="4">
                  <c:v>8.6</c:v>
                </c:pt>
                <c:pt idx="5">
                  <c:v>8.8000000000000007</c:v>
                </c:pt>
                <c:pt idx="6">
                  <c:v>9.8000000000000007</c:v>
                </c:pt>
                <c:pt idx="7">
                  <c:v>10.5</c:v>
                </c:pt>
                <c:pt idx="8">
                  <c:v>10.9</c:v>
                </c:pt>
                <c:pt idx="9">
                  <c:v>11</c:v>
                </c:pt>
                <c:pt idx="10">
                  <c:v>12.4</c:v>
                </c:pt>
                <c:pt idx="11">
                  <c:v>12.7</c:v>
                </c:pt>
                <c:pt idx="12">
                  <c:v>11.4</c:v>
                </c:pt>
                <c:pt idx="13">
                  <c:v>10.7</c:v>
                </c:pt>
                <c:pt idx="14">
                  <c:v>11.8</c:v>
                </c:pt>
                <c:pt idx="15">
                  <c:v>10.6</c:v>
                </c:pt>
                <c:pt idx="16">
                  <c:v>11</c:v>
                </c:pt>
                <c:pt idx="17">
                  <c:v>10.4</c:v>
                </c:pt>
                <c:pt idx="18">
                  <c:v>10.4</c:v>
                </c:pt>
                <c:pt idx="19">
                  <c:v>9.3000000000000007</c:v>
                </c:pt>
                <c:pt idx="20">
                  <c:v>9.1</c:v>
                </c:pt>
                <c:pt idx="21">
                  <c:v>9.9</c:v>
                </c:pt>
                <c:pt idx="22">
                  <c:v>10.4</c:v>
                </c:pt>
                <c:pt idx="23">
                  <c:v>10.1</c:v>
                </c:pt>
                <c:pt idx="24">
                  <c:v>10.1</c:v>
                </c:pt>
                <c:pt idx="25">
                  <c:v>9.1</c:v>
                </c:pt>
                <c:pt idx="26">
                  <c:v>8.1999999999999993</c:v>
                </c:pt>
                <c:pt idx="27">
                  <c:v>8.6999999999999993</c:v>
                </c:pt>
                <c:pt idx="28">
                  <c:v>8.6</c:v>
                </c:pt>
                <c:pt idx="29">
                  <c:v>8.3000000000000007</c:v>
                </c:pt>
                <c:pt idx="30">
                  <c:v>9.1999999999999993</c:v>
                </c:pt>
                <c:pt idx="31">
                  <c:v>9.9</c:v>
                </c:pt>
                <c:pt idx="32">
                  <c:v>10.199999999999999</c:v>
                </c:pt>
                <c:pt idx="33">
                  <c:v>12.4</c:v>
                </c:pt>
                <c:pt idx="34">
                  <c:v>14</c:v>
                </c:pt>
                <c:pt idx="35">
                  <c:v>13.5</c:v>
                </c:pt>
                <c:pt idx="36">
                  <c:v>12.9</c:v>
                </c:pt>
                <c:pt idx="37">
                  <c:v>12.9</c:v>
                </c:pt>
                <c:pt idx="38">
                  <c:v>13.4</c:v>
                </c:pt>
                <c:pt idx="39">
                  <c:v>12.8</c:v>
                </c:pt>
                <c:pt idx="40">
                  <c:v>13.6</c:v>
                </c:pt>
                <c:pt idx="41">
                  <c:v>14.1</c:v>
                </c:pt>
                <c:pt idx="42">
                  <c:v>13.7</c:v>
                </c:pt>
                <c:pt idx="43">
                  <c:v>13.2</c:v>
                </c:pt>
                <c:pt idx="44">
                  <c:v>13.6</c:v>
                </c:pt>
                <c:pt idx="45">
                  <c:v>13.4</c:v>
                </c:pt>
                <c:pt idx="46">
                  <c:v>13.6</c:v>
                </c:pt>
                <c:pt idx="47">
                  <c:v>13.3</c:v>
                </c:pt>
                <c:pt idx="48">
                  <c:v>12.8</c:v>
                </c:pt>
                <c:pt idx="49">
                  <c:v>11.1</c:v>
                </c:pt>
                <c:pt idx="50">
                  <c:v>10.6</c:v>
                </c:pt>
                <c:pt idx="51">
                  <c:v>10.5</c:v>
                </c:pt>
                <c:pt idx="52">
                  <c:v>10.4</c:v>
                </c:pt>
                <c:pt idx="53">
                  <c:v>10.5</c:v>
                </c:pt>
                <c:pt idx="54">
                  <c:v>10.5</c:v>
                </c:pt>
                <c:pt idx="55">
                  <c:v>11.5</c:v>
                </c:pt>
                <c:pt idx="56">
                  <c:v>11.8</c:v>
                </c:pt>
                <c:pt idx="57">
                  <c:v>11.9</c:v>
                </c:pt>
                <c:pt idx="58">
                  <c:v>11.6</c:v>
                </c:pt>
                <c:pt idx="59">
                  <c:v>12</c:v>
                </c:pt>
                <c:pt idx="60">
                  <c:v>13.2</c:v>
                </c:pt>
                <c:pt idx="61">
                  <c:v>12.6</c:v>
                </c:pt>
                <c:pt idx="62">
                  <c:v>12.2</c:v>
                </c:pt>
                <c:pt idx="63">
                  <c:v>12.4</c:v>
                </c:pt>
                <c:pt idx="64">
                  <c:v>13.1</c:v>
                </c:pt>
                <c:pt idx="65">
                  <c:v>13.8</c:v>
                </c:pt>
                <c:pt idx="66">
                  <c:v>13.7</c:v>
                </c:pt>
                <c:pt idx="67">
                  <c:v>13.5</c:v>
                </c:pt>
                <c:pt idx="68">
                  <c:v>13.1</c:v>
                </c:pt>
                <c:pt idx="69">
                  <c:v>13.8</c:v>
                </c:pt>
                <c:pt idx="70">
                  <c:v>15.1</c:v>
                </c:pt>
                <c:pt idx="71">
                  <c:v>15.4</c:v>
                </c:pt>
                <c:pt idx="72">
                  <c:v>16.100000000000001</c:v>
                </c:pt>
                <c:pt idx="73">
                  <c:v>15.5</c:v>
                </c:pt>
                <c:pt idx="74">
                  <c:v>16.2</c:v>
                </c:pt>
                <c:pt idx="75">
                  <c:v>16.3</c:v>
                </c:pt>
                <c:pt idx="76">
                  <c:v>17.5</c:v>
                </c:pt>
                <c:pt idx="77">
                  <c:v>18.5</c:v>
                </c:pt>
                <c:pt idx="78">
                  <c:v>17</c:v>
                </c:pt>
                <c:pt idx="79">
                  <c:v>17.8</c:v>
                </c:pt>
                <c:pt idx="80">
                  <c:v>15.9</c:v>
                </c:pt>
                <c:pt idx="81">
                  <c:v>17.100000000000001</c:v>
                </c:pt>
                <c:pt idx="82">
                  <c:v>17.2</c:v>
                </c:pt>
                <c:pt idx="83">
                  <c:v>16.600000000000001</c:v>
                </c:pt>
                <c:pt idx="84">
                  <c:v>19.8</c:v>
                </c:pt>
                <c:pt idx="85">
                  <c:v>18.399999999999999</c:v>
                </c:pt>
                <c:pt idx="86">
                  <c:v>18.3</c:v>
                </c:pt>
                <c:pt idx="87">
                  <c:v>17.8</c:v>
                </c:pt>
                <c:pt idx="88">
                  <c:v>17.7</c:v>
                </c:pt>
                <c:pt idx="89">
                  <c:v>18.3</c:v>
                </c:pt>
                <c:pt idx="90">
                  <c:v>19.100000000000001</c:v>
                </c:pt>
                <c:pt idx="91">
                  <c:v>19.3</c:v>
                </c:pt>
                <c:pt idx="92">
                  <c:v>19.5</c:v>
                </c:pt>
                <c:pt idx="93">
                  <c:v>15</c:v>
                </c:pt>
                <c:pt idx="94">
                  <c:v>13.5</c:v>
                </c:pt>
                <c:pt idx="95">
                  <c:v>15</c:v>
                </c:pt>
                <c:pt idx="96">
                  <c:v>14.8</c:v>
                </c:pt>
                <c:pt idx="97">
                  <c:v>14.4</c:v>
                </c:pt>
                <c:pt idx="98">
                  <c:v>13.7</c:v>
                </c:pt>
                <c:pt idx="99">
                  <c:v>13.6</c:v>
                </c:pt>
                <c:pt idx="100">
                  <c:v>13.4</c:v>
                </c:pt>
                <c:pt idx="101">
                  <c:v>14</c:v>
                </c:pt>
                <c:pt idx="102">
                  <c:v>13.8</c:v>
                </c:pt>
                <c:pt idx="103">
                  <c:v>13.2</c:v>
                </c:pt>
                <c:pt idx="104">
                  <c:v>13.7</c:v>
                </c:pt>
                <c:pt idx="105">
                  <c:v>14.3</c:v>
                </c:pt>
                <c:pt idx="106">
                  <c:v>13.9</c:v>
                </c:pt>
                <c:pt idx="107">
                  <c:v>13.7</c:v>
                </c:pt>
                <c:pt idx="108">
                  <c:v>14.2</c:v>
                </c:pt>
                <c:pt idx="109">
                  <c:v>13.1</c:v>
                </c:pt>
                <c:pt idx="110">
                  <c:v>13.4</c:v>
                </c:pt>
                <c:pt idx="111">
                  <c:v>14</c:v>
                </c:pt>
                <c:pt idx="112">
                  <c:v>14.4</c:v>
                </c:pt>
                <c:pt idx="113">
                  <c:v>14.3</c:v>
                </c:pt>
                <c:pt idx="114">
                  <c:v>16.399999999999999</c:v>
                </c:pt>
                <c:pt idx="115">
                  <c:v>15.7</c:v>
                </c:pt>
                <c:pt idx="116">
                  <c:v>16.2</c:v>
                </c:pt>
                <c:pt idx="117">
                  <c:v>16</c:v>
                </c:pt>
                <c:pt idx="118">
                  <c:v>15.6</c:v>
                </c:pt>
                <c:pt idx="119">
                  <c:v>15.8</c:v>
                </c:pt>
                <c:pt idx="120">
                  <c:v>14.8</c:v>
                </c:pt>
                <c:pt idx="121">
                  <c:v>13.9</c:v>
                </c:pt>
                <c:pt idx="122">
                  <c:v>14.1</c:v>
                </c:pt>
                <c:pt idx="123">
                  <c:v>14.3</c:v>
                </c:pt>
                <c:pt idx="124">
                  <c:v>15.5</c:v>
                </c:pt>
                <c:pt idx="125">
                  <c:v>15.7</c:v>
                </c:pt>
                <c:pt idx="126">
                  <c:v>15.4</c:v>
                </c:pt>
                <c:pt idx="127">
                  <c:v>14</c:v>
                </c:pt>
                <c:pt idx="128">
                  <c:v>13.4</c:v>
                </c:pt>
                <c:pt idx="129">
                  <c:v>13.1</c:v>
                </c:pt>
                <c:pt idx="130">
                  <c:v>14.1</c:v>
                </c:pt>
                <c:pt idx="131">
                  <c:v>15.1</c:v>
                </c:pt>
                <c:pt idx="132">
                  <c:v>15.6</c:v>
                </c:pt>
                <c:pt idx="133">
                  <c:v>15.4</c:v>
                </c:pt>
                <c:pt idx="134">
                  <c:v>15.2</c:v>
                </c:pt>
                <c:pt idx="135">
                  <c:v>15.8</c:v>
                </c:pt>
                <c:pt idx="136">
                  <c:v>16.3</c:v>
                </c:pt>
                <c:pt idx="137">
                  <c:v>16.100000000000001</c:v>
                </c:pt>
                <c:pt idx="138">
                  <c:v>17.399999999999999</c:v>
                </c:pt>
                <c:pt idx="139">
                  <c:v>17.5</c:v>
                </c:pt>
                <c:pt idx="140">
                  <c:v>17</c:v>
                </c:pt>
                <c:pt idx="141">
                  <c:v>17</c:v>
                </c:pt>
                <c:pt idx="142">
                  <c:v>16.7</c:v>
                </c:pt>
                <c:pt idx="143">
                  <c:v>18.8</c:v>
                </c:pt>
                <c:pt idx="144">
                  <c:v>19.100000000000001</c:v>
                </c:pt>
                <c:pt idx="145">
                  <c:v>18.100000000000001</c:v>
                </c:pt>
                <c:pt idx="146">
                  <c:v>17.2</c:v>
                </c:pt>
                <c:pt idx="147">
                  <c:v>17.3</c:v>
                </c:pt>
                <c:pt idx="148">
                  <c:v>17.399999999999999</c:v>
                </c:pt>
                <c:pt idx="149">
                  <c:v>16.5</c:v>
                </c:pt>
                <c:pt idx="150">
                  <c:v>17.600000000000001</c:v>
                </c:pt>
                <c:pt idx="151">
                  <c:v>16.8</c:v>
                </c:pt>
                <c:pt idx="152">
                  <c:v>17.899999999999999</c:v>
                </c:pt>
                <c:pt idx="153">
                  <c:v>18.3</c:v>
                </c:pt>
                <c:pt idx="154">
                  <c:v>19</c:v>
                </c:pt>
                <c:pt idx="155">
                  <c:v>18.8</c:v>
                </c:pt>
                <c:pt idx="156">
                  <c:v>19.2</c:v>
                </c:pt>
                <c:pt idx="157">
                  <c:v>16.8</c:v>
                </c:pt>
                <c:pt idx="158">
                  <c:v>16.399999999999999</c:v>
                </c:pt>
                <c:pt idx="159">
                  <c:v>16.399999999999999</c:v>
                </c:pt>
                <c:pt idx="160">
                  <c:v>16.8</c:v>
                </c:pt>
                <c:pt idx="161">
                  <c:v>17</c:v>
                </c:pt>
                <c:pt idx="162">
                  <c:v>16.399999999999999</c:v>
                </c:pt>
                <c:pt idx="163">
                  <c:v>16.8</c:v>
                </c:pt>
                <c:pt idx="164">
                  <c:v>16.8</c:v>
                </c:pt>
                <c:pt idx="165">
                  <c:v>18.100000000000001</c:v>
                </c:pt>
                <c:pt idx="166">
                  <c:v>17.100000000000001</c:v>
                </c:pt>
                <c:pt idx="167">
                  <c:v>18</c:v>
                </c:pt>
                <c:pt idx="168">
                  <c:v>18</c:v>
                </c:pt>
                <c:pt idx="169">
                  <c:v>16.899999999999999</c:v>
                </c:pt>
                <c:pt idx="170">
                  <c:v>16.2</c:v>
                </c:pt>
                <c:pt idx="171">
                  <c:v>16.2</c:v>
                </c:pt>
                <c:pt idx="172">
                  <c:v>16.399999999999999</c:v>
                </c:pt>
                <c:pt idx="173">
                  <c:v>15.8</c:v>
                </c:pt>
                <c:pt idx="174">
                  <c:v>16.100000000000001</c:v>
                </c:pt>
                <c:pt idx="175">
                  <c:v>16.8</c:v>
                </c:pt>
                <c:pt idx="176">
                  <c:v>16</c:v>
                </c:pt>
                <c:pt idx="177">
                  <c:v>16.5</c:v>
                </c:pt>
                <c:pt idx="178">
                  <c:v>15.9</c:v>
                </c:pt>
                <c:pt idx="179">
                  <c:v>15.9</c:v>
                </c:pt>
                <c:pt idx="180">
                  <c:v>16.8</c:v>
                </c:pt>
                <c:pt idx="181">
                  <c:v>15.3</c:v>
                </c:pt>
                <c:pt idx="182">
                  <c:v>15.6</c:v>
                </c:pt>
                <c:pt idx="183">
                  <c:v>16.600000000000001</c:v>
                </c:pt>
                <c:pt idx="184">
                  <c:v>17.100000000000001</c:v>
                </c:pt>
                <c:pt idx="185">
                  <c:v>17.3</c:v>
                </c:pt>
                <c:pt idx="186">
                  <c:v>17.5</c:v>
                </c:pt>
                <c:pt idx="187">
                  <c:v>17.600000000000001</c:v>
                </c:pt>
                <c:pt idx="188">
                  <c:v>17.8</c:v>
                </c:pt>
                <c:pt idx="189">
                  <c:v>17.100000000000001</c:v>
                </c:pt>
                <c:pt idx="190">
                  <c:v>17.899999999999999</c:v>
                </c:pt>
                <c:pt idx="191">
                  <c:v>18.600000000000001</c:v>
                </c:pt>
                <c:pt idx="192">
                  <c:v>18.899999999999999</c:v>
                </c:pt>
                <c:pt idx="193">
                  <c:v>17.600000000000001</c:v>
                </c:pt>
                <c:pt idx="194">
                  <c:v>17.8</c:v>
                </c:pt>
                <c:pt idx="195">
                  <c:v>18.3</c:v>
                </c:pt>
                <c:pt idx="196">
                  <c:v>18.5</c:v>
                </c:pt>
                <c:pt idx="197">
                  <c:v>18.3</c:v>
                </c:pt>
                <c:pt idx="198">
                  <c:v>17.399999999999999</c:v>
                </c:pt>
                <c:pt idx="199">
                  <c:v>17.5</c:v>
                </c:pt>
                <c:pt idx="200">
                  <c:v>18.5</c:v>
                </c:pt>
                <c:pt idx="201">
                  <c:v>19.5</c:v>
                </c:pt>
                <c:pt idx="202">
                  <c:v>19.600000000000001</c:v>
                </c:pt>
                <c:pt idx="203">
                  <c:v>19.2</c:v>
                </c:pt>
                <c:pt idx="204">
                  <c:v>19.600000000000001</c:v>
                </c:pt>
                <c:pt idx="205">
                  <c:v>17.2</c:v>
                </c:pt>
                <c:pt idx="206">
                  <c:v>17.899999999999999</c:v>
                </c:pt>
                <c:pt idx="207">
                  <c:v>18</c:v>
                </c:pt>
                <c:pt idx="208">
                  <c:v>18.5</c:v>
                </c:pt>
                <c:pt idx="209">
                  <c:v>20.5</c:v>
                </c:pt>
                <c:pt idx="210">
                  <c:v>21.3</c:v>
                </c:pt>
                <c:pt idx="211">
                  <c:v>20.3</c:v>
                </c:pt>
                <c:pt idx="212">
                  <c:v>22</c:v>
                </c:pt>
                <c:pt idx="213">
                  <c:v>20.5</c:v>
                </c:pt>
                <c:pt idx="214">
                  <c:v>21.1</c:v>
                </c:pt>
                <c:pt idx="215">
                  <c:v>22.1</c:v>
                </c:pt>
                <c:pt idx="216">
                  <c:v>22.6</c:v>
                </c:pt>
                <c:pt idx="217">
                  <c:v>20.7</c:v>
                </c:pt>
                <c:pt idx="218">
                  <c:v>22.2</c:v>
                </c:pt>
                <c:pt idx="219">
                  <c:v>23.6</c:v>
                </c:pt>
                <c:pt idx="220">
                  <c:v>22.6</c:v>
                </c:pt>
                <c:pt idx="221">
                  <c:v>24.7</c:v>
                </c:pt>
                <c:pt idx="222">
                  <c:v>23.1</c:v>
                </c:pt>
                <c:pt idx="223">
                  <c:v>20.5</c:v>
                </c:pt>
                <c:pt idx="224">
                  <c:v>21.3</c:v>
                </c:pt>
                <c:pt idx="225">
                  <c:v>23.1</c:v>
                </c:pt>
                <c:pt idx="226">
                  <c:v>24.4</c:v>
                </c:pt>
                <c:pt idx="227">
                  <c:v>27.6</c:v>
                </c:pt>
                <c:pt idx="228">
                  <c:v>29.3</c:v>
                </c:pt>
                <c:pt idx="229">
                  <c:v>24.2</c:v>
                </c:pt>
                <c:pt idx="230">
                  <c:v>25.9</c:v>
                </c:pt>
                <c:pt idx="231">
                  <c:v>28</c:v>
                </c:pt>
                <c:pt idx="232">
                  <c:v>25.4</c:v>
                </c:pt>
                <c:pt idx="233">
                  <c:v>26.6</c:v>
                </c:pt>
                <c:pt idx="234">
                  <c:v>29.4</c:v>
                </c:pt>
                <c:pt idx="235">
                  <c:v>26.7</c:v>
                </c:pt>
                <c:pt idx="236">
                  <c:v>25</c:v>
                </c:pt>
                <c:pt idx="237">
                  <c:v>28.1</c:v>
                </c:pt>
                <c:pt idx="238">
                  <c:v>28.5</c:v>
                </c:pt>
                <c:pt idx="239">
                  <c:v>29</c:v>
                </c:pt>
                <c:pt idx="240">
                  <c:v>28.4</c:v>
                </c:pt>
                <c:pt idx="241">
                  <c:v>26.1</c:v>
                </c:pt>
                <c:pt idx="242">
                  <c:v>26.4</c:v>
                </c:pt>
                <c:pt idx="243">
                  <c:v>25.8</c:v>
                </c:pt>
                <c:pt idx="244">
                  <c:v>26.3</c:v>
                </c:pt>
                <c:pt idx="245">
                  <c:v>28.7</c:v>
                </c:pt>
                <c:pt idx="246">
                  <c:v>30</c:v>
                </c:pt>
                <c:pt idx="247">
                  <c:v>31</c:v>
                </c:pt>
                <c:pt idx="248">
                  <c:v>31.4</c:v>
                </c:pt>
                <c:pt idx="249">
                  <c:v>29.9</c:v>
                </c:pt>
                <c:pt idx="250">
                  <c:v>28.3</c:v>
                </c:pt>
                <c:pt idx="251">
                  <c:v>32.200000000000003</c:v>
                </c:pt>
                <c:pt idx="252">
                  <c:v>29.9</c:v>
                </c:pt>
                <c:pt idx="253">
                  <c:v>24.2</c:v>
                </c:pt>
                <c:pt idx="254">
                  <c:v>23.7</c:v>
                </c:pt>
                <c:pt idx="255">
                  <c:v>25.8</c:v>
                </c:pt>
                <c:pt idx="256">
                  <c:v>25.6</c:v>
                </c:pt>
                <c:pt idx="257">
                  <c:v>25.1</c:v>
                </c:pt>
                <c:pt idx="258">
                  <c:v>25.4</c:v>
                </c:pt>
                <c:pt idx="259">
                  <c:v>25</c:v>
                </c:pt>
                <c:pt idx="260">
                  <c:v>23.1</c:v>
                </c:pt>
                <c:pt idx="261">
                  <c:v>25.6</c:v>
                </c:pt>
                <c:pt idx="262">
                  <c:v>27.1</c:v>
                </c:pt>
                <c:pt idx="263">
                  <c:v>27.8</c:v>
                </c:pt>
                <c:pt idx="264">
                  <c:v>27.5</c:v>
                </c:pt>
                <c:pt idx="265">
                  <c:v>26.6</c:v>
                </c:pt>
                <c:pt idx="266">
                  <c:v>26.7</c:v>
                </c:pt>
                <c:pt idx="267">
                  <c:v>26.8</c:v>
                </c:pt>
                <c:pt idx="268">
                  <c:v>25.6</c:v>
                </c:pt>
                <c:pt idx="269">
                  <c:v>23.2</c:v>
                </c:pt>
                <c:pt idx="270">
                  <c:v>21.3</c:v>
                </c:pt>
                <c:pt idx="271">
                  <c:v>23.3</c:v>
                </c:pt>
                <c:pt idx="272">
                  <c:v>21.2</c:v>
                </c:pt>
                <c:pt idx="273">
                  <c:v>23.7</c:v>
                </c:pt>
                <c:pt idx="274">
                  <c:v>24.6</c:v>
                </c:pt>
                <c:pt idx="275">
                  <c:v>23.5</c:v>
                </c:pt>
                <c:pt idx="276">
                  <c:v>21.1</c:v>
                </c:pt>
                <c:pt idx="277">
                  <c:v>19.3</c:v>
                </c:pt>
                <c:pt idx="278">
                  <c:v>20</c:v>
                </c:pt>
                <c:pt idx="279">
                  <c:v>21.5</c:v>
                </c:pt>
                <c:pt idx="280">
                  <c:v>22.6</c:v>
                </c:pt>
                <c:pt idx="281">
                  <c:v>23</c:v>
                </c:pt>
                <c:pt idx="282">
                  <c:v>23.4</c:v>
                </c:pt>
                <c:pt idx="283">
                  <c:v>23.7</c:v>
                </c:pt>
                <c:pt idx="284">
                  <c:v>23.8</c:v>
                </c:pt>
                <c:pt idx="285">
                  <c:v>24.3</c:v>
                </c:pt>
                <c:pt idx="286">
                  <c:v>23.6</c:v>
                </c:pt>
                <c:pt idx="287">
                  <c:v>24.7</c:v>
                </c:pt>
                <c:pt idx="288">
                  <c:v>25.2</c:v>
                </c:pt>
                <c:pt idx="289">
                  <c:v>23.5</c:v>
                </c:pt>
                <c:pt idx="290">
                  <c:v>23.4</c:v>
                </c:pt>
                <c:pt idx="291">
                  <c:v>23.3</c:v>
                </c:pt>
                <c:pt idx="292">
                  <c:v>23.2</c:v>
                </c:pt>
                <c:pt idx="293">
                  <c:v>23.4</c:v>
                </c:pt>
                <c:pt idx="294">
                  <c:v>21.8</c:v>
                </c:pt>
                <c:pt idx="295">
                  <c:v>20</c:v>
                </c:pt>
                <c:pt idx="296">
                  <c:v>20.5</c:v>
                </c:pt>
                <c:pt idx="297">
                  <c:v>22.8</c:v>
                </c:pt>
                <c:pt idx="298">
                  <c:v>23.5</c:v>
                </c:pt>
                <c:pt idx="299">
                  <c:v>24.3</c:v>
                </c:pt>
                <c:pt idx="300">
                  <c:v>23.5</c:v>
                </c:pt>
                <c:pt idx="301">
                  <c:v>21.6</c:v>
                </c:pt>
                <c:pt idx="302">
                  <c:v>20.8</c:v>
                </c:pt>
                <c:pt idx="303">
                  <c:v>20.399999999999999</c:v>
                </c:pt>
                <c:pt idx="304">
                  <c:v>20.6</c:v>
                </c:pt>
                <c:pt idx="305">
                  <c:v>20.2</c:v>
                </c:pt>
                <c:pt idx="306">
                  <c:v>22</c:v>
                </c:pt>
                <c:pt idx="307">
                  <c:v>21.7</c:v>
                </c:pt>
                <c:pt idx="308">
                  <c:v>21.3</c:v>
                </c:pt>
                <c:pt idx="309">
                  <c:v>19.7</c:v>
                </c:pt>
                <c:pt idx="310">
                  <c:v>21</c:v>
                </c:pt>
                <c:pt idx="311">
                  <c:v>21.3</c:v>
                </c:pt>
                <c:pt idx="312">
                  <c:v>22.7</c:v>
                </c:pt>
                <c:pt idx="313">
                  <c:v>20.100000000000001</c:v>
                </c:pt>
                <c:pt idx="314">
                  <c:v>20.6</c:v>
                </c:pt>
                <c:pt idx="315">
                  <c:v>20.399999999999999</c:v>
                </c:pt>
                <c:pt idx="316">
                  <c:v>19.399999999999999</c:v>
                </c:pt>
                <c:pt idx="317">
                  <c:v>18.899999999999999</c:v>
                </c:pt>
                <c:pt idx="318">
                  <c:v>19.100000000000001</c:v>
                </c:pt>
                <c:pt idx="319">
                  <c:v>19.3</c:v>
                </c:pt>
                <c:pt idx="320">
                  <c:v>19.5</c:v>
                </c:pt>
                <c:pt idx="321">
                  <c:v>19.8</c:v>
                </c:pt>
                <c:pt idx="322">
                  <c:v>20.5</c:v>
                </c:pt>
                <c:pt idx="323">
                  <c:v>21</c:v>
                </c:pt>
                <c:pt idx="324">
                  <c:v>21.5</c:v>
                </c:pt>
                <c:pt idx="325">
                  <c:v>19.600000000000001</c:v>
                </c:pt>
                <c:pt idx="326">
                  <c:v>19.600000000000001</c:v>
                </c:pt>
                <c:pt idx="327">
                  <c:v>20.399999999999999</c:v>
                </c:pt>
                <c:pt idx="328">
                  <c:v>20.6</c:v>
                </c:pt>
                <c:pt idx="329">
                  <c:v>19.8</c:v>
                </c:pt>
                <c:pt idx="330">
                  <c:v>19.5</c:v>
                </c:pt>
                <c:pt idx="331">
                  <c:v>19</c:v>
                </c:pt>
                <c:pt idx="332">
                  <c:v>20.100000000000001</c:v>
                </c:pt>
                <c:pt idx="333">
                  <c:v>20.8</c:v>
                </c:pt>
                <c:pt idx="334">
                  <c:v>20.7</c:v>
                </c:pt>
                <c:pt idx="335">
                  <c:v>20.7</c:v>
                </c:pt>
                <c:pt idx="336">
                  <c:v>18.399999999999999</c:v>
                </c:pt>
                <c:pt idx="337">
                  <c:v>16.5</c:v>
                </c:pt>
                <c:pt idx="338">
                  <c:v>16.600000000000001</c:v>
                </c:pt>
                <c:pt idx="339">
                  <c:v>17.399999999999999</c:v>
                </c:pt>
                <c:pt idx="340">
                  <c:v>17.600000000000001</c:v>
                </c:pt>
                <c:pt idx="341">
                  <c:v>17</c:v>
                </c:pt>
                <c:pt idx="342">
                  <c:v>17</c:v>
                </c:pt>
                <c:pt idx="343">
                  <c:v>17.7</c:v>
                </c:pt>
                <c:pt idx="344">
                  <c:v>16.2</c:v>
                </c:pt>
                <c:pt idx="345">
                  <c:v>14.4</c:v>
                </c:pt>
                <c:pt idx="346">
                  <c:v>14</c:v>
                </c:pt>
                <c:pt idx="347">
                  <c:v>14.4</c:v>
                </c:pt>
                <c:pt idx="348">
                  <c:v>14</c:v>
                </c:pt>
                <c:pt idx="349">
                  <c:v>12.6</c:v>
                </c:pt>
                <c:pt idx="350">
                  <c:v>14.1</c:v>
                </c:pt>
                <c:pt idx="351">
                  <c:v>15.5</c:v>
                </c:pt>
                <c:pt idx="352">
                  <c:v>15.9</c:v>
                </c:pt>
                <c:pt idx="353">
                  <c:v>16.7</c:v>
                </c:pt>
                <c:pt idx="354">
                  <c:v>18</c:v>
                </c:pt>
                <c:pt idx="355">
                  <c:v>18.899999999999999</c:v>
                </c:pt>
                <c:pt idx="356">
                  <c:v>20.2</c:v>
                </c:pt>
                <c:pt idx="357">
                  <c:v>19.100000000000001</c:v>
                </c:pt>
                <c:pt idx="358">
                  <c:v>18.600000000000001</c:v>
                </c:pt>
                <c:pt idx="359">
                  <c:v>19.7</c:v>
                </c:pt>
                <c:pt idx="360">
                  <c:v>18.3</c:v>
                </c:pt>
                <c:pt idx="361">
                  <c:v>16.600000000000001</c:v>
                </c:pt>
                <c:pt idx="362">
                  <c:v>17.399999999999999</c:v>
                </c:pt>
                <c:pt idx="363">
                  <c:v>18.600000000000001</c:v>
                </c:pt>
                <c:pt idx="364">
                  <c:v>16</c:v>
                </c:pt>
                <c:pt idx="365">
                  <c:v>15.5</c:v>
                </c:pt>
                <c:pt idx="366">
                  <c:v>16.7</c:v>
                </c:pt>
                <c:pt idx="367">
                  <c:v>15.7</c:v>
                </c:pt>
                <c:pt idx="368">
                  <c:v>17.7</c:v>
                </c:pt>
                <c:pt idx="369">
                  <c:v>18.600000000000001</c:v>
                </c:pt>
                <c:pt idx="370">
                  <c:v>18.3</c:v>
                </c:pt>
                <c:pt idx="371">
                  <c:v>19.2</c:v>
                </c:pt>
                <c:pt idx="372">
                  <c:v>18</c:v>
                </c:pt>
                <c:pt idx="373">
                  <c:v>17.8</c:v>
                </c:pt>
                <c:pt idx="374">
                  <c:v>17.3</c:v>
                </c:pt>
                <c:pt idx="375">
                  <c:v>18.3</c:v>
                </c:pt>
                <c:pt idx="376">
                  <c:v>17.8</c:v>
                </c:pt>
                <c:pt idx="377">
                  <c:v>17.399999999999999</c:v>
                </c:pt>
                <c:pt idx="378">
                  <c:v>17.2</c:v>
                </c:pt>
                <c:pt idx="379">
                  <c:v>15.8</c:v>
                </c:pt>
                <c:pt idx="380">
                  <c:v>15.4</c:v>
                </c:pt>
                <c:pt idx="381">
                  <c:v>17.399999999999999</c:v>
                </c:pt>
                <c:pt idx="382">
                  <c:v>17.100000000000001</c:v>
                </c:pt>
                <c:pt idx="383">
                  <c:v>17.399999999999999</c:v>
                </c:pt>
                <c:pt idx="384">
                  <c:v>17.899999999999999</c:v>
                </c:pt>
                <c:pt idx="385">
                  <c:v>17.600000000000001</c:v>
                </c:pt>
                <c:pt idx="386">
                  <c:v>17.899999999999999</c:v>
                </c:pt>
                <c:pt idx="387">
                  <c:v>17.5</c:v>
                </c:pt>
                <c:pt idx="388">
                  <c:v>16.5</c:v>
                </c:pt>
                <c:pt idx="389">
                  <c:v>17.5</c:v>
                </c:pt>
                <c:pt idx="390">
                  <c:v>17.2</c:v>
                </c:pt>
                <c:pt idx="391">
                  <c:v>17.899999999999999</c:v>
                </c:pt>
                <c:pt idx="392">
                  <c:v>18.3</c:v>
                </c:pt>
                <c:pt idx="393">
                  <c:v>17.7</c:v>
                </c:pt>
                <c:pt idx="394">
                  <c:v>18</c:v>
                </c:pt>
                <c:pt idx="395">
                  <c:v>18.3</c:v>
                </c:pt>
                <c:pt idx="396">
                  <c:v>19.2</c:v>
                </c:pt>
                <c:pt idx="397">
                  <c:v>17.899999999999999</c:v>
                </c:pt>
                <c:pt idx="398">
                  <c:v>18.7</c:v>
                </c:pt>
                <c:pt idx="399">
                  <c:v>18.5</c:v>
                </c:pt>
                <c:pt idx="400">
                  <c:v>18.899999999999999</c:v>
                </c:pt>
                <c:pt idx="401">
                  <c:v>18.600000000000001</c:v>
                </c:pt>
                <c:pt idx="402">
                  <c:v>19.8</c:v>
                </c:pt>
                <c:pt idx="403">
                  <c:v>19.399999999999999</c:v>
                </c:pt>
                <c:pt idx="404">
                  <c:v>20.7</c:v>
                </c:pt>
                <c:pt idx="405">
                  <c:v>21</c:v>
                </c:pt>
                <c:pt idx="406">
                  <c:v>21.6</c:v>
                </c:pt>
                <c:pt idx="407">
                  <c:v>22.5</c:v>
                </c:pt>
                <c:pt idx="408">
                  <c:v>21.2</c:v>
                </c:pt>
                <c:pt idx="409">
                  <c:v>21.3</c:v>
                </c:pt>
                <c:pt idx="410">
                  <c:v>20.6</c:v>
                </c:pt>
                <c:pt idx="411">
                  <c:v>20.3</c:v>
                </c:pt>
                <c:pt idx="412">
                  <c:v>20.9</c:v>
                </c:pt>
                <c:pt idx="413">
                  <c:v>21.3</c:v>
                </c:pt>
                <c:pt idx="414">
                  <c:v>20.7</c:v>
                </c:pt>
                <c:pt idx="415">
                  <c:v>21.1</c:v>
                </c:pt>
                <c:pt idx="416">
                  <c:v>21.4</c:v>
                </c:pt>
                <c:pt idx="417">
                  <c:v>22.4</c:v>
                </c:pt>
                <c:pt idx="418">
                  <c:v>22.9</c:v>
                </c:pt>
                <c:pt idx="419">
                  <c:v>23</c:v>
                </c:pt>
                <c:pt idx="420">
                  <c:v>22.6</c:v>
                </c:pt>
                <c:pt idx="421">
                  <c:v>22.6</c:v>
                </c:pt>
                <c:pt idx="422">
                  <c:v>22.6</c:v>
                </c:pt>
                <c:pt idx="423">
                  <c:v>22.6</c:v>
                </c:pt>
                <c:pt idx="424">
                  <c:v>23.1</c:v>
                </c:pt>
                <c:pt idx="425">
                  <c:v>23.2</c:v>
                </c:pt>
                <c:pt idx="426">
                  <c:v>23.8</c:v>
                </c:pt>
                <c:pt idx="427">
                  <c:v>21.6</c:v>
                </c:pt>
                <c:pt idx="428">
                  <c:v>21.6</c:v>
                </c:pt>
                <c:pt idx="429">
                  <c:v>22.7</c:v>
                </c:pt>
                <c:pt idx="430">
                  <c:v>23.3</c:v>
                </c:pt>
                <c:pt idx="431">
                  <c:v>23.2</c:v>
                </c:pt>
                <c:pt idx="432">
                  <c:v>22.4</c:v>
                </c:pt>
                <c:pt idx="433">
                  <c:v>19.399999999999999</c:v>
                </c:pt>
                <c:pt idx="434">
                  <c:v>21</c:v>
                </c:pt>
                <c:pt idx="435">
                  <c:v>21.4</c:v>
                </c:pt>
                <c:pt idx="436">
                  <c:v>21.7</c:v>
                </c:pt>
                <c:pt idx="437">
                  <c:v>22</c:v>
                </c:pt>
                <c:pt idx="438">
                  <c:v>22.9</c:v>
                </c:pt>
                <c:pt idx="439">
                  <c:v>22.4</c:v>
                </c:pt>
                <c:pt idx="440">
                  <c:v>22.2</c:v>
                </c:pt>
                <c:pt idx="441">
                  <c:v>21.4</c:v>
                </c:pt>
                <c:pt idx="442">
                  <c:v>22.5</c:v>
                </c:pt>
                <c:pt idx="443">
                  <c:v>21.9</c:v>
                </c:pt>
                <c:pt idx="444">
                  <c:v>22.8</c:v>
                </c:pt>
                <c:pt idx="445">
                  <c:v>21.5</c:v>
                </c:pt>
                <c:pt idx="446">
                  <c:v>21.5</c:v>
                </c:pt>
                <c:pt idx="447">
                  <c:v>22.5</c:v>
                </c:pt>
                <c:pt idx="448">
                  <c:v>23</c:v>
                </c:pt>
                <c:pt idx="449">
                  <c:v>23.2</c:v>
                </c:pt>
                <c:pt idx="450">
                  <c:v>23.5</c:v>
                </c:pt>
                <c:pt idx="451">
                  <c:v>23.6</c:v>
                </c:pt>
                <c:pt idx="452">
                  <c:v>24.4</c:v>
                </c:pt>
                <c:pt idx="453">
                  <c:v>25.1</c:v>
                </c:pt>
                <c:pt idx="454">
                  <c:v>25.7</c:v>
                </c:pt>
                <c:pt idx="455">
                  <c:v>25.6</c:v>
                </c:pt>
                <c:pt idx="456">
                  <c:v>25.8</c:v>
                </c:pt>
                <c:pt idx="457">
                  <c:v>23.5</c:v>
                </c:pt>
                <c:pt idx="458">
                  <c:v>22.8</c:v>
                </c:pt>
                <c:pt idx="459">
                  <c:v>22</c:v>
                </c:pt>
                <c:pt idx="460">
                  <c:v>23</c:v>
                </c:pt>
                <c:pt idx="461">
                  <c:v>23.8</c:v>
                </c:pt>
                <c:pt idx="462">
                  <c:v>24.1</c:v>
                </c:pt>
                <c:pt idx="463">
                  <c:v>24.6</c:v>
                </c:pt>
                <c:pt idx="464">
                  <c:v>24.8</c:v>
                </c:pt>
                <c:pt idx="465">
                  <c:v>24</c:v>
                </c:pt>
                <c:pt idx="466">
                  <c:v>24.2</c:v>
                </c:pt>
                <c:pt idx="467">
                  <c:v>23.6</c:v>
                </c:pt>
                <c:pt idx="468">
                  <c:v>24.2</c:v>
                </c:pt>
                <c:pt idx="469">
                  <c:v>24.5</c:v>
                </c:pt>
                <c:pt idx="470">
                  <c:v>25.1</c:v>
                </c:pt>
                <c:pt idx="471">
                  <c:v>26.3</c:v>
                </c:pt>
                <c:pt idx="472">
                  <c:v>25.5</c:v>
                </c:pt>
                <c:pt idx="473">
                  <c:v>27.1</c:v>
                </c:pt>
                <c:pt idx="474">
                  <c:v>26.6</c:v>
                </c:pt>
                <c:pt idx="475">
                  <c:v>27.4</c:v>
                </c:pt>
                <c:pt idx="476">
                  <c:v>27</c:v>
                </c:pt>
                <c:pt idx="477">
                  <c:v>25.7</c:v>
                </c:pt>
                <c:pt idx="478">
                  <c:v>25.8</c:v>
                </c:pt>
                <c:pt idx="479">
                  <c:v>26.4</c:v>
                </c:pt>
                <c:pt idx="480">
                  <c:v>28.1</c:v>
                </c:pt>
                <c:pt idx="481">
                  <c:v>24.4</c:v>
                </c:pt>
                <c:pt idx="482">
                  <c:v>21.3</c:v>
                </c:pt>
                <c:pt idx="483">
                  <c:v>26.7</c:v>
                </c:pt>
                <c:pt idx="484">
                  <c:v>30</c:v>
                </c:pt>
                <c:pt idx="485">
                  <c:v>30.4</c:v>
                </c:pt>
                <c:pt idx="486">
                  <c:v>32.1</c:v>
                </c:pt>
                <c:pt idx="487">
                  <c:v>33.1</c:v>
                </c:pt>
                <c:pt idx="488">
                  <c:v>32.4</c:v>
                </c:pt>
                <c:pt idx="489">
                  <c:v>32.299999999999997</c:v>
                </c:pt>
                <c:pt idx="490">
                  <c:v>35.700000000000003</c:v>
                </c:pt>
                <c:pt idx="491">
                  <c:v>37.9</c:v>
                </c:pt>
                <c:pt idx="492">
                  <c:v>35.4</c:v>
                </c:pt>
                <c:pt idx="493">
                  <c:v>32.9</c:v>
                </c:pt>
                <c:pt idx="494">
                  <c:v>33.6</c:v>
                </c:pt>
                <c:pt idx="495">
                  <c:v>34.6</c:v>
                </c:pt>
                <c:pt idx="496">
                  <c:v>33.9</c:v>
                </c:pt>
                <c:pt idx="497">
                  <c:v>34.799999999999997</c:v>
                </c:pt>
                <c:pt idx="498">
                  <c:v>36.6</c:v>
                </c:pt>
                <c:pt idx="499">
                  <c:v>35.700000000000003</c:v>
                </c:pt>
                <c:pt idx="500">
                  <c:v>34</c:v>
                </c:pt>
                <c:pt idx="501">
                  <c:v>36.4</c:v>
                </c:pt>
                <c:pt idx="502">
                  <c:v>36.5</c:v>
                </c:pt>
                <c:pt idx="503">
                  <c:v>38.299999999999997</c:v>
                </c:pt>
                <c:pt idx="504">
                  <c:v>32.799999999999997</c:v>
                </c:pt>
                <c:pt idx="505">
                  <c:v>29.3</c:v>
                </c:pt>
                <c:pt idx="506">
                  <c:v>29.2</c:v>
                </c:pt>
                <c:pt idx="507">
                  <c:v>26.9</c:v>
                </c:pt>
                <c:pt idx="508">
                  <c:v>26.4</c:v>
                </c:pt>
                <c:pt idx="509">
                  <c:v>25.2</c:v>
                </c:pt>
                <c:pt idx="510">
                  <c:v>28.5</c:v>
                </c:pt>
                <c:pt idx="511">
                  <c:v>27.7</c:v>
                </c:pt>
                <c:pt idx="512">
                  <c:v>25.3</c:v>
                </c:pt>
                <c:pt idx="513">
                  <c:v>26.8</c:v>
                </c:pt>
                <c:pt idx="514">
                  <c:v>28.7</c:v>
                </c:pt>
                <c:pt idx="515">
                  <c:v>27.2</c:v>
                </c:pt>
                <c:pt idx="516">
                  <c:v>30.6</c:v>
                </c:pt>
                <c:pt idx="517">
                  <c:v>25.8</c:v>
                </c:pt>
                <c:pt idx="518">
                  <c:v>27.4</c:v>
                </c:pt>
                <c:pt idx="519">
                  <c:v>28.2</c:v>
                </c:pt>
                <c:pt idx="520">
                  <c:v>26.5</c:v>
                </c:pt>
                <c:pt idx="521">
                  <c:v>29.6</c:v>
                </c:pt>
                <c:pt idx="522">
                  <c:v>30.6</c:v>
                </c:pt>
                <c:pt idx="523">
                  <c:v>28.2</c:v>
                </c:pt>
                <c:pt idx="524">
                  <c:v>26.1</c:v>
                </c:pt>
                <c:pt idx="525">
                  <c:v>25.2</c:v>
                </c:pt>
                <c:pt idx="526">
                  <c:v>28.3</c:v>
                </c:pt>
                <c:pt idx="527">
                  <c:v>30.2</c:v>
                </c:pt>
                <c:pt idx="528">
                  <c:v>29.8</c:v>
                </c:pt>
                <c:pt idx="529">
                  <c:v>29.9</c:v>
                </c:pt>
                <c:pt idx="530">
                  <c:v>28.7</c:v>
                </c:pt>
                <c:pt idx="531">
                  <c:v>27.8</c:v>
                </c:pt>
                <c:pt idx="532">
                  <c:v>28.6</c:v>
                </c:pt>
                <c:pt idx="533">
                  <c:v>27.8</c:v>
                </c:pt>
                <c:pt idx="534">
                  <c:v>28.8</c:v>
                </c:pt>
                <c:pt idx="535">
                  <c:v>30</c:v>
                </c:pt>
                <c:pt idx="536">
                  <c:v>30.2</c:v>
                </c:pt>
                <c:pt idx="537">
                  <c:v>29.9</c:v>
                </c:pt>
                <c:pt idx="538">
                  <c:v>32.200000000000003</c:v>
                </c:pt>
                <c:pt idx="539">
                  <c:v>30.8</c:v>
                </c:pt>
                <c:pt idx="540">
                  <c:v>32.1</c:v>
                </c:pt>
                <c:pt idx="541">
                  <c:v>28.6</c:v>
                </c:pt>
                <c:pt idx="542">
                  <c:v>27.7</c:v>
                </c:pt>
                <c:pt idx="543">
                  <c:v>27.9</c:v>
                </c:pt>
                <c:pt idx="544">
                  <c:v>28.7</c:v>
                </c:pt>
                <c:pt idx="545">
                  <c:v>29.8</c:v>
                </c:pt>
                <c:pt idx="546">
                  <c:v>30.3</c:v>
                </c:pt>
                <c:pt idx="547">
                  <c:v>29.5</c:v>
                </c:pt>
                <c:pt idx="548">
                  <c:v>29.5</c:v>
                </c:pt>
                <c:pt idx="549">
                  <c:v>30.6</c:v>
                </c:pt>
                <c:pt idx="550">
                  <c:v>30.2</c:v>
                </c:pt>
                <c:pt idx="551">
                  <c:v>29.8</c:v>
                </c:pt>
                <c:pt idx="552">
                  <c:v>30.1</c:v>
                </c:pt>
                <c:pt idx="553">
                  <c:v>27.2</c:v>
                </c:pt>
                <c:pt idx="554">
                  <c:v>25.4</c:v>
                </c:pt>
                <c:pt idx="555">
                  <c:v>27.8</c:v>
                </c:pt>
                <c:pt idx="556">
                  <c:v>28.6</c:v>
                </c:pt>
                <c:pt idx="557">
                  <c:v>30.8</c:v>
                </c:pt>
                <c:pt idx="558">
                  <c:v>30.8</c:v>
                </c:pt>
              </c:numCache>
            </c:numRef>
          </c:val>
          <c:smooth val="0"/>
          <c:extLst>
            <c:ext xmlns:c16="http://schemas.microsoft.com/office/drawing/2014/chart" uri="{C3380CC4-5D6E-409C-BE32-E72D297353CC}">
              <c16:uniqueId val="{00000001-07D4-EB4A-97FF-AB0E8DC468C4}"/>
            </c:ext>
          </c:extLst>
        </c:ser>
        <c:dLbls>
          <c:showLegendKey val="0"/>
          <c:showVal val="0"/>
          <c:showCatName val="0"/>
          <c:showSerName val="0"/>
          <c:showPercent val="0"/>
          <c:showBubbleSize val="0"/>
        </c:dLbls>
        <c:smooth val="0"/>
        <c:axId val="433445440"/>
        <c:axId val="433443200"/>
      </c:lineChart>
      <c:dateAx>
        <c:axId val="433445440"/>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MX"/>
          </a:p>
        </c:txPr>
        <c:crossAx val="433443200"/>
        <c:crosses val="autoZero"/>
        <c:auto val="1"/>
        <c:lblOffset val="100"/>
        <c:baseTimeUnit val="months"/>
        <c:majorUnit val="5"/>
        <c:majorTimeUnit val="years"/>
      </c:dateAx>
      <c:valAx>
        <c:axId val="433443200"/>
        <c:scaling>
          <c:orientation val="minMax"/>
          <c:max val="40"/>
        </c:scaling>
        <c:delete val="0"/>
        <c:axPos val="l"/>
        <c:majorGridlines>
          <c:spPr>
            <a:ln w="9525" cap="flat" cmpd="sng" algn="ctr">
              <a:noFill/>
              <a:round/>
            </a:ln>
            <a:effectLst/>
          </c:spPr>
        </c:majorGridlines>
        <c:minorGridlines>
          <c:spPr>
            <a:ln w="9525" cap="flat" cmpd="sng" algn="ctr">
              <a:noFill/>
              <a:round/>
            </a:ln>
            <a:effectLst/>
          </c:spPr>
        </c:minorGridlines>
        <c:numFmt formatCode="[=40]0&quot;x&quot;;0_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MX"/>
          </a:p>
        </c:txPr>
        <c:crossAx val="433445440"/>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020074878740187E-2"/>
          <c:y val="0.13391045079922459"/>
          <c:w val="0.93482490411432806"/>
          <c:h val="0.78253193870702087"/>
        </c:manualLayout>
      </c:layout>
      <c:lineChart>
        <c:grouping val="standard"/>
        <c:varyColors val="0"/>
        <c:ser>
          <c:idx val="1"/>
          <c:order val="0"/>
          <c:tx>
            <c:strRef>
              <c:f>'[2026 Outlook - 10 - Dot-com vs. AI bubble - earnings vs. market cap.xlsx]Chart'!$Q$3</c:f>
              <c:strCache>
                <c:ptCount val="1"/>
                <c:pt idx="0">
                  <c:v>Combined forward earnings</c:v>
                </c:pt>
              </c:strCache>
            </c:strRef>
          </c:tx>
          <c:spPr>
            <a:ln w="19050" cap="rnd">
              <a:solidFill>
                <a:schemeClr val="accent4"/>
              </a:solidFill>
              <a:round/>
            </a:ln>
            <a:effectLst/>
          </c:spPr>
          <c:marker>
            <c:symbol val="none"/>
          </c:marker>
          <c:cat>
            <c:numRef>
              <c:f>'[2026 Outlook - 10 - Dot-com vs. AI bubble - earnings vs. market cap.xlsx]Chart'!$M$4:$M$1462</c:f>
              <c:numCache>
                <c:formatCode>m/d/yyyy</c:formatCode>
                <c:ptCount val="1459"/>
                <c:pt idx="0">
                  <c:v>35796</c:v>
                </c:pt>
                <c:pt idx="1">
                  <c:v>35797</c:v>
                </c:pt>
                <c:pt idx="2">
                  <c:v>35798</c:v>
                </c:pt>
                <c:pt idx="3">
                  <c:v>35799</c:v>
                </c:pt>
                <c:pt idx="4">
                  <c:v>35800</c:v>
                </c:pt>
                <c:pt idx="5">
                  <c:v>35801</c:v>
                </c:pt>
                <c:pt idx="6">
                  <c:v>35802</c:v>
                </c:pt>
                <c:pt idx="7">
                  <c:v>35803</c:v>
                </c:pt>
                <c:pt idx="8">
                  <c:v>35804</c:v>
                </c:pt>
                <c:pt idx="9">
                  <c:v>35805</c:v>
                </c:pt>
                <c:pt idx="10">
                  <c:v>35806</c:v>
                </c:pt>
                <c:pt idx="11">
                  <c:v>35807</c:v>
                </c:pt>
                <c:pt idx="12">
                  <c:v>35808</c:v>
                </c:pt>
                <c:pt idx="13">
                  <c:v>35809</c:v>
                </c:pt>
                <c:pt idx="14">
                  <c:v>35810</c:v>
                </c:pt>
                <c:pt idx="15">
                  <c:v>35811</c:v>
                </c:pt>
                <c:pt idx="16">
                  <c:v>35812</c:v>
                </c:pt>
                <c:pt idx="17">
                  <c:v>35813</c:v>
                </c:pt>
                <c:pt idx="18">
                  <c:v>35814</c:v>
                </c:pt>
                <c:pt idx="19">
                  <c:v>35815</c:v>
                </c:pt>
                <c:pt idx="20">
                  <c:v>35816</c:v>
                </c:pt>
                <c:pt idx="21">
                  <c:v>35817</c:v>
                </c:pt>
                <c:pt idx="22">
                  <c:v>35818</c:v>
                </c:pt>
                <c:pt idx="23">
                  <c:v>35819</c:v>
                </c:pt>
                <c:pt idx="24">
                  <c:v>35820</c:v>
                </c:pt>
                <c:pt idx="25">
                  <c:v>35821</c:v>
                </c:pt>
                <c:pt idx="26">
                  <c:v>35822</c:v>
                </c:pt>
                <c:pt idx="27">
                  <c:v>35823</c:v>
                </c:pt>
                <c:pt idx="28">
                  <c:v>35824</c:v>
                </c:pt>
                <c:pt idx="29">
                  <c:v>35825</c:v>
                </c:pt>
                <c:pt idx="30">
                  <c:v>35826</c:v>
                </c:pt>
                <c:pt idx="31">
                  <c:v>35827</c:v>
                </c:pt>
                <c:pt idx="32">
                  <c:v>35828</c:v>
                </c:pt>
                <c:pt idx="33">
                  <c:v>35829</c:v>
                </c:pt>
                <c:pt idx="34">
                  <c:v>35830</c:v>
                </c:pt>
                <c:pt idx="35">
                  <c:v>35831</c:v>
                </c:pt>
                <c:pt idx="36">
                  <c:v>35832</c:v>
                </c:pt>
                <c:pt idx="37">
                  <c:v>35833</c:v>
                </c:pt>
                <c:pt idx="38">
                  <c:v>35834</c:v>
                </c:pt>
                <c:pt idx="39">
                  <c:v>35835</c:v>
                </c:pt>
                <c:pt idx="40">
                  <c:v>35836</c:v>
                </c:pt>
                <c:pt idx="41">
                  <c:v>35837</c:v>
                </c:pt>
                <c:pt idx="42">
                  <c:v>35838</c:v>
                </c:pt>
                <c:pt idx="43">
                  <c:v>35839</c:v>
                </c:pt>
                <c:pt idx="44">
                  <c:v>35840</c:v>
                </c:pt>
                <c:pt idx="45">
                  <c:v>35841</c:v>
                </c:pt>
                <c:pt idx="46">
                  <c:v>35842</c:v>
                </c:pt>
                <c:pt idx="47">
                  <c:v>35843</c:v>
                </c:pt>
                <c:pt idx="48">
                  <c:v>35844</c:v>
                </c:pt>
                <c:pt idx="49">
                  <c:v>35845</c:v>
                </c:pt>
                <c:pt idx="50">
                  <c:v>35846</c:v>
                </c:pt>
                <c:pt idx="51">
                  <c:v>35847</c:v>
                </c:pt>
                <c:pt idx="52">
                  <c:v>35848</c:v>
                </c:pt>
                <c:pt idx="53">
                  <c:v>35849</c:v>
                </c:pt>
                <c:pt idx="54">
                  <c:v>35850</c:v>
                </c:pt>
                <c:pt idx="55">
                  <c:v>35853</c:v>
                </c:pt>
                <c:pt idx="56">
                  <c:v>35854</c:v>
                </c:pt>
                <c:pt idx="57">
                  <c:v>35855</c:v>
                </c:pt>
                <c:pt idx="58">
                  <c:v>35856</c:v>
                </c:pt>
                <c:pt idx="59">
                  <c:v>35857</c:v>
                </c:pt>
                <c:pt idx="60">
                  <c:v>35858</c:v>
                </c:pt>
                <c:pt idx="61">
                  <c:v>35859</c:v>
                </c:pt>
                <c:pt idx="62">
                  <c:v>35860</c:v>
                </c:pt>
                <c:pt idx="63">
                  <c:v>35861</c:v>
                </c:pt>
                <c:pt idx="64">
                  <c:v>35862</c:v>
                </c:pt>
                <c:pt idx="65">
                  <c:v>35863</c:v>
                </c:pt>
                <c:pt idx="66">
                  <c:v>35864</c:v>
                </c:pt>
                <c:pt idx="67">
                  <c:v>35865</c:v>
                </c:pt>
                <c:pt idx="68">
                  <c:v>35866</c:v>
                </c:pt>
                <c:pt idx="69">
                  <c:v>35867</c:v>
                </c:pt>
                <c:pt idx="70">
                  <c:v>35868</c:v>
                </c:pt>
                <c:pt idx="71">
                  <c:v>35869</c:v>
                </c:pt>
                <c:pt idx="72">
                  <c:v>35870</c:v>
                </c:pt>
                <c:pt idx="73">
                  <c:v>35871</c:v>
                </c:pt>
                <c:pt idx="74">
                  <c:v>35872</c:v>
                </c:pt>
                <c:pt idx="75">
                  <c:v>35873</c:v>
                </c:pt>
                <c:pt idx="76">
                  <c:v>35874</c:v>
                </c:pt>
                <c:pt idx="77">
                  <c:v>35875</c:v>
                </c:pt>
                <c:pt idx="78">
                  <c:v>35876</c:v>
                </c:pt>
                <c:pt idx="79">
                  <c:v>35877</c:v>
                </c:pt>
                <c:pt idx="80">
                  <c:v>35878</c:v>
                </c:pt>
                <c:pt idx="81">
                  <c:v>35879</c:v>
                </c:pt>
                <c:pt idx="82">
                  <c:v>35880</c:v>
                </c:pt>
                <c:pt idx="83">
                  <c:v>35881</c:v>
                </c:pt>
                <c:pt idx="84">
                  <c:v>35882</c:v>
                </c:pt>
                <c:pt idx="85">
                  <c:v>35883</c:v>
                </c:pt>
                <c:pt idx="86">
                  <c:v>35884</c:v>
                </c:pt>
                <c:pt idx="87">
                  <c:v>35885</c:v>
                </c:pt>
                <c:pt idx="88">
                  <c:v>35886</c:v>
                </c:pt>
                <c:pt idx="89">
                  <c:v>35887</c:v>
                </c:pt>
                <c:pt idx="90">
                  <c:v>35888</c:v>
                </c:pt>
                <c:pt idx="91">
                  <c:v>35889</c:v>
                </c:pt>
                <c:pt idx="92">
                  <c:v>35890</c:v>
                </c:pt>
                <c:pt idx="93">
                  <c:v>35891</c:v>
                </c:pt>
                <c:pt idx="94">
                  <c:v>35892</c:v>
                </c:pt>
                <c:pt idx="95">
                  <c:v>35893</c:v>
                </c:pt>
                <c:pt idx="96">
                  <c:v>35894</c:v>
                </c:pt>
                <c:pt idx="97">
                  <c:v>35895</c:v>
                </c:pt>
                <c:pt idx="98">
                  <c:v>35896</c:v>
                </c:pt>
                <c:pt idx="99">
                  <c:v>35897</c:v>
                </c:pt>
                <c:pt idx="100">
                  <c:v>35898</c:v>
                </c:pt>
                <c:pt idx="101">
                  <c:v>35899</c:v>
                </c:pt>
                <c:pt idx="102">
                  <c:v>35900</c:v>
                </c:pt>
                <c:pt idx="103">
                  <c:v>35901</c:v>
                </c:pt>
                <c:pt idx="104">
                  <c:v>35902</c:v>
                </c:pt>
                <c:pt idx="105">
                  <c:v>35903</c:v>
                </c:pt>
                <c:pt idx="106">
                  <c:v>35904</c:v>
                </c:pt>
                <c:pt idx="107">
                  <c:v>35905</c:v>
                </c:pt>
                <c:pt idx="108">
                  <c:v>35906</c:v>
                </c:pt>
                <c:pt idx="109">
                  <c:v>35907</c:v>
                </c:pt>
                <c:pt idx="110">
                  <c:v>35908</c:v>
                </c:pt>
                <c:pt idx="111">
                  <c:v>35909</c:v>
                </c:pt>
                <c:pt idx="112">
                  <c:v>35910</c:v>
                </c:pt>
                <c:pt idx="113">
                  <c:v>35911</c:v>
                </c:pt>
                <c:pt idx="114">
                  <c:v>35912</c:v>
                </c:pt>
                <c:pt idx="115">
                  <c:v>35913</c:v>
                </c:pt>
                <c:pt idx="116">
                  <c:v>35914</c:v>
                </c:pt>
                <c:pt idx="117">
                  <c:v>35915</c:v>
                </c:pt>
                <c:pt idx="118">
                  <c:v>35916</c:v>
                </c:pt>
                <c:pt idx="119">
                  <c:v>35917</c:v>
                </c:pt>
                <c:pt idx="120">
                  <c:v>35918</c:v>
                </c:pt>
                <c:pt idx="121">
                  <c:v>35919</c:v>
                </c:pt>
                <c:pt idx="122">
                  <c:v>35920</c:v>
                </c:pt>
                <c:pt idx="123">
                  <c:v>35921</c:v>
                </c:pt>
                <c:pt idx="124">
                  <c:v>35922</c:v>
                </c:pt>
                <c:pt idx="125">
                  <c:v>35923</c:v>
                </c:pt>
                <c:pt idx="126">
                  <c:v>35924</c:v>
                </c:pt>
                <c:pt idx="127">
                  <c:v>35925</c:v>
                </c:pt>
                <c:pt idx="128">
                  <c:v>35926</c:v>
                </c:pt>
                <c:pt idx="129">
                  <c:v>35927</c:v>
                </c:pt>
                <c:pt idx="130">
                  <c:v>35928</c:v>
                </c:pt>
                <c:pt idx="131">
                  <c:v>35929</c:v>
                </c:pt>
                <c:pt idx="132">
                  <c:v>35930</c:v>
                </c:pt>
                <c:pt idx="133">
                  <c:v>35931</c:v>
                </c:pt>
                <c:pt idx="134">
                  <c:v>35932</c:v>
                </c:pt>
                <c:pt idx="135">
                  <c:v>35933</c:v>
                </c:pt>
                <c:pt idx="136">
                  <c:v>35934</c:v>
                </c:pt>
                <c:pt idx="137">
                  <c:v>35935</c:v>
                </c:pt>
                <c:pt idx="138">
                  <c:v>35936</c:v>
                </c:pt>
                <c:pt idx="139">
                  <c:v>35937</c:v>
                </c:pt>
                <c:pt idx="140">
                  <c:v>35938</c:v>
                </c:pt>
                <c:pt idx="141">
                  <c:v>35939</c:v>
                </c:pt>
                <c:pt idx="142">
                  <c:v>35940</c:v>
                </c:pt>
                <c:pt idx="143">
                  <c:v>35941</c:v>
                </c:pt>
                <c:pt idx="144">
                  <c:v>35942</c:v>
                </c:pt>
                <c:pt idx="145">
                  <c:v>35943</c:v>
                </c:pt>
                <c:pt idx="146">
                  <c:v>35944</c:v>
                </c:pt>
                <c:pt idx="147">
                  <c:v>35945</c:v>
                </c:pt>
                <c:pt idx="148">
                  <c:v>35946</c:v>
                </c:pt>
                <c:pt idx="149">
                  <c:v>35947</c:v>
                </c:pt>
                <c:pt idx="150">
                  <c:v>35948</c:v>
                </c:pt>
                <c:pt idx="151">
                  <c:v>35949</c:v>
                </c:pt>
                <c:pt idx="152">
                  <c:v>35950</c:v>
                </c:pt>
                <c:pt idx="153">
                  <c:v>35951</c:v>
                </c:pt>
                <c:pt idx="154">
                  <c:v>35952</c:v>
                </c:pt>
                <c:pt idx="155">
                  <c:v>35953</c:v>
                </c:pt>
                <c:pt idx="156">
                  <c:v>35954</c:v>
                </c:pt>
                <c:pt idx="157">
                  <c:v>35955</c:v>
                </c:pt>
                <c:pt idx="158">
                  <c:v>35956</c:v>
                </c:pt>
                <c:pt idx="159">
                  <c:v>35957</c:v>
                </c:pt>
                <c:pt idx="160">
                  <c:v>35958</c:v>
                </c:pt>
                <c:pt idx="161">
                  <c:v>35959</c:v>
                </c:pt>
                <c:pt idx="162">
                  <c:v>35960</c:v>
                </c:pt>
                <c:pt idx="163">
                  <c:v>35961</c:v>
                </c:pt>
                <c:pt idx="164">
                  <c:v>35962</c:v>
                </c:pt>
                <c:pt idx="165">
                  <c:v>35963</c:v>
                </c:pt>
                <c:pt idx="166">
                  <c:v>35964</c:v>
                </c:pt>
                <c:pt idx="167">
                  <c:v>35965</c:v>
                </c:pt>
                <c:pt idx="168">
                  <c:v>35966</c:v>
                </c:pt>
                <c:pt idx="169">
                  <c:v>35967</c:v>
                </c:pt>
                <c:pt idx="170">
                  <c:v>35968</c:v>
                </c:pt>
                <c:pt idx="171">
                  <c:v>35969</c:v>
                </c:pt>
                <c:pt idx="172">
                  <c:v>35970</c:v>
                </c:pt>
                <c:pt idx="173">
                  <c:v>35971</c:v>
                </c:pt>
                <c:pt idx="174">
                  <c:v>35972</c:v>
                </c:pt>
                <c:pt idx="175">
                  <c:v>35973</c:v>
                </c:pt>
                <c:pt idx="176">
                  <c:v>35974</c:v>
                </c:pt>
                <c:pt idx="177">
                  <c:v>35975</c:v>
                </c:pt>
                <c:pt idx="178">
                  <c:v>35976</c:v>
                </c:pt>
                <c:pt idx="179">
                  <c:v>35977</c:v>
                </c:pt>
                <c:pt idx="180">
                  <c:v>35978</c:v>
                </c:pt>
                <c:pt idx="181">
                  <c:v>35979</c:v>
                </c:pt>
                <c:pt idx="182">
                  <c:v>35980</c:v>
                </c:pt>
                <c:pt idx="183">
                  <c:v>35981</c:v>
                </c:pt>
                <c:pt idx="184">
                  <c:v>35982</c:v>
                </c:pt>
                <c:pt idx="185">
                  <c:v>35983</c:v>
                </c:pt>
                <c:pt idx="186">
                  <c:v>35984</c:v>
                </c:pt>
                <c:pt idx="187">
                  <c:v>35985</c:v>
                </c:pt>
                <c:pt idx="188">
                  <c:v>35986</c:v>
                </c:pt>
                <c:pt idx="189">
                  <c:v>35987</c:v>
                </c:pt>
                <c:pt idx="190">
                  <c:v>35988</c:v>
                </c:pt>
                <c:pt idx="191">
                  <c:v>35989</c:v>
                </c:pt>
                <c:pt idx="192">
                  <c:v>35990</c:v>
                </c:pt>
                <c:pt idx="193">
                  <c:v>35991</c:v>
                </c:pt>
                <c:pt idx="194">
                  <c:v>35992</c:v>
                </c:pt>
                <c:pt idx="195">
                  <c:v>35993</c:v>
                </c:pt>
                <c:pt idx="196">
                  <c:v>35994</c:v>
                </c:pt>
                <c:pt idx="197">
                  <c:v>35995</c:v>
                </c:pt>
                <c:pt idx="198">
                  <c:v>35996</c:v>
                </c:pt>
                <c:pt idx="199">
                  <c:v>35997</c:v>
                </c:pt>
                <c:pt idx="200">
                  <c:v>35998</c:v>
                </c:pt>
                <c:pt idx="201">
                  <c:v>35999</c:v>
                </c:pt>
                <c:pt idx="202">
                  <c:v>36000</c:v>
                </c:pt>
                <c:pt idx="203">
                  <c:v>36001</c:v>
                </c:pt>
                <c:pt idx="204">
                  <c:v>36002</c:v>
                </c:pt>
                <c:pt idx="205">
                  <c:v>36003</c:v>
                </c:pt>
                <c:pt idx="206">
                  <c:v>36004</c:v>
                </c:pt>
                <c:pt idx="207">
                  <c:v>36005</c:v>
                </c:pt>
                <c:pt idx="208">
                  <c:v>36006</c:v>
                </c:pt>
                <c:pt idx="209">
                  <c:v>36007</c:v>
                </c:pt>
                <c:pt idx="210">
                  <c:v>36008</c:v>
                </c:pt>
                <c:pt idx="211">
                  <c:v>36009</c:v>
                </c:pt>
                <c:pt idx="212">
                  <c:v>36010</c:v>
                </c:pt>
                <c:pt idx="213">
                  <c:v>36011</c:v>
                </c:pt>
                <c:pt idx="214">
                  <c:v>36012</c:v>
                </c:pt>
                <c:pt idx="215">
                  <c:v>36013</c:v>
                </c:pt>
                <c:pt idx="216">
                  <c:v>36014</c:v>
                </c:pt>
                <c:pt idx="217">
                  <c:v>36015</c:v>
                </c:pt>
                <c:pt idx="218">
                  <c:v>36016</c:v>
                </c:pt>
                <c:pt idx="219">
                  <c:v>36017</c:v>
                </c:pt>
                <c:pt idx="220">
                  <c:v>36018</c:v>
                </c:pt>
                <c:pt idx="221">
                  <c:v>36019</c:v>
                </c:pt>
                <c:pt idx="222">
                  <c:v>36020</c:v>
                </c:pt>
                <c:pt idx="223">
                  <c:v>36021</c:v>
                </c:pt>
                <c:pt idx="224">
                  <c:v>36022</c:v>
                </c:pt>
                <c:pt idx="225">
                  <c:v>36023</c:v>
                </c:pt>
                <c:pt idx="226">
                  <c:v>36024</c:v>
                </c:pt>
                <c:pt idx="227">
                  <c:v>36025</c:v>
                </c:pt>
                <c:pt idx="228">
                  <c:v>36026</c:v>
                </c:pt>
                <c:pt idx="229">
                  <c:v>36027</c:v>
                </c:pt>
                <c:pt idx="230">
                  <c:v>36028</c:v>
                </c:pt>
                <c:pt idx="231">
                  <c:v>36029</c:v>
                </c:pt>
                <c:pt idx="232">
                  <c:v>36030</c:v>
                </c:pt>
                <c:pt idx="233">
                  <c:v>36031</c:v>
                </c:pt>
                <c:pt idx="234">
                  <c:v>36032</c:v>
                </c:pt>
                <c:pt idx="235">
                  <c:v>36033</c:v>
                </c:pt>
                <c:pt idx="236">
                  <c:v>36034</c:v>
                </c:pt>
                <c:pt idx="237">
                  <c:v>36035</c:v>
                </c:pt>
                <c:pt idx="238">
                  <c:v>36036</c:v>
                </c:pt>
                <c:pt idx="239">
                  <c:v>36037</c:v>
                </c:pt>
                <c:pt idx="240">
                  <c:v>36038</c:v>
                </c:pt>
                <c:pt idx="241">
                  <c:v>36039</c:v>
                </c:pt>
                <c:pt idx="242">
                  <c:v>36040</c:v>
                </c:pt>
                <c:pt idx="243">
                  <c:v>36041</c:v>
                </c:pt>
                <c:pt idx="244">
                  <c:v>36042</c:v>
                </c:pt>
                <c:pt idx="245">
                  <c:v>36043</c:v>
                </c:pt>
                <c:pt idx="246">
                  <c:v>36044</c:v>
                </c:pt>
                <c:pt idx="247">
                  <c:v>36045</c:v>
                </c:pt>
                <c:pt idx="248">
                  <c:v>36046</c:v>
                </c:pt>
                <c:pt idx="249">
                  <c:v>36047</c:v>
                </c:pt>
                <c:pt idx="250">
                  <c:v>36048</c:v>
                </c:pt>
                <c:pt idx="251">
                  <c:v>36049</c:v>
                </c:pt>
                <c:pt idx="252">
                  <c:v>36050</c:v>
                </c:pt>
                <c:pt idx="253">
                  <c:v>36051</c:v>
                </c:pt>
                <c:pt idx="254">
                  <c:v>36052</c:v>
                </c:pt>
                <c:pt idx="255">
                  <c:v>36053</c:v>
                </c:pt>
                <c:pt idx="256">
                  <c:v>36054</c:v>
                </c:pt>
                <c:pt idx="257">
                  <c:v>36055</c:v>
                </c:pt>
                <c:pt idx="258">
                  <c:v>36056</c:v>
                </c:pt>
                <c:pt idx="259">
                  <c:v>36057</c:v>
                </c:pt>
                <c:pt idx="260">
                  <c:v>36058</c:v>
                </c:pt>
                <c:pt idx="261">
                  <c:v>36059</c:v>
                </c:pt>
                <c:pt idx="262">
                  <c:v>36060</c:v>
                </c:pt>
                <c:pt idx="263">
                  <c:v>36061</c:v>
                </c:pt>
                <c:pt idx="264">
                  <c:v>36062</c:v>
                </c:pt>
                <c:pt idx="265">
                  <c:v>36063</c:v>
                </c:pt>
                <c:pt idx="266">
                  <c:v>36064</c:v>
                </c:pt>
                <c:pt idx="267">
                  <c:v>36065</c:v>
                </c:pt>
                <c:pt idx="268">
                  <c:v>36066</c:v>
                </c:pt>
                <c:pt idx="269">
                  <c:v>36067</c:v>
                </c:pt>
                <c:pt idx="270">
                  <c:v>36068</c:v>
                </c:pt>
                <c:pt idx="271">
                  <c:v>36069</c:v>
                </c:pt>
                <c:pt idx="272">
                  <c:v>36070</c:v>
                </c:pt>
                <c:pt idx="273">
                  <c:v>36071</c:v>
                </c:pt>
                <c:pt idx="274">
                  <c:v>36072</c:v>
                </c:pt>
                <c:pt idx="275">
                  <c:v>36073</c:v>
                </c:pt>
                <c:pt idx="276">
                  <c:v>36074</c:v>
                </c:pt>
                <c:pt idx="277">
                  <c:v>36075</c:v>
                </c:pt>
                <c:pt idx="278">
                  <c:v>36076</c:v>
                </c:pt>
                <c:pt idx="279">
                  <c:v>36077</c:v>
                </c:pt>
                <c:pt idx="280">
                  <c:v>36078</c:v>
                </c:pt>
                <c:pt idx="281">
                  <c:v>36079</c:v>
                </c:pt>
                <c:pt idx="282">
                  <c:v>36080</c:v>
                </c:pt>
                <c:pt idx="283">
                  <c:v>36081</c:v>
                </c:pt>
                <c:pt idx="284">
                  <c:v>36082</c:v>
                </c:pt>
                <c:pt idx="285">
                  <c:v>36083</c:v>
                </c:pt>
                <c:pt idx="286">
                  <c:v>36084</c:v>
                </c:pt>
                <c:pt idx="287">
                  <c:v>36085</c:v>
                </c:pt>
                <c:pt idx="288">
                  <c:v>36086</c:v>
                </c:pt>
                <c:pt idx="289">
                  <c:v>36087</c:v>
                </c:pt>
                <c:pt idx="290">
                  <c:v>36088</c:v>
                </c:pt>
                <c:pt idx="291">
                  <c:v>36089</c:v>
                </c:pt>
                <c:pt idx="292">
                  <c:v>36090</c:v>
                </c:pt>
                <c:pt idx="293">
                  <c:v>36091</c:v>
                </c:pt>
                <c:pt idx="294">
                  <c:v>36092</c:v>
                </c:pt>
                <c:pt idx="295">
                  <c:v>36093</c:v>
                </c:pt>
                <c:pt idx="296">
                  <c:v>36094</c:v>
                </c:pt>
                <c:pt idx="297">
                  <c:v>36095</c:v>
                </c:pt>
                <c:pt idx="298">
                  <c:v>36096</c:v>
                </c:pt>
                <c:pt idx="299">
                  <c:v>36097</c:v>
                </c:pt>
                <c:pt idx="300">
                  <c:v>36098</c:v>
                </c:pt>
                <c:pt idx="301">
                  <c:v>36099</c:v>
                </c:pt>
                <c:pt idx="302">
                  <c:v>36100</c:v>
                </c:pt>
                <c:pt idx="303">
                  <c:v>36101</c:v>
                </c:pt>
                <c:pt idx="304">
                  <c:v>36102</c:v>
                </c:pt>
                <c:pt idx="305">
                  <c:v>36103</c:v>
                </c:pt>
                <c:pt idx="306">
                  <c:v>36104</c:v>
                </c:pt>
                <c:pt idx="307">
                  <c:v>36105</c:v>
                </c:pt>
                <c:pt idx="308">
                  <c:v>36106</c:v>
                </c:pt>
                <c:pt idx="309">
                  <c:v>36107</c:v>
                </c:pt>
                <c:pt idx="310">
                  <c:v>36108</c:v>
                </c:pt>
                <c:pt idx="311">
                  <c:v>36109</c:v>
                </c:pt>
                <c:pt idx="312">
                  <c:v>36110</c:v>
                </c:pt>
                <c:pt idx="313">
                  <c:v>36111</c:v>
                </c:pt>
                <c:pt idx="314">
                  <c:v>36112</c:v>
                </c:pt>
                <c:pt idx="315">
                  <c:v>36113</c:v>
                </c:pt>
                <c:pt idx="316">
                  <c:v>36114</c:v>
                </c:pt>
                <c:pt idx="317">
                  <c:v>36115</c:v>
                </c:pt>
                <c:pt idx="318">
                  <c:v>36116</c:v>
                </c:pt>
                <c:pt idx="319">
                  <c:v>36117</c:v>
                </c:pt>
                <c:pt idx="320">
                  <c:v>36118</c:v>
                </c:pt>
                <c:pt idx="321">
                  <c:v>36119</c:v>
                </c:pt>
                <c:pt idx="322">
                  <c:v>36120</c:v>
                </c:pt>
                <c:pt idx="323">
                  <c:v>36121</c:v>
                </c:pt>
                <c:pt idx="324">
                  <c:v>36122</c:v>
                </c:pt>
                <c:pt idx="325">
                  <c:v>36123</c:v>
                </c:pt>
                <c:pt idx="326">
                  <c:v>36124</c:v>
                </c:pt>
                <c:pt idx="327">
                  <c:v>36125</c:v>
                </c:pt>
                <c:pt idx="328">
                  <c:v>36126</c:v>
                </c:pt>
                <c:pt idx="329">
                  <c:v>36127</c:v>
                </c:pt>
                <c:pt idx="330">
                  <c:v>36128</c:v>
                </c:pt>
                <c:pt idx="331">
                  <c:v>36129</c:v>
                </c:pt>
                <c:pt idx="332">
                  <c:v>36130</c:v>
                </c:pt>
                <c:pt idx="333">
                  <c:v>36131</c:v>
                </c:pt>
                <c:pt idx="334">
                  <c:v>36132</c:v>
                </c:pt>
                <c:pt idx="335">
                  <c:v>36133</c:v>
                </c:pt>
                <c:pt idx="336">
                  <c:v>36134</c:v>
                </c:pt>
                <c:pt idx="337">
                  <c:v>36135</c:v>
                </c:pt>
                <c:pt idx="338">
                  <c:v>36136</c:v>
                </c:pt>
                <c:pt idx="339">
                  <c:v>36137</c:v>
                </c:pt>
                <c:pt idx="340">
                  <c:v>36138</c:v>
                </c:pt>
                <c:pt idx="341">
                  <c:v>36139</c:v>
                </c:pt>
                <c:pt idx="342">
                  <c:v>36140</c:v>
                </c:pt>
                <c:pt idx="343">
                  <c:v>36141</c:v>
                </c:pt>
                <c:pt idx="344">
                  <c:v>36142</c:v>
                </c:pt>
                <c:pt idx="345">
                  <c:v>36143</c:v>
                </c:pt>
                <c:pt idx="346">
                  <c:v>36144</c:v>
                </c:pt>
                <c:pt idx="347">
                  <c:v>36145</c:v>
                </c:pt>
                <c:pt idx="348">
                  <c:v>36146</c:v>
                </c:pt>
                <c:pt idx="349">
                  <c:v>36147</c:v>
                </c:pt>
                <c:pt idx="350">
                  <c:v>36148</c:v>
                </c:pt>
                <c:pt idx="351">
                  <c:v>36149</c:v>
                </c:pt>
                <c:pt idx="352">
                  <c:v>36150</c:v>
                </c:pt>
                <c:pt idx="353">
                  <c:v>36151</c:v>
                </c:pt>
                <c:pt idx="354">
                  <c:v>36152</c:v>
                </c:pt>
                <c:pt idx="355">
                  <c:v>36153</c:v>
                </c:pt>
                <c:pt idx="356">
                  <c:v>36154</c:v>
                </c:pt>
                <c:pt idx="357">
                  <c:v>36155</c:v>
                </c:pt>
                <c:pt idx="358">
                  <c:v>36156</c:v>
                </c:pt>
                <c:pt idx="359">
                  <c:v>36157</c:v>
                </c:pt>
                <c:pt idx="360">
                  <c:v>36158</c:v>
                </c:pt>
                <c:pt idx="361">
                  <c:v>36159</c:v>
                </c:pt>
                <c:pt idx="362">
                  <c:v>36160</c:v>
                </c:pt>
                <c:pt idx="363">
                  <c:v>36161</c:v>
                </c:pt>
                <c:pt idx="364">
                  <c:v>36162</c:v>
                </c:pt>
                <c:pt idx="365">
                  <c:v>36163</c:v>
                </c:pt>
                <c:pt idx="366">
                  <c:v>36164</c:v>
                </c:pt>
                <c:pt idx="367">
                  <c:v>36165</c:v>
                </c:pt>
                <c:pt idx="368">
                  <c:v>36166</c:v>
                </c:pt>
                <c:pt idx="369">
                  <c:v>36167</c:v>
                </c:pt>
                <c:pt idx="370">
                  <c:v>36168</c:v>
                </c:pt>
                <c:pt idx="371">
                  <c:v>36169</c:v>
                </c:pt>
                <c:pt idx="372">
                  <c:v>36170</c:v>
                </c:pt>
                <c:pt idx="373">
                  <c:v>36171</c:v>
                </c:pt>
                <c:pt idx="374">
                  <c:v>36172</c:v>
                </c:pt>
                <c:pt idx="375">
                  <c:v>36173</c:v>
                </c:pt>
                <c:pt idx="376">
                  <c:v>36174</c:v>
                </c:pt>
                <c:pt idx="377">
                  <c:v>36175</c:v>
                </c:pt>
                <c:pt idx="378">
                  <c:v>36176</c:v>
                </c:pt>
                <c:pt idx="379">
                  <c:v>36177</c:v>
                </c:pt>
                <c:pt idx="380">
                  <c:v>36178</c:v>
                </c:pt>
                <c:pt idx="381">
                  <c:v>36179</c:v>
                </c:pt>
                <c:pt idx="382">
                  <c:v>36180</c:v>
                </c:pt>
                <c:pt idx="383">
                  <c:v>36181</c:v>
                </c:pt>
                <c:pt idx="384">
                  <c:v>36182</c:v>
                </c:pt>
                <c:pt idx="385">
                  <c:v>36183</c:v>
                </c:pt>
                <c:pt idx="386">
                  <c:v>36184</c:v>
                </c:pt>
                <c:pt idx="387">
                  <c:v>36185</c:v>
                </c:pt>
                <c:pt idx="388">
                  <c:v>36186</c:v>
                </c:pt>
                <c:pt idx="389">
                  <c:v>36187</c:v>
                </c:pt>
                <c:pt idx="390">
                  <c:v>36188</c:v>
                </c:pt>
                <c:pt idx="391">
                  <c:v>36189</c:v>
                </c:pt>
                <c:pt idx="392">
                  <c:v>36190</c:v>
                </c:pt>
                <c:pt idx="393">
                  <c:v>36191</c:v>
                </c:pt>
                <c:pt idx="394">
                  <c:v>36192</c:v>
                </c:pt>
                <c:pt idx="395">
                  <c:v>36193</c:v>
                </c:pt>
                <c:pt idx="396">
                  <c:v>36194</c:v>
                </c:pt>
                <c:pt idx="397">
                  <c:v>36195</c:v>
                </c:pt>
                <c:pt idx="398">
                  <c:v>36196</c:v>
                </c:pt>
                <c:pt idx="399">
                  <c:v>36197</c:v>
                </c:pt>
                <c:pt idx="400">
                  <c:v>36198</c:v>
                </c:pt>
                <c:pt idx="401">
                  <c:v>36199</c:v>
                </c:pt>
                <c:pt idx="402">
                  <c:v>36200</c:v>
                </c:pt>
                <c:pt idx="403">
                  <c:v>36201</c:v>
                </c:pt>
                <c:pt idx="404">
                  <c:v>36202</c:v>
                </c:pt>
                <c:pt idx="405">
                  <c:v>36203</c:v>
                </c:pt>
                <c:pt idx="406">
                  <c:v>36204</c:v>
                </c:pt>
                <c:pt idx="407">
                  <c:v>36205</c:v>
                </c:pt>
                <c:pt idx="408">
                  <c:v>36206</c:v>
                </c:pt>
                <c:pt idx="409">
                  <c:v>36207</c:v>
                </c:pt>
                <c:pt idx="410">
                  <c:v>36208</c:v>
                </c:pt>
                <c:pt idx="411">
                  <c:v>36209</c:v>
                </c:pt>
                <c:pt idx="412">
                  <c:v>36210</c:v>
                </c:pt>
                <c:pt idx="413">
                  <c:v>36211</c:v>
                </c:pt>
                <c:pt idx="414">
                  <c:v>36212</c:v>
                </c:pt>
                <c:pt idx="415">
                  <c:v>36213</c:v>
                </c:pt>
                <c:pt idx="416">
                  <c:v>36214</c:v>
                </c:pt>
                <c:pt idx="417">
                  <c:v>36215</c:v>
                </c:pt>
                <c:pt idx="418">
                  <c:v>36216</c:v>
                </c:pt>
                <c:pt idx="419">
                  <c:v>36217</c:v>
                </c:pt>
                <c:pt idx="420">
                  <c:v>36218</c:v>
                </c:pt>
                <c:pt idx="421">
                  <c:v>36219</c:v>
                </c:pt>
                <c:pt idx="422">
                  <c:v>36220</c:v>
                </c:pt>
                <c:pt idx="423">
                  <c:v>36221</c:v>
                </c:pt>
                <c:pt idx="424">
                  <c:v>36222</c:v>
                </c:pt>
                <c:pt idx="425">
                  <c:v>36223</c:v>
                </c:pt>
                <c:pt idx="426">
                  <c:v>36224</c:v>
                </c:pt>
                <c:pt idx="427">
                  <c:v>36225</c:v>
                </c:pt>
                <c:pt idx="428">
                  <c:v>36226</c:v>
                </c:pt>
                <c:pt idx="429">
                  <c:v>36227</c:v>
                </c:pt>
                <c:pt idx="430">
                  <c:v>36228</c:v>
                </c:pt>
                <c:pt idx="431">
                  <c:v>36229</c:v>
                </c:pt>
                <c:pt idx="432">
                  <c:v>36230</c:v>
                </c:pt>
                <c:pt idx="433">
                  <c:v>36231</c:v>
                </c:pt>
                <c:pt idx="434">
                  <c:v>36232</c:v>
                </c:pt>
                <c:pt idx="435">
                  <c:v>36233</c:v>
                </c:pt>
                <c:pt idx="436">
                  <c:v>36234</c:v>
                </c:pt>
                <c:pt idx="437">
                  <c:v>36235</c:v>
                </c:pt>
                <c:pt idx="438">
                  <c:v>36236</c:v>
                </c:pt>
                <c:pt idx="439">
                  <c:v>36237</c:v>
                </c:pt>
                <c:pt idx="440">
                  <c:v>36238</c:v>
                </c:pt>
                <c:pt idx="441">
                  <c:v>36239</c:v>
                </c:pt>
                <c:pt idx="442">
                  <c:v>36240</c:v>
                </c:pt>
                <c:pt idx="443">
                  <c:v>36241</c:v>
                </c:pt>
                <c:pt idx="444">
                  <c:v>36242</c:v>
                </c:pt>
                <c:pt idx="445">
                  <c:v>36243</c:v>
                </c:pt>
                <c:pt idx="446">
                  <c:v>36244</c:v>
                </c:pt>
                <c:pt idx="447">
                  <c:v>36245</c:v>
                </c:pt>
                <c:pt idx="448">
                  <c:v>36246</c:v>
                </c:pt>
                <c:pt idx="449">
                  <c:v>36247</c:v>
                </c:pt>
                <c:pt idx="450">
                  <c:v>36248</c:v>
                </c:pt>
                <c:pt idx="451">
                  <c:v>36249</c:v>
                </c:pt>
                <c:pt idx="452">
                  <c:v>36250</c:v>
                </c:pt>
                <c:pt idx="453">
                  <c:v>36251</c:v>
                </c:pt>
                <c:pt idx="454">
                  <c:v>36252</c:v>
                </c:pt>
                <c:pt idx="455">
                  <c:v>36253</c:v>
                </c:pt>
                <c:pt idx="456">
                  <c:v>36254</c:v>
                </c:pt>
                <c:pt idx="457">
                  <c:v>36255</c:v>
                </c:pt>
                <c:pt idx="458">
                  <c:v>36256</c:v>
                </c:pt>
                <c:pt idx="459">
                  <c:v>36257</c:v>
                </c:pt>
                <c:pt idx="460">
                  <c:v>36258</c:v>
                </c:pt>
                <c:pt idx="461">
                  <c:v>36259</c:v>
                </c:pt>
                <c:pt idx="462">
                  <c:v>36260</c:v>
                </c:pt>
                <c:pt idx="463">
                  <c:v>36261</c:v>
                </c:pt>
                <c:pt idx="464">
                  <c:v>36262</c:v>
                </c:pt>
                <c:pt idx="465">
                  <c:v>36263</c:v>
                </c:pt>
                <c:pt idx="466">
                  <c:v>36264</c:v>
                </c:pt>
                <c:pt idx="467">
                  <c:v>36265</c:v>
                </c:pt>
                <c:pt idx="468">
                  <c:v>36266</c:v>
                </c:pt>
                <c:pt idx="469">
                  <c:v>36267</c:v>
                </c:pt>
                <c:pt idx="470">
                  <c:v>36268</c:v>
                </c:pt>
                <c:pt idx="471">
                  <c:v>36269</c:v>
                </c:pt>
                <c:pt idx="472">
                  <c:v>36270</c:v>
                </c:pt>
                <c:pt idx="473">
                  <c:v>36271</c:v>
                </c:pt>
                <c:pt idx="474">
                  <c:v>36272</c:v>
                </c:pt>
                <c:pt idx="475">
                  <c:v>36273</c:v>
                </c:pt>
                <c:pt idx="476">
                  <c:v>36274</c:v>
                </c:pt>
                <c:pt idx="477">
                  <c:v>36275</c:v>
                </c:pt>
                <c:pt idx="478">
                  <c:v>36276</c:v>
                </c:pt>
                <c:pt idx="479">
                  <c:v>36277</c:v>
                </c:pt>
                <c:pt idx="480">
                  <c:v>36278</c:v>
                </c:pt>
                <c:pt idx="481">
                  <c:v>36279</c:v>
                </c:pt>
                <c:pt idx="482">
                  <c:v>36280</c:v>
                </c:pt>
                <c:pt idx="483">
                  <c:v>36281</c:v>
                </c:pt>
                <c:pt idx="484">
                  <c:v>36282</c:v>
                </c:pt>
                <c:pt idx="485">
                  <c:v>36283</c:v>
                </c:pt>
                <c:pt idx="486">
                  <c:v>36284</c:v>
                </c:pt>
                <c:pt idx="487">
                  <c:v>36285</c:v>
                </c:pt>
                <c:pt idx="488">
                  <c:v>36286</c:v>
                </c:pt>
                <c:pt idx="489">
                  <c:v>36287</c:v>
                </c:pt>
                <c:pt idx="490">
                  <c:v>36288</c:v>
                </c:pt>
                <c:pt idx="491">
                  <c:v>36289</c:v>
                </c:pt>
                <c:pt idx="492">
                  <c:v>36290</c:v>
                </c:pt>
                <c:pt idx="493">
                  <c:v>36291</c:v>
                </c:pt>
                <c:pt idx="494">
                  <c:v>36292</c:v>
                </c:pt>
                <c:pt idx="495">
                  <c:v>36293</c:v>
                </c:pt>
                <c:pt idx="496">
                  <c:v>36294</c:v>
                </c:pt>
                <c:pt idx="497">
                  <c:v>36295</c:v>
                </c:pt>
                <c:pt idx="498">
                  <c:v>36296</c:v>
                </c:pt>
                <c:pt idx="499">
                  <c:v>36297</c:v>
                </c:pt>
                <c:pt idx="500">
                  <c:v>36298</c:v>
                </c:pt>
                <c:pt idx="501">
                  <c:v>36299</c:v>
                </c:pt>
                <c:pt idx="502">
                  <c:v>36300</c:v>
                </c:pt>
                <c:pt idx="503">
                  <c:v>36301</c:v>
                </c:pt>
                <c:pt idx="504">
                  <c:v>36302</c:v>
                </c:pt>
                <c:pt idx="505">
                  <c:v>36303</c:v>
                </c:pt>
                <c:pt idx="506">
                  <c:v>36304</c:v>
                </c:pt>
                <c:pt idx="507">
                  <c:v>36305</c:v>
                </c:pt>
                <c:pt idx="508">
                  <c:v>36306</c:v>
                </c:pt>
                <c:pt idx="509">
                  <c:v>36307</c:v>
                </c:pt>
                <c:pt idx="510">
                  <c:v>36308</c:v>
                </c:pt>
                <c:pt idx="511">
                  <c:v>36309</c:v>
                </c:pt>
                <c:pt idx="512">
                  <c:v>36310</c:v>
                </c:pt>
                <c:pt idx="513">
                  <c:v>36311</c:v>
                </c:pt>
                <c:pt idx="514">
                  <c:v>36312</c:v>
                </c:pt>
                <c:pt idx="515">
                  <c:v>36313</c:v>
                </c:pt>
                <c:pt idx="516">
                  <c:v>36314</c:v>
                </c:pt>
                <c:pt idx="517">
                  <c:v>36315</c:v>
                </c:pt>
                <c:pt idx="518">
                  <c:v>36316</c:v>
                </c:pt>
                <c:pt idx="519">
                  <c:v>36317</c:v>
                </c:pt>
                <c:pt idx="520">
                  <c:v>36318</c:v>
                </c:pt>
                <c:pt idx="521">
                  <c:v>36319</c:v>
                </c:pt>
                <c:pt idx="522">
                  <c:v>36320</c:v>
                </c:pt>
                <c:pt idx="523">
                  <c:v>36321</c:v>
                </c:pt>
                <c:pt idx="524">
                  <c:v>36322</c:v>
                </c:pt>
                <c:pt idx="525">
                  <c:v>36323</c:v>
                </c:pt>
                <c:pt idx="526">
                  <c:v>36324</c:v>
                </c:pt>
                <c:pt idx="527">
                  <c:v>36325</c:v>
                </c:pt>
                <c:pt idx="528">
                  <c:v>36326</c:v>
                </c:pt>
                <c:pt idx="529">
                  <c:v>36327</c:v>
                </c:pt>
                <c:pt idx="530">
                  <c:v>36328</c:v>
                </c:pt>
                <c:pt idx="531">
                  <c:v>36329</c:v>
                </c:pt>
                <c:pt idx="532">
                  <c:v>36330</c:v>
                </c:pt>
                <c:pt idx="533">
                  <c:v>36331</c:v>
                </c:pt>
                <c:pt idx="534">
                  <c:v>36332</c:v>
                </c:pt>
                <c:pt idx="535">
                  <c:v>36333</c:v>
                </c:pt>
                <c:pt idx="536">
                  <c:v>36334</c:v>
                </c:pt>
                <c:pt idx="537">
                  <c:v>36335</c:v>
                </c:pt>
                <c:pt idx="538">
                  <c:v>36336</c:v>
                </c:pt>
                <c:pt idx="539">
                  <c:v>36337</c:v>
                </c:pt>
                <c:pt idx="540">
                  <c:v>36338</c:v>
                </c:pt>
                <c:pt idx="541">
                  <c:v>36339</c:v>
                </c:pt>
                <c:pt idx="542">
                  <c:v>36340</c:v>
                </c:pt>
                <c:pt idx="543">
                  <c:v>36341</c:v>
                </c:pt>
                <c:pt idx="544">
                  <c:v>36342</c:v>
                </c:pt>
                <c:pt idx="545">
                  <c:v>36343</c:v>
                </c:pt>
                <c:pt idx="546">
                  <c:v>36344</c:v>
                </c:pt>
                <c:pt idx="547">
                  <c:v>36345</c:v>
                </c:pt>
                <c:pt idx="548">
                  <c:v>36346</c:v>
                </c:pt>
                <c:pt idx="549">
                  <c:v>36347</c:v>
                </c:pt>
                <c:pt idx="550">
                  <c:v>36348</c:v>
                </c:pt>
                <c:pt idx="551">
                  <c:v>36349</c:v>
                </c:pt>
                <c:pt idx="552">
                  <c:v>36350</c:v>
                </c:pt>
                <c:pt idx="553">
                  <c:v>36351</c:v>
                </c:pt>
                <c:pt idx="554">
                  <c:v>36352</c:v>
                </c:pt>
                <c:pt idx="555">
                  <c:v>36353</c:v>
                </c:pt>
                <c:pt idx="556">
                  <c:v>36354</c:v>
                </c:pt>
                <c:pt idx="557">
                  <c:v>36355</c:v>
                </c:pt>
                <c:pt idx="558">
                  <c:v>36356</c:v>
                </c:pt>
                <c:pt idx="559">
                  <c:v>36357</c:v>
                </c:pt>
                <c:pt idx="560">
                  <c:v>36358</c:v>
                </c:pt>
                <c:pt idx="561">
                  <c:v>36359</c:v>
                </c:pt>
                <c:pt idx="562">
                  <c:v>36360</c:v>
                </c:pt>
                <c:pt idx="563">
                  <c:v>36361</c:v>
                </c:pt>
                <c:pt idx="564">
                  <c:v>36362</c:v>
                </c:pt>
                <c:pt idx="565">
                  <c:v>36363</c:v>
                </c:pt>
                <c:pt idx="566">
                  <c:v>36364</c:v>
                </c:pt>
                <c:pt idx="567">
                  <c:v>36365</c:v>
                </c:pt>
                <c:pt idx="568">
                  <c:v>36366</c:v>
                </c:pt>
                <c:pt idx="569">
                  <c:v>36367</c:v>
                </c:pt>
                <c:pt idx="570">
                  <c:v>36368</c:v>
                </c:pt>
                <c:pt idx="571">
                  <c:v>36369</c:v>
                </c:pt>
                <c:pt idx="572">
                  <c:v>36370</c:v>
                </c:pt>
                <c:pt idx="573">
                  <c:v>36371</c:v>
                </c:pt>
                <c:pt idx="574">
                  <c:v>36372</c:v>
                </c:pt>
                <c:pt idx="575">
                  <c:v>36373</c:v>
                </c:pt>
                <c:pt idx="576">
                  <c:v>36374</c:v>
                </c:pt>
                <c:pt idx="577">
                  <c:v>36375</c:v>
                </c:pt>
                <c:pt idx="578">
                  <c:v>36376</c:v>
                </c:pt>
                <c:pt idx="579">
                  <c:v>36377</c:v>
                </c:pt>
                <c:pt idx="580">
                  <c:v>36378</c:v>
                </c:pt>
                <c:pt idx="581">
                  <c:v>36379</c:v>
                </c:pt>
                <c:pt idx="582">
                  <c:v>36380</c:v>
                </c:pt>
                <c:pt idx="583">
                  <c:v>36381</c:v>
                </c:pt>
                <c:pt idx="584">
                  <c:v>36382</c:v>
                </c:pt>
                <c:pt idx="585">
                  <c:v>36383</c:v>
                </c:pt>
                <c:pt idx="586">
                  <c:v>36384</c:v>
                </c:pt>
                <c:pt idx="587">
                  <c:v>36385</c:v>
                </c:pt>
                <c:pt idx="588">
                  <c:v>36386</c:v>
                </c:pt>
                <c:pt idx="589">
                  <c:v>36387</c:v>
                </c:pt>
                <c:pt idx="590">
                  <c:v>36388</c:v>
                </c:pt>
                <c:pt idx="591">
                  <c:v>36389</c:v>
                </c:pt>
                <c:pt idx="592">
                  <c:v>36390</c:v>
                </c:pt>
                <c:pt idx="593">
                  <c:v>36391</c:v>
                </c:pt>
                <c:pt idx="594">
                  <c:v>36392</c:v>
                </c:pt>
                <c:pt idx="595">
                  <c:v>36393</c:v>
                </c:pt>
                <c:pt idx="596">
                  <c:v>36394</c:v>
                </c:pt>
                <c:pt idx="597">
                  <c:v>36395</c:v>
                </c:pt>
                <c:pt idx="598">
                  <c:v>36396</c:v>
                </c:pt>
                <c:pt idx="599">
                  <c:v>36397</c:v>
                </c:pt>
                <c:pt idx="600">
                  <c:v>36398</c:v>
                </c:pt>
                <c:pt idx="601">
                  <c:v>36399</c:v>
                </c:pt>
                <c:pt idx="602">
                  <c:v>36400</c:v>
                </c:pt>
                <c:pt idx="603">
                  <c:v>36401</c:v>
                </c:pt>
                <c:pt idx="604">
                  <c:v>36402</c:v>
                </c:pt>
                <c:pt idx="605">
                  <c:v>36403</c:v>
                </c:pt>
                <c:pt idx="606">
                  <c:v>36404</c:v>
                </c:pt>
                <c:pt idx="607">
                  <c:v>36405</c:v>
                </c:pt>
                <c:pt idx="608">
                  <c:v>36406</c:v>
                </c:pt>
                <c:pt idx="609">
                  <c:v>36407</c:v>
                </c:pt>
                <c:pt idx="610">
                  <c:v>36408</c:v>
                </c:pt>
                <c:pt idx="611">
                  <c:v>36409</c:v>
                </c:pt>
                <c:pt idx="612">
                  <c:v>36410</c:v>
                </c:pt>
                <c:pt idx="613">
                  <c:v>36411</c:v>
                </c:pt>
                <c:pt idx="614">
                  <c:v>36412</c:v>
                </c:pt>
                <c:pt idx="615">
                  <c:v>36413</c:v>
                </c:pt>
                <c:pt idx="616">
                  <c:v>36414</c:v>
                </c:pt>
                <c:pt idx="617">
                  <c:v>36415</c:v>
                </c:pt>
                <c:pt idx="618">
                  <c:v>36416</c:v>
                </c:pt>
                <c:pt idx="619">
                  <c:v>36417</c:v>
                </c:pt>
                <c:pt idx="620">
                  <c:v>36418</c:v>
                </c:pt>
                <c:pt idx="621">
                  <c:v>36419</c:v>
                </c:pt>
                <c:pt idx="622">
                  <c:v>36420</c:v>
                </c:pt>
                <c:pt idx="623">
                  <c:v>36421</c:v>
                </c:pt>
                <c:pt idx="624">
                  <c:v>36422</c:v>
                </c:pt>
                <c:pt idx="625">
                  <c:v>36423</c:v>
                </c:pt>
                <c:pt idx="626">
                  <c:v>36424</c:v>
                </c:pt>
                <c:pt idx="627">
                  <c:v>36425</c:v>
                </c:pt>
                <c:pt idx="628">
                  <c:v>36426</c:v>
                </c:pt>
                <c:pt idx="629">
                  <c:v>36427</c:v>
                </c:pt>
                <c:pt idx="630">
                  <c:v>36428</c:v>
                </c:pt>
                <c:pt idx="631">
                  <c:v>36429</c:v>
                </c:pt>
                <c:pt idx="632">
                  <c:v>36430</c:v>
                </c:pt>
                <c:pt idx="633">
                  <c:v>36431</c:v>
                </c:pt>
                <c:pt idx="634">
                  <c:v>36432</c:v>
                </c:pt>
                <c:pt idx="635">
                  <c:v>36433</c:v>
                </c:pt>
                <c:pt idx="636">
                  <c:v>36434</c:v>
                </c:pt>
                <c:pt idx="637">
                  <c:v>36435</c:v>
                </c:pt>
                <c:pt idx="638">
                  <c:v>36436</c:v>
                </c:pt>
                <c:pt idx="639">
                  <c:v>36437</c:v>
                </c:pt>
                <c:pt idx="640">
                  <c:v>36438</c:v>
                </c:pt>
                <c:pt idx="641">
                  <c:v>36439</c:v>
                </c:pt>
                <c:pt idx="642">
                  <c:v>36440</c:v>
                </c:pt>
                <c:pt idx="643">
                  <c:v>36441</c:v>
                </c:pt>
                <c:pt idx="644">
                  <c:v>36442</c:v>
                </c:pt>
                <c:pt idx="645">
                  <c:v>36443</c:v>
                </c:pt>
                <c:pt idx="646">
                  <c:v>36444</c:v>
                </c:pt>
                <c:pt idx="647">
                  <c:v>36445</c:v>
                </c:pt>
                <c:pt idx="648">
                  <c:v>36446</c:v>
                </c:pt>
                <c:pt idx="649">
                  <c:v>36447</c:v>
                </c:pt>
                <c:pt idx="650">
                  <c:v>36448</c:v>
                </c:pt>
                <c:pt idx="651">
                  <c:v>36449</c:v>
                </c:pt>
                <c:pt idx="652">
                  <c:v>36450</c:v>
                </c:pt>
                <c:pt idx="653">
                  <c:v>36451</c:v>
                </c:pt>
                <c:pt idx="654">
                  <c:v>36452</c:v>
                </c:pt>
                <c:pt idx="655">
                  <c:v>36453</c:v>
                </c:pt>
                <c:pt idx="656">
                  <c:v>36454</c:v>
                </c:pt>
                <c:pt idx="657">
                  <c:v>36455</c:v>
                </c:pt>
                <c:pt idx="658">
                  <c:v>36456</c:v>
                </c:pt>
                <c:pt idx="659">
                  <c:v>36457</c:v>
                </c:pt>
                <c:pt idx="660">
                  <c:v>36458</c:v>
                </c:pt>
                <c:pt idx="661">
                  <c:v>36459</c:v>
                </c:pt>
                <c:pt idx="662">
                  <c:v>36460</c:v>
                </c:pt>
                <c:pt idx="663">
                  <c:v>36461</c:v>
                </c:pt>
                <c:pt idx="664">
                  <c:v>36462</c:v>
                </c:pt>
                <c:pt idx="665">
                  <c:v>36463</c:v>
                </c:pt>
                <c:pt idx="666">
                  <c:v>36464</c:v>
                </c:pt>
                <c:pt idx="667">
                  <c:v>36465</c:v>
                </c:pt>
                <c:pt idx="668">
                  <c:v>36466</c:v>
                </c:pt>
                <c:pt idx="669">
                  <c:v>36467</c:v>
                </c:pt>
                <c:pt idx="670">
                  <c:v>36468</c:v>
                </c:pt>
                <c:pt idx="671">
                  <c:v>36469</c:v>
                </c:pt>
                <c:pt idx="672">
                  <c:v>36470</c:v>
                </c:pt>
                <c:pt idx="673">
                  <c:v>36471</c:v>
                </c:pt>
                <c:pt idx="674">
                  <c:v>36472</c:v>
                </c:pt>
                <c:pt idx="675">
                  <c:v>36473</c:v>
                </c:pt>
                <c:pt idx="676">
                  <c:v>36474</c:v>
                </c:pt>
                <c:pt idx="677">
                  <c:v>36475</c:v>
                </c:pt>
                <c:pt idx="678">
                  <c:v>36476</c:v>
                </c:pt>
                <c:pt idx="679">
                  <c:v>36477</c:v>
                </c:pt>
                <c:pt idx="680">
                  <c:v>36478</c:v>
                </c:pt>
                <c:pt idx="681">
                  <c:v>36479</c:v>
                </c:pt>
                <c:pt idx="682">
                  <c:v>36480</c:v>
                </c:pt>
                <c:pt idx="683">
                  <c:v>36481</c:v>
                </c:pt>
                <c:pt idx="684">
                  <c:v>36482</c:v>
                </c:pt>
                <c:pt idx="685">
                  <c:v>36483</c:v>
                </c:pt>
                <c:pt idx="686">
                  <c:v>36484</c:v>
                </c:pt>
                <c:pt idx="687">
                  <c:v>36485</c:v>
                </c:pt>
                <c:pt idx="688">
                  <c:v>36486</c:v>
                </c:pt>
                <c:pt idx="689">
                  <c:v>36487</c:v>
                </c:pt>
                <c:pt idx="690">
                  <c:v>36488</c:v>
                </c:pt>
                <c:pt idx="691">
                  <c:v>36489</c:v>
                </c:pt>
                <c:pt idx="692">
                  <c:v>36490</c:v>
                </c:pt>
                <c:pt idx="693">
                  <c:v>36491</c:v>
                </c:pt>
                <c:pt idx="694">
                  <c:v>36492</c:v>
                </c:pt>
                <c:pt idx="695">
                  <c:v>36493</c:v>
                </c:pt>
                <c:pt idx="696">
                  <c:v>36494</c:v>
                </c:pt>
                <c:pt idx="697">
                  <c:v>36495</c:v>
                </c:pt>
                <c:pt idx="698">
                  <c:v>36496</c:v>
                </c:pt>
                <c:pt idx="699">
                  <c:v>36497</c:v>
                </c:pt>
                <c:pt idx="700">
                  <c:v>36498</c:v>
                </c:pt>
                <c:pt idx="701">
                  <c:v>36499</c:v>
                </c:pt>
                <c:pt idx="702">
                  <c:v>36500</c:v>
                </c:pt>
                <c:pt idx="703">
                  <c:v>36501</c:v>
                </c:pt>
                <c:pt idx="704">
                  <c:v>36502</c:v>
                </c:pt>
                <c:pt idx="705">
                  <c:v>36503</c:v>
                </c:pt>
                <c:pt idx="706">
                  <c:v>36504</c:v>
                </c:pt>
                <c:pt idx="707">
                  <c:v>36505</c:v>
                </c:pt>
                <c:pt idx="708">
                  <c:v>36506</c:v>
                </c:pt>
                <c:pt idx="709">
                  <c:v>36507</c:v>
                </c:pt>
                <c:pt idx="710">
                  <c:v>36508</c:v>
                </c:pt>
                <c:pt idx="711">
                  <c:v>36509</c:v>
                </c:pt>
                <c:pt idx="712">
                  <c:v>36510</c:v>
                </c:pt>
                <c:pt idx="713">
                  <c:v>36511</c:v>
                </c:pt>
                <c:pt idx="714">
                  <c:v>36512</c:v>
                </c:pt>
                <c:pt idx="715">
                  <c:v>36513</c:v>
                </c:pt>
                <c:pt idx="716">
                  <c:v>36514</c:v>
                </c:pt>
                <c:pt idx="717">
                  <c:v>36515</c:v>
                </c:pt>
                <c:pt idx="718">
                  <c:v>36516</c:v>
                </c:pt>
                <c:pt idx="719">
                  <c:v>36517</c:v>
                </c:pt>
                <c:pt idx="720">
                  <c:v>36518</c:v>
                </c:pt>
                <c:pt idx="721">
                  <c:v>36519</c:v>
                </c:pt>
                <c:pt idx="722">
                  <c:v>36520</c:v>
                </c:pt>
                <c:pt idx="723">
                  <c:v>36521</c:v>
                </c:pt>
                <c:pt idx="724">
                  <c:v>36522</c:v>
                </c:pt>
                <c:pt idx="725">
                  <c:v>36523</c:v>
                </c:pt>
                <c:pt idx="726">
                  <c:v>36524</c:v>
                </c:pt>
                <c:pt idx="727">
                  <c:v>36525</c:v>
                </c:pt>
                <c:pt idx="728">
                  <c:v>36526</c:v>
                </c:pt>
                <c:pt idx="729">
                  <c:v>36527</c:v>
                </c:pt>
                <c:pt idx="730">
                  <c:v>36528</c:v>
                </c:pt>
                <c:pt idx="731">
                  <c:v>36529</c:v>
                </c:pt>
                <c:pt idx="732">
                  <c:v>36530</c:v>
                </c:pt>
                <c:pt idx="733">
                  <c:v>36531</c:v>
                </c:pt>
                <c:pt idx="734">
                  <c:v>36532</c:v>
                </c:pt>
                <c:pt idx="735">
                  <c:v>36533</c:v>
                </c:pt>
                <c:pt idx="736">
                  <c:v>36534</c:v>
                </c:pt>
                <c:pt idx="737">
                  <c:v>36535</c:v>
                </c:pt>
                <c:pt idx="738">
                  <c:v>36536</c:v>
                </c:pt>
                <c:pt idx="739">
                  <c:v>36537</c:v>
                </c:pt>
                <c:pt idx="740">
                  <c:v>36538</c:v>
                </c:pt>
                <c:pt idx="741">
                  <c:v>36539</c:v>
                </c:pt>
                <c:pt idx="742">
                  <c:v>36540</c:v>
                </c:pt>
                <c:pt idx="743">
                  <c:v>36541</c:v>
                </c:pt>
                <c:pt idx="744">
                  <c:v>36542</c:v>
                </c:pt>
                <c:pt idx="745">
                  <c:v>36543</c:v>
                </c:pt>
                <c:pt idx="746">
                  <c:v>36544</c:v>
                </c:pt>
                <c:pt idx="747">
                  <c:v>36545</c:v>
                </c:pt>
                <c:pt idx="748">
                  <c:v>36546</c:v>
                </c:pt>
                <c:pt idx="749">
                  <c:v>36547</c:v>
                </c:pt>
                <c:pt idx="750">
                  <c:v>36548</c:v>
                </c:pt>
                <c:pt idx="751">
                  <c:v>36549</c:v>
                </c:pt>
                <c:pt idx="752">
                  <c:v>36550</c:v>
                </c:pt>
                <c:pt idx="753">
                  <c:v>36551</c:v>
                </c:pt>
                <c:pt idx="754">
                  <c:v>36552</c:v>
                </c:pt>
                <c:pt idx="755">
                  <c:v>36553</c:v>
                </c:pt>
                <c:pt idx="756">
                  <c:v>36554</c:v>
                </c:pt>
                <c:pt idx="757">
                  <c:v>36555</c:v>
                </c:pt>
                <c:pt idx="758">
                  <c:v>36556</c:v>
                </c:pt>
                <c:pt idx="759">
                  <c:v>36557</c:v>
                </c:pt>
                <c:pt idx="760">
                  <c:v>36558</c:v>
                </c:pt>
                <c:pt idx="761">
                  <c:v>36559</c:v>
                </c:pt>
                <c:pt idx="762">
                  <c:v>36560</c:v>
                </c:pt>
                <c:pt idx="763">
                  <c:v>36561</c:v>
                </c:pt>
                <c:pt idx="764">
                  <c:v>36562</c:v>
                </c:pt>
                <c:pt idx="765">
                  <c:v>36563</c:v>
                </c:pt>
                <c:pt idx="766">
                  <c:v>36564</c:v>
                </c:pt>
                <c:pt idx="767">
                  <c:v>36565</c:v>
                </c:pt>
                <c:pt idx="768">
                  <c:v>36566</c:v>
                </c:pt>
                <c:pt idx="769">
                  <c:v>36567</c:v>
                </c:pt>
                <c:pt idx="770">
                  <c:v>36568</c:v>
                </c:pt>
                <c:pt idx="771">
                  <c:v>36569</c:v>
                </c:pt>
                <c:pt idx="772">
                  <c:v>36570</c:v>
                </c:pt>
                <c:pt idx="773">
                  <c:v>36571</c:v>
                </c:pt>
                <c:pt idx="774">
                  <c:v>36572</c:v>
                </c:pt>
                <c:pt idx="775">
                  <c:v>36573</c:v>
                </c:pt>
                <c:pt idx="776">
                  <c:v>36574</c:v>
                </c:pt>
                <c:pt idx="777">
                  <c:v>36575</c:v>
                </c:pt>
                <c:pt idx="778">
                  <c:v>36576</c:v>
                </c:pt>
                <c:pt idx="779">
                  <c:v>36577</c:v>
                </c:pt>
                <c:pt idx="780">
                  <c:v>36578</c:v>
                </c:pt>
                <c:pt idx="781">
                  <c:v>36579</c:v>
                </c:pt>
                <c:pt idx="782">
                  <c:v>36580</c:v>
                </c:pt>
                <c:pt idx="783">
                  <c:v>36581</c:v>
                </c:pt>
                <c:pt idx="784">
                  <c:v>36582</c:v>
                </c:pt>
                <c:pt idx="785">
                  <c:v>36583</c:v>
                </c:pt>
                <c:pt idx="786">
                  <c:v>36584</c:v>
                </c:pt>
                <c:pt idx="787">
                  <c:v>36585</c:v>
                </c:pt>
                <c:pt idx="788">
                  <c:v>36586</c:v>
                </c:pt>
                <c:pt idx="789">
                  <c:v>36587</c:v>
                </c:pt>
                <c:pt idx="790">
                  <c:v>36588</c:v>
                </c:pt>
                <c:pt idx="791">
                  <c:v>36589</c:v>
                </c:pt>
                <c:pt idx="792">
                  <c:v>36590</c:v>
                </c:pt>
                <c:pt idx="793">
                  <c:v>36591</c:v>
                </c:pt>
                <c:pt idx="794">
                  <c:v>36592</c:v>
                </c:pt>
                <c:pt idx="795">
                  <c:v>36593</c:v>
                </c:pt>
                <c:pt idx="796">
                  <c:v>36594</c:v>
                </c:pt>
                <c:pt idx="797">
                  <c:v>36595</c:v>
                </c:pt>
                <c:pt idx="798">
                  <c:v>36596</c:v>
                </c:pt>
                <c:pt idx="799">
                  <c:v>36597</c:v>
                </c:pt>
                <c:pt idx="800">
                  <c:v>36598</c:v>
                </c:pt>
                <c:pt idx="801">
                  <c:v>36599</c:v>
                </c:pt>
                <c:pt idx="802">
                  <c:v>36600</c:v>
                </c:pt>
                <c:pt idx="803">
                  <c:v>36601</c:v>
                </c:pt>
                <c:pt idx="804">
                  <c:v>36602</c:v>
                </c:pt>
                <c:pt idx="805">
                  <c:v>36603</c:v>
                </c:pt>
                <c:pt idx="806">
                  <c:v>36604</c:v>
                </c:pt>
                <c:pt idx="807">
                  <c:v>36605</c:v>
                </c:pt>
                <c:pt idx="808">
                  <c:v>36606</c:v>
                </c:pt>
                <c:pt idx="809">
                  <c:v>36607</c:v>
                </c:pt>
                <c:pt idx="810">
                  <c:v>36608</c:v>
                </c:pt>
                <c:pt idx="811">
                  <c:v>36609</c:v>
                </c:pt>
                <c:pt idx="812">
                  <c:v>36610</c:v>
                </c:pt>
                <c:pt idx="813">
                  <c:v>36611</c:v>
                </c:pt>
                <c:pt idx="814">
                  <c:v>36612</c:v>
                </c:pt>
                <c:pt idx="815">
                  <c:v>36613</c:v>
                </c:pt>
                <c:pt idx="816">
                  <c:v>36614</c:v>
                </c:pt>
                <c:pt idx="817">
                  <c:v>36615</c:v>
                </c:pt>
                <c:pt idx="818">
                  <c:v>36616</c:v>
                </c:pt>
                <c:pt idx="819">
                  <c:v>36617</c:v>
                </c:pt>
                <c:pt idx="820">
                  <c:v>36618</c:v>
                </c:pt>
                <c:pt idx="821">
                  <c:v>36619</c:v>
                </c:pt>
                <c:pt idx="822">
                  <c:v>36620</c:v>
                </c:pt>
                <c:pt idx="823">
                  <c:v>36621</c:v>
                </c:pt>
                <c:pt idx="824">
                  <c:v>36622</c:v>
                </c:pt>
                <c:pt idx="825">
                  <c:v>36623</c:v>
                </c:pt>
                <c:pt idx="826">
                  <c:v>36624</c:v>
                </c:pt>
                <c:pt idx="827">
                  <c:v>36625</c:v>
                </c:pt>
                <c:pt idx="828">
                  <c:v>36626</c:v>
                </c:pt>
                <c:pt idx="829">
                  <c:v>36627</c:v>
                </c:pt>
                <c:pt idx="830">
                  <c:v>36628</c:v>
                </c:pt>
                <c:pt idx="831">
                  <c:v>36629</c:v>
                </c:pt>
                <c:pt idx="832">
                  <c:v>36630</c:v>
                </c:pt>
                <c:pt idx="833">
                  <c:v>36631</c:v>
                </c:pt>
                <c:pt idx="834">
                  <c:v>36632</c:v>
                </c:pt>
                <c:pt idx="835">
                  <c:v>36633</c:v>
                </c:pt>
                <c:pt idx="836">
                  <c:v>36634</c:v>
                </c:pt>
                <c:pt idx="837">
                  <c:v>36635</c:v>
                </c:pt>
                <c:pt idx="838">
                  <c:v>36636</c:v>
                </c:pt>
                <c:pt idx="839">
                  <c:v>36637</c:v>
                </c:pt>
                <c:pt idx="840">
                  <c:v>36638</c:v>
                </c:pt>
                <c:pt idx="841">
                  <c:v>36639</c:v>
                </c:pt>
                <c:pt idx="842">
                  <c:v>36640</c:v>
                </c:pt>
                <c:pt idx="843">
                  <c:v>36641</c:v>
                </c:pt>
                <c:pt idx="844">
                  <c:v>36642</c:v>
                </c:pt>
                <c:pt idx="845">
                  <c:v>36643</c:v>
                </c:pt>
                <c:pt idx="846">
                  <c:v>36644</c:v>
                </c:pt>
                <c:pt idx="847">
                  <c:v>36645</c:v>
                </c:pt>
                <c:pt idx="848">
                  <c:v>36646</c:v>
                </c:pt>
                <c:pt idx="849">
                  <c:v>36647</c:v>
                </c:pt>
                <c:pt idx="850">
                  <c:v>36648</c:v>
                </c:pt>
                <c:pt idx="851">
                  <c:v>36649</c:v>
                </c:pt>
                <c:pt idx="852">
                  <c:v>36650</c:v>
                </c:pt>
                <c:pt idx="853">
                  <c:v>36651</c:v>
                </c:pt>
                <c:pt idx="854">
                  <c:v>36652</c:v>
                </c:pt>
                <c:pt idx="855">
                  <c:v>36653</c:v>
                </c:pt>
                <c:pt idx="856">
                  <c:v>36654</c:v>
                </c:pt>
                <c:pt idx="857">
                  <c:v>36655</c:v>
                </c:pt>
                <c:pt idx="858">
                  <c:v>36656</c:v>
                </c:pt>
                <c:pt idx="859">
                  <c:v>36657</c:v>
                </c:pt>
                <c:pt idx="860">
                  <c:v>36658</c:v>
                </c:pt>
                <c:pt idx="861">
                  <c:v>36659</c:v>
                </c:pt>
                <c:pt idx="862">
                  <c:v>36660</c:v>
                </c:pt>
                <c:pt idx="863">
                  <c:v>36661</c:v>
                </c:pt>
                <c:pt idx="864">
                  <c:v>36662</c:v>
                </c:pt>
                <c:pt idx="865">
                  <c:v>36663</c:v>
                </c:pt>
                <c:pt idx="866">
                  <c:v>36664</c:v>
                </c:pt>
                <c:pt idx="867">
                  <c:v>36665</c:v>
                </c:pt>
                <c:pt idx="868">
                  <c:v>36666</c:v>
                </c:pt>
                <c:pt idx="869">
                  <c:v>36667</c:v>
                </c:pt>
                <c:pt idx="870">
                  <c:v>36668</c:v>
                </c:pt>
                <c:pt idx="871">
                  <c:v>36669</c:v>
                </c:pt>
                <c:pt idx="872">
                  <c:v>36670</c:v>
                </c:pt>
                <c:pt idx="873">
                  <c:v>36671</c:v>
                </c:pt>
                <c:pt idx="874">
                  <c:v>36672</c:v>
                </c:pt>
                <c:pt idx="875">
                  <c:v>36673</c:v>
                </c:pt>
                <c:pt idx="876">
                  <c:v>36674</c:v>
                </c:pt>
                <c:pt idx="877">
                  <c:v>36675</c:v>
                </c:pt>
                <c:pt idx="878">
                  <c:v>36676</c:v>
                </c:pt>
                <c:pt idx="879">
                  <c:v>36677</c:v>
                </c:pt>
                <c:pt idx="880">
                  <c:v>36678</c:v>
                </c:pt>
                <c:pt idx="881">
                  <c:v>36679</c:v>
                </c:pt>
                <c:pt idx="882">
                  <c:v>36680</c:v>
                </c:pt>
                <c:pt idx="883">
                  <c:v>36681</c:v>
                </c:pt>
                <c:pt idx="884">
                  <c:v>36682</c:v>
                </c:pt>
                <c:pt idx="885">
                  <c:v>36683</c:v>
                </c:pt>
                <c:pt idx="886">
                  <c:v>36684</c:v>
                </c:pt>
                <c:pt idx="887">
                  <c:v>36685</c:v>
                </c:pt>
                <c:pt idx="888">
                  <c:v>36686</c:v>
                </c:pt>
                <c:pt idx="889">
                  <c:v>36687</c:v>
                </c:pt>
                <c:pt idx="890">
                  <c:v>36688</c:v>
                </c:pt>
                <c:pt idx="891">
                  <c:v>36689</c:v>
                </c:pt>
                <c:pt idx="892">
                  <c:v>36690</c:v>
                </c:pt>
                <c:pt idx="893">
                  <c:v>36691</c:v>
                </c:pt>
                <c:pt idx="894">
                  <c:v>36692</c:v>
                </c:pt>
                <c:pt idx="895">
                  <c:v>36693</c:v>
                </c:pt>
                <c:pt idx="896">
                  <c:v>36694</c:v>
                </c:pt>
                <c:pt idx="897">
                  <c:v>36695</c:v>
                </c:pt>
                <c:pt idx="898">
                  <c:v>36696</c:v>
                </c:pt>
                <c:pt idx="899">
                  <c:v>36697</c:v>
                </c:pt>
                <c:pt idx="900">
                  <c:v>36698</c:v>
                </c:pt>
                <c:pt idx="901">
                  <c:v>36699</c:v>
                </c:pt>
                <c:pt idx="902">
                  <c:v>36700</c:v>
                </c:pt>
                <c:pt idx="903">
                  <c:v>36701</c:v>
                </c:pt>
                <c:pt idx="904">
                  <c:v>36702</c:v>
                </c:pt>
                <c:pt idx="905">
                  <c:v>36703</c:v>
                </c:pt>
                <c:pt idx="906">
                  <c:v>36704</c:v>
                </c:pt>
                <c:pt idx="907">
                  <c:v>36705</c:v>
                </c:pt>
                <c:pt idx="908">
                  <c:v>36706</c:v>
                </c:pt>
                <c:pt idx="909">
                  <c:v>36707</c:v>
                </c:pt>
                <c:pt idx="910">
                  <c:v>36708</c:v>
                </c:pt>
                <c:pt idx="911">
                  <c:v>36709</c:v>
                </c:pt>
                <c:pt idx="912">
                  <c:v>36710</c:v>
                </c:pt>
                <c:pt idx="913">
                  <c:v>36711</c:v>
                </c:pt>
                <c:pt idx="914">
                  <c:v>36712</c:v>
                </c:pt>
                <c:pt idx="915">
                  <c:v>36713</c:v>
                </c:pt>
                <c:pt idx="916">
                  <c:v>36714</c:v>
                </c:pt>
                <c:pt idx="917">
                  <c:v>36715</c:v>
                </c:pt>
                <c:pt idx="918">
                  <c:v>36716</c:v>
                </c:pt>
                <c:pt idx="919">
                  <c:v>36717</c:v>
                </c:pt>
                <c:pt idx="920">
                  <c:v>36718</c:v>
                </c:pt>
                <c:pt idx="921">
                  <c:v>36719</c:v>
                </c:pt>
                <c:pt idx="922">
                  <c:v>36720</c:v>
                </c:pt>
                <c:pt idx="923">
                  <c:v>36721</c:v>
                </c:pt>
                <c:pt idx="924">
                  <c:v>36722</c:v>
                </c:pt>
                <c:pt idx="925">
                  <c:v>36723</c:v>
                </c:pt>
                <c:pt idx="926">
                  <c:v>36724</c:v>
                </c:pt>
                <c:pt idx="927">
                  <c:v>36725</c:v>
                </c:pt>
                <c:pt idx="928">
                  <c:v>36726</c:v>
                </c:pt>
                <c:pt idx="929">
                  <c:v>36727</c:v>
                </c:pt>
                <c:pt idx="930">
                  <c:v>36728</c:v>
                </c:pt>
                <c:pt idx="931">
                  <c:v>36729</c:v>
                </c:pt>
                <c:pt idx="932">
                  <c:v>36730</c:v>
                </c:pt>
                <c:pt idx="933">
                  <c:v>36731</c:v>
                </c:pt>
                <c:pt idx="934">
                  <c:v>36732</c:v>
                </c:pt>
                <c:pt idx="935">
                  <c:v>36733</c:v>
                </c:pt>
                <c:pt idx="936">
                  <c:v>36734</c:v>
                </c:pt>
                <c:pt idx="937">
                  <c:v>36735</c:v>
                </c:pt>
                <c:pt idx="938">
                  <c:v>36736</c:v>
                </c:pt>
                <c:pt idx="939">
                  <c:v>36737</c:v>
                </c:pt>
                <c:pt idx="940">
                  <c:v>36738</c:v>
                </c:pt>
                <c:pt idx="941">
                  <c:v>36739</c:v>
                </c:pt>
                <c:pt idx="942">
                  <c:v>36740</c:v>
                </c:pt>
                <c:pt idx="943">
                  <c:v>36741</c:v>
                </c:pt>
                <c:pt idx="944">
                  <c:v>36742</c:v>
                </c:pt>
                <c:pt idx="945">
                  <c:v>36743</c:v>
                </c:pt>
                <c:pt idx="946">
                  <c:v>36744</c:v>
                </c:pt>
                <c:pt idx="947">
                  <c:v>36745</c:v>
                </c:pt>
                <c:pt idx="948">
                  <c:v>36746</c:v>
                </c:pt>
                <c:pt idx="949">
                  <c:v>36747</c:v>
                </c:pt>
                <c:pt idx="950">
                  <c:v>36748</c:v>
                </c:pt>
                <c:pt idx="951">
                  <c:v>36749</c:v>
                </c:pt>
                <c:pt idx="952">
                  <c:v>36750</c:v>
                </c:pt>
                <c:pt idx="953">
                  <c:v>36751</c:v>
                </c:pt>
                <c:pt idx="954">
                  <c:v>36752</c:v>
                </c:pt>
                <c:pt idx="955">
                  <c:v>36753</c:v>
                </c:pt>
                <c:pt idx="956">
                  <c:v>36754</c:v>
                </c:pt>
                <c:pt idx="957">
                  <c:v>36755</c:v>
                </c:pt>
                <c:pt idx="958">
                  <c:v>36756</c:v>
                </c:pt>
                <c:pt idx="959">
                  <c:v>36757</c:v>
                </c:pt>
                <c:pt idx="960">
                  <c:v>36758</c:v>
                </c:pt>
                <c:pt idx="961">
                  <c:v>36759</c:v>
                </c:pt>
                <c:pt idx="962">
                  <c:v>36760</c:v>
                </c:pt>
                <c:pt idx="963">
                  <c:v>36761</c:v>
                </c:pt>
                <c:pt idx="964">
                  <c:v>36762</c:v>
                </c:pt>
                <c:pt idx="965">
                  <c:v>36763</c:v>
                </c:pt>
                <c:pt idx="966">
                  <c:v>36764</c:v>
                </c:pt>
                <c:pt idx="967">
                  <c:v>36765</c:v>
                </c:pt>
                <c:pt idx="968">
                  <c:v>36766</c:v>
                </c:pt>
                <c:pt idx="969">
                  <c:v>36767</c:v>
                </c:pt>
                <c:pt idx="970">
                  <c:v>36768</c:v>
                </c:pt>
                <c:pt idx="971">
                  <c:v>36769</c:v>
                </c:pt>
                <c:pt idx="972">
                  <c:v>36770</c:v>
                </c:pt>
                <c:pt idx="973">
                  <c:v>36771</c:v>
                </c:pt>
                <c:pt idx="974">
                  <c:v>36772</c:v>
                </c:pt>
                <c:pt idx="975">
                  <c:v>36773</c:v>
                </c:pt>
                <c:pt idx="976">
                  <c:v>36774</c:v>
                </c:pt>
                <c:pt idx="977">
                  <c:v>36775</c:v>
                </c:pt>
                <c:pt idx="978">
                  <c:v>36776</c:v>
                </c:pt>
                <c:pt idx="979">
                  <c:v>36777</c:v>
                </c:pt>
                <c:pt idx="980">
                  <c:v>36778</c:v>
                </c:pt>
                <c:pt idx="981">
                  <c:v>36779</c:v>
                </c:pt>
                <c:pt idx="982">
                  <c:v>36780</c:v>
                </c:pt>
                <c:pt idx="983">
                  <c:v>36781</c:v>
                </c:pt>
                <c:pt idx="984">
                  <c:v>36782</c:v>
                </c:pt>
                <c:pt idx="985">
                  <c:v>36783</c:v>
                </c:pt>
                <c:pt idx="986">
                  <c:v>36784</c:v>
                </c:pt>
                <c:pt idx="987">
                  <c:v>36785</c:v>
                </c:pt>
                <c:pt idx="988">
                  <c:v>36786</c:v>
                </c:pt>
                <c:pt idx="989">
                  <c:v>36787</c:v>
                </c:pt>
                <c:pt idx="990">
                  <c:v>36788</c:v>
                </c:pt>
                <c:pt idx="991">
                  <c:v>36789</c:v>
                </c:pt>
                <c:pt idx="992">
                  <c:v>36790</c:v>
                </c:pt>
                <c:pt idx="993">
                  <c:v>36791</c:v>
                </c:pt>
                <c:pt idx="994">
                  <c:v>36792</c:v>
                </c:pt>
                <c:pt idx="995">
                  <c:v>36793</c:v>
                </c:pt>
                <c:pt idx="996">
                  <c:v>36794</c:v>
                </c:pt>
                <c:pt idx="997">
                  <c:v>36795</c:v>
                </c:pt>
                <c:pt idx="998">
                  <c:v>36796</c:v>
                </c:pt>
                <c:pt idx="999">
                  <c:v>36797</c:v>
                </c:pt>
                <c:pt idx="1000">
                  <c:v>36798</c:v>
                </c:pt>
                <c:pt idx="1001">
                  <c:v>36799</c:v>
                </c:pt>
                <c:pt idx="1002">
                  <c:v>36800</c:v>
                </c:pt>
                <c:pt idx="1003">
                  <c:v>36801</c:v>
                </c:pt>
                <c:pt idx="1004">
                  <c:v>36802</c:v>
                </c:pt>
                <c:pt idx="1005">
                  <c:v>36803</c:v>
                </c:pt>
                <c:pt idx="1006">
                  <c:v>36804</c:v>
                </c:pt>
                <c:pt idx="1007">
                  <c:v>36805</c:v>
                </c:pt>
                <c:pt idx="1008">
                  <c:v>36806</c:v>
                </c:pt>
                <c:pt idx="1009">
                  <c:v>36807</c:v>
                </c:pt>
                <c:pt idx="1010">
                  <c:v>36808</c:v>
                </c:pt>
                <c:pt idx="1011">
                  <c:v>36809</c:v>
                </c:pt>
                <c:pt idx="1012">
                  <c:v>36810</c:v>
                </c:pt>
                <c:pt idx="1013">
                  <c:v>36811</c:v>
                </c:pt>
                <c:pt idx="1014">
                  <c:v>36812</c:v>
                </c:pt>
                <c:pt idx="1015">
                  <c:v>36813</c:v>
                </c:pt>
                <c:pt idx="1016">
                  <c:v>36814</c:v>
                </c:pt>
                <c:pt idx="1017">
                  <c:v>36815</c:v>
                </c:pt>
                <c:pt idx="1018">
                  <c:v>36816</c:v>
                </c:pt>
                <c:pt idx="1019">
                  <c:v>36817</c:v>
                </c:pt>
                <c:pt idx="1020">
                  <c:v>36818</c:v>
                </c:pt>
                <c:pt idx="1021">
                  <c:v>36819</c:v>
                </c:pt>
                <c:pt idx="1022">
                  <c:v>36820</c:v>
                </c:pt>
                <c:pt idx="1023">
                  <c:v>36821</c:v>
                </c:pt>
                <c:pt idx="1024">
                  <c:v>36822</c:v>
                </c:pt>
                <c:pt idx="1025">
                  <c:v>36823</c:v>
                </c:pt>
                <c:pt idx="1026">
                  <c:v>36824</c:v>
                </c:pt>
                <c:pt idx="1027">
                  <c:v>36825</c:v>
                </c:pt>
                <c:pt idx="1028">
                  <c:v>36826</c:v>
                </c:pt>
                <c:pt idx="1029">
                  <c:v>36827</c:v>
                </c:pt>
                <c:pt idx="1030">
                  <c:v>36828</c:v>
                </c:pt>
                <c:pt idx="1031">
                  <c:v>36829</c:v>
                </c:pt>
                <c:pt idx="1032">
                  <c:v>36830</c:v>
                </c:pt>
                <c:pt idx="1033">
                  <c:v>36831</c:v>
                </c:pt>
                <c:pt idx="1034">
                  <c:v>36832</c:v>
                </c:pt>
                <c:pt idx="1035">
                  <c:v>36833</c:v>
                </c:pt>
                <c:pt idx="1036">
                  <c:v>36834</c:v>
                </c:pt>
                <c:pt idx="1037">
                  <c:v>36835</c:v>
                </c:pt>
                <c:pt idx="1038">
                  <c:v>36836</c:v>
                </c:pt>
                <c:pt idx="1039">
                  <c:v>36837</c:v>
                </c:pt>
                <c:pt idx="1040">
                  <c:v>36838</c:v>
                </c:pt>
                <c:pt idx="1041">
                  <c:v>36839</c:v>
                </c:pt>
                <c:pt idx="1042">
                  <c:v>36840</c:v>
                </c:pt>
                <c:pt idx="1043">
                  <c:v>36841</c:v>
                </c:pt>
                <c:pt idx="1044">
                  <c:v>36842</c:v>
                </c:pt>
                <c:pt idx="1045">
                  <c:v>36843</c:v>
                </c:pt>
                <c:pt idx="1046">
                  <c:v>36844</c:v>
                </c:pt>
                <c:pt idx="1047">
                  <c:v>36845</c:v>
                </c:pt>
                <c:pt idx="1048">
                  <c:v>36846</c:v>
                </c:pt>
                <c:pt idx="1049">
                  <c:v>36847</c:v>
                </c:pt>
                <c:pt idx="1050">
                  <c:v>36848</c:v>
                </c:pt>
                <c:pt idx="1051">
                  <c:v>36849</c:v>
                </c:pt>
                <c:pt idx="1052">
                  <c:v>36850</c:v>
                </c:pt>
                <c:pt idx="1053">
                  <c:v>36851</c:v>
                </c:pt>
                <c:pt idx="1054">
                  <c:v>36852</c:v>
                </c:pt>
                <c:pt idx="1055">
                  <c:v>36853</c:v>
                </c:pt>
                <c:pt idx="1056">
                  <c:v>36854</c:v>
                </c:pt>
                <c:pt idx="1057">
                  <c:v>36855</c:v>
                </c:pt>
                <c:pt idx="1058">
                  <c:v>36856</c:v>
                </c:pt>
                <c:pt idx="1059">
                  <c:v>36857</c:v>
                </c:pt>
                <c:pt idx="1060">
                  <c:v>36858</c:v>
                </c:pt>
                <c:pt idx="1061">
                  <c:v>36859</c:v>
                </c:pt>
                <c:pt idx="1062">
                  <c:v>36860</c:v>
                </c:pt>
                <c:pt idx="1063">
                  <c:v>36861</c:v>
                </c:pt>
                <c:pt idx="1064">
                  <c:v>36862</c:v>
                </c:pt>
                <c:pt idx="1065">
                  <c:v>36863</c:v>
                </c:pt>
                <c:pt idx="1066">
                  <c:v>36864</c:v>
                </c:pt>
                <c:pt idx="1067">
                  <c:v>36865</c:v>
                </c:pt>
                <c:pt idx="1068">
                  <c:v>36866</c:v>
                </c:pt>
                <c:pt idx="1069">
                  <c:v>36867</c:v>
                </c:pt>
                <c:pt idx="1070">
                  <c:v>36868</c:v>
                </c:pt>
                <c:pt idx="1071">
                  <c:v>36869</c:v>
                </c:pt>
                <c:pt idx="1072">
                  <c:v>36870</c:v>
                </c:pt>
                <c:pt idx="1073">
                  <c:v>36871</c:v>
                </c:pt>
                <c:pt idx="1074">
                  <c:v>36872</c:v>
                </c:pt>
                <c:pt idx="1075">
                  <c:v>36873</c:v>
                </c:pt>
                <c:pt idx="1076">
                  <c:v>36874</c:v>
                </c:pt>
                <c:pt idx="1077">
                  <c:v>36875</c:v>
                </c:pt>
                <c:pt idx="1078">
                  <c:v>36876</c:v>
                </c:pt>
                <c:pt idx="1079">
                  <c:v>36877</c:v>
                </c:pt>
                <c:pt idx="1080">
                  <c:v>36878</c:v>
                </c:pt>
                <c:pt idx="1081">
                  <c:v>36879</c:v>
                </c:pt>
                <c:pt idx="1082">
                  <c:v>36880</c:v>
                </c:pt>
                <c:pt idx="1083">
                  <c:v>36881</c:v>
                </c:pt>
                <c:pt idx="1084">
                  <c:v>36882</c:v>
                </c:pt>
                <c:pt idx="1085">
                  <c:v>36883</c:v>
                </c:pt>
                <c:pt idx="1086">
                  <c:v>36884</c:v>
                </c:pt>
                <c:pt idx="1087">
                  <c:v>36885</c:v>
                </c:pt>
                <c:pt idx="1088">
                  <c:v>36886</c:v>
                </c:pt>
                <c:pt idx="1089">
                  <c:v>36887</c:v>
                </c:pt>
                <c:pt idx="1090">
                  <c:v>36888</c:v>
                </c:pt>
                <c:pt idx="1091">
                  <c:v>36889</c:v>
                </c:pt>
                <c:pt idx="1092">
                  <c:v>36890</c:v>
                </c:pt>
                <c:pt idx="1093">
                  <c:v>36891</c:v>
                </c:pt>
                <c:pt idx="1094">
                  <c:v>36892</c:v>
                </c:pt>
                <c:pt idx="1095">
                  <c:v>36893</c:v>
                </c:pt>
                <c:pt idx="1096">
                  <c:v>36894</c:v>
                </c:pt>
                <c:pt idx="1097">
                  <c:v>36895</c:v>
                </c:pt>
                <c:pt idx="1098">
                  <c:v>36896</c:v>
                </c:pt>
                <c:pt idx="1099">
                  <c:v>36897</c:v>
                </c:pt>
                <c:pt idx="1100">
                  <c:v>36898</c:v>
                </c:pt>
                <c:pt idx="1101">
                  <c:v>36899</c:v>
                </c:pt>
                <c:pt idx="1102">
                  <c:v>36900</c:v>
                </c:pt>
                <c:pt idx="1103">
                  <c:v>36901</c:v>
                </c:pt>
                <c:pt idx="1104">
                  <c:v>36902</c:v>
                </c:pt>
                <c:pt idx="1105">
                  <c:v>36903</c:v>
                </c:pt>
                <c:pt idx="1106">
                  <c:v>36904</c:v>
                </c:pt>
                <c:pt idx="1107">
                  <c:v>36905</c:v>
                </c:pt>
                <c:pt idx="1108">
                  <c:v>36906</c:v>
                </c:pt>
                <c:pt idx="1109">
                  <c:v>36907</c:v>
                </c:pt>
                <c:pt idx="1110">
                  <c:v>36908</c:v>
                </c:pt>
                <c:pt idx="1111">
                  <c:v>36909</c:v>
                </c:pt>
                <c:pt idx="1112">
                  <c:v>36910</c:v>
                </c:pt>
                <c:pt idx="1113">
                  <c:v>36911</c:v>
                </c:pt>
                <c:pt idx="1114">
                  <c:v>36912</c:v>
                </c:pt>
                <c:pt idx="1115">
                  <c:v>36913</c:v>
                </c:pt>
                <c:pt idx="1116">
                  <c:v>36914</c:v>
                </c:pt>
                <c:pt idx="1117">
                  <c:v>36915</c:v>
                </c:pt>
                <c:pt idx="1118">
                  <c:v>36916</c:v>
                </c:pt>
                <c:pt idx="1119">
                  <c:v>36917</c:v>
                </c:pt>
                <c:pt idx="1120">
                  <c:v>36918</c:v>
                </c:pt>
                <c:pt idx="1121">
                  <c:v>36919</c:v>
                </c:pt>
                <c:pt idx="1122">
                  <c:v>36920</c:v>
                </c:pt>
                <c:pt idx="1123">
                  <c:v>36921</c:v>
                </c:pt>
                <c:pt idx="1124">
                  <c:v>36922</c:v>
                </c:pt>
                <c:pt idx="1125">
                  <c:v>36923</c:v>
                </c:pt>
                <c:pt idx="1126">
                  <c:v>36924</c:v>
                </c:pt>
                <c:pt idx="1127">
                  <c:v>36925</c:v>
                </c:pt>
                <c:pt idx="1128">
                  <c:v>36926</c:v>
                </c:pt>
                <c:pt idx="1129">
                  <c:v>36927</c:v>
                </c:pt>
                <c:pt idx="1130">
                  <c:v>36928</c:v>
                </c:pt>
                <c:pt idx="1131">
                  <c:v>36929</c:v>
                </c:pt>
                <c:pt idx="1132">
                  <c:v>36930</c:v>
                </c:pt>
                <c:pt idx="1133">
                  <c:v>36931</c:v>
                </c:pt>
                <c:pt idx="1134">
                  <c:v>36932</c:v>
                </c:pt>
                <c:pt idx="1135">
                  <c:v>36933</c:v>
                </c:pt>
                <c:pt idx="1136">
                  <c:v>36934</c:v>
                </c:pt>
                <c:pt idx="1137">
                  <c:v>36935</c:v>
                </c:pt>
                <c:pt idx="1138">
                  <c:v>36936</c:v>
                </c:pt>
                <c:pt idx="1139">
                  <c:v>36937</c:v>
                </c:pt>
                <c:pt idx="1140">
                  <c:v>36938</c:v>
                </c:pt>
                <c:pt idx="1141">
                  <c:v>36939</c:v>
                </c:pt>
                <c:pt idx="1142">
                  <c:v>36940</c:v>
                </c:pt>
                <c:pt idx="1143">
                  <c:v>36941</c:v>
                </c:pt>
                <c:pt idx="1144">
                  <c:v>36942</c:v>
                </c:pt>
                <c:pt idx="1145">
                  <c:v>36943</c:v>
                </c:pt>
                <c:pt idx="1146">
                  <c:v>36944</c:v>
                </c:pt>
                <c:pt idx="1147">
                  <c:v>36945</c:v>
                </c:pt>
                <c:pt idx="1148">
                  <c:v>36946</c:v>
                </c:pt>
                <c:pt idx="1149">
                  <c:v>36947</c:v>
                </c:pt>
                <c:pt idx="1150">
                  <c:v>36948</c:v>
                </c:pt>
                <c:pt idx="1151">
                  <c:v>36949</c:v>
                </c:pt>
                <c:pt idx="1152">
                  <c:v>36950</c:v>
                </c:pt>
                <c:pt idx="1153">
                  <c:v>36951</c:v>
                </c:pt>
                <c:pt idx="1154">
                  <c:v>36952</c:v>
                </c:pt>
                <c:pt idx="1155">
                  <c:v>36953</c:v>
                </c:pt>
                <c:pt idx="1156">
                  <c:v>36954</c:v>
                </c:pt>
                <c:pt idx="1157">
                  <c:v>36955</c:v>
                </c:pt>
                <c:pt idx="1158">
                  <c:v>36956</c:v>
                </c:pt>
                <c:pt idx="1159">
                  <c:v>36957</c:v>
                </c:pt>
                <c:pt idx="1160">
                  <c:v>36958</c:v>
                </c:pt>
                <c:pt idx="1161">
                  <c:v>36959</c:v>
                </c:pt>
                <c:pt idx="1162">
                  <c:v>36960</c:v>
                </c:pt>
                <c:pt idx="1163">
                  <c:v>36961</c:v>
                </c:pt>
                <c:pt idx="1164">
                  <c:v>36962</c:v>
                </c:pt>
                <c:pt idx="1165">
                  <c:v>36963</c:v>
                </c:pt>
                <c:pt idx="1166">
                  <c:v>36964</c:v>
                </c:pt>
                <c:pt idx="1167">
                  <c:v>36965</c:v>
                </c:pt>
                <c:pt idx="1168">
                  <c:v>36966</c:v>
                </c:pt>
                <c:pt idx="1169">
                  <c:v>36967</c:v>
                </c:pt>
                <c:pt idx="1170">
                  <c:v>36968</c:v>
                </c:pt>
                <c:pt idx="1171">
                  <c:v>36969</c:v>
                </c:pt>
                <c:pt idx="1172">
                  <c:v>36970</c:v>
                </c:pt>
                <c:pt idx="1173">
                  <c:v>36971</c:v>
                </c:pt>
                <c:pt idx="1174">
                  <c:v>36972</c:v>
                </c:pt>
                <c:pt idx="1175">
                  <c:v>36973</c:v>
                </c:pt>
                <c:pt idx="1176">
                  <c:v>36974</c:v>
                </c:pt>
                <c:pt idx="1177">
                  <c:v>36975</c:v>
                </c:pt>
                <c:pt idx="1178">
                  <c:v>36976</c:v>
                </c:pt>
                <c:pt idx="1179">
                  <c:v>36977</c:v>
                </c:pt>
                <c:pt idx="1180">
                  <c:v>36978</c:v>
                </c:pt>
                <c:pt idx="1181">
                  <c:v>36979</c:v>
                </c:pt>
                <c:pt idx="1182">
                  <c:v>36980</c:v>
                </c:pt>
                <c:pt idx="1183">
                  <c:v>36981</c:v>
                </c:pt>
                <c:pt idx="1184">
                  <c:v>36982</c:v>
                </c:pt>
                <c:pt idx="1185">
                  <c:v>36983</c:v>
                </c:pt>
                <c:pt idx="1186">
                  <c:v>36984</c:v>
                </c:pt>
                <c:pt idx="1187">
                  <c:v>36985</c:v>
                </c:pt>
                <c:pt idx="1188">
                  <c:v>36986</c:v>
                </c:pt>
                <c:pt idx="1189">
                  <c:v>36987</c:v>
                </c:pt>
                <c:pt idx="1190">
                  <c:v>36988</c:v>
                </c:pt>
                <c:pt idx="1191">
                  <c:v>36989</c:v>
                </c:pt>
                <c:pt idx="1192">
                  <c:v>36990</c:v>
                </c:pt>
                <c:pt idx="1193">
                  <c:v>36991</c:v>
                </c:pt>
                <c:pt idx="1194">
                  <c:v>36992</c:v>
                </c:pt>
                <c:pt idx="1195">
                  <c:v>36993</c:v>
                </c:pt>
                <c:pt idx="1196">
                  <c:v>36994</c:v>
                </c:pt>
                <c:pt idx="1197">
                  <c:v>36995</c:v>
                </c:pt>
                <c:pt idx="1198">
                  <c:v>36996</c:v>
                </c:pt>
                <c:pt idx="1199">
                  <c:v>36997</c:v>
                </c:pt>
                <c:pt idx="1200">
                  <c:v>36998</c:v>
                </c:pt>
                <c:pt idx="1201">
                  <c:v>36999</c:v>
                </c:pt>
                <c:pt idx="1202">
                  <c:v>37000</c:v>
                </c:pt>
                <c:pt idx="1203">
                  <c:v>37001</c:v>
                </c:pt>
                <c:pt idx="1204">
                  <c:v>37002</c:v>
                </c:pt>
                <c:pt idx="1205">
                  <c:v>37003</c:v>
                </c:pt>
                <c:pt idx="1206">
                  <c:v>37004</c:v>
                </c:pt>
                <c:pt idx="1207">
                  <c:v>37005</c:v>
                </c:pt>
                <c:pt idx="1208">
                  <c:v>37006</c:v>
                </c:pt>
                <c:pt idx="1209">
                  <c:v>37007</c:v>
                </c:pt>
                <c:pt idx="1210">
                  <c:v>37008</c:v>
                </c:pt>
                <c:pt idx="1211">
                  <c:v>37009</c:v>
                </c:pt>
                <c:pt idx="1212">
                  <c:v>37010</c:v>
                </c:pt>
                <c:pt idx="1213">
                  <c:v>37011</c:v>
                </c:pt>
                <c:pt idx="1214">
                  <c:v>37012</c:v>
                </c:pt>
                <c:pt idx="1215">
                  <c:v>37013</c:v>
                </c:pt>
                <c:pt idx="1216">
                  <c:v>37014</c:v>
                </c:pt>
                <c:pt idx="1217">
                  <c:v>37015</c:v>
                </c:pt>
                <c:pt idx="1218">
                  <c:v>37016</c:v>
                </c:pt>
                <c:pt idx="1219">
                  <c:v>37017</c:v>
                </c:pt>
                <c:pt idx="1220">
                  <c:v>37018</c:v>
                </c:pt>
                <c:pt idx="1221">
                  <c:v>37019</c:v>
                </c:pt>
                <c:pt idx="1222">
                  <c:v>37020</c:v>
                </c:pt>
                <c:pt idx="1223">
                  <c:v>37021</c:v>
                </c:pt>
                <c:pt idx="1224">
                  <c:v>37022</c:v>
                </c:pt>
                <c:pt idx="1225">
                  <c:v>37023</c:v>
                </c:pt>
                <c:pt idx="1226">
                  <c:v>37024</c:v>
                </c:pt>
                <c:pt idx="1227">
                  <c:v>37025</c:v>
                </c:pt>
                <c:pt idx="1228">
                  <c:v>37026</c:v>
                </c:pt>
                <c:pt idx="1229">
                  <c:v>37027</c:v>
                </c:pt>
                <c:pt idx="1230">
                  <c:v>37028</c:v>
                </c:pt>
                <c:pt idx="1231">
                  <c:v>37029</c:v>
                </c:pt>
                <c:pt idx="1232">
                  <c:v>37030</c:v>
                </c:pt>
                <c:pt idx="1233">
                  <c:v>37031</c:v>
                </c:pt>
                <c:pt idx="1234">
                  <c:v>37032</c:v>
                </c:pt>
                <c:pt idx="1235">
                  <c:v>37033</c:v>
                </c:pt>
                <c:pt idx="1236">
                  <c:v>37034</c:v>
                </c:pt>
                <c:pt idx="1237">
                  <c:v>37035</c:v>
                </c:pt>
                <c:pt idx="1238">
                  <c:v>37036</c:v>
                </c:pt>
                <c:pt idx="1239">
                  <c:v>37037</c:v>
                </c:pt>
                <c:pt idx="1240">
                  <c:v>37038</c:v>
                </c:pt>
                <c:pt idx="1241">
                  <c:v>37039</c:v>
                </c:pt>
                <c:pt idx="1242">
                  <c:v>37040</c:v>
                </c:pt>
                <c:pt idx="1243">
                  <c:v>37041</c:v>
                </c:pt>
                <c:pt idx="1244">
                  <c:v>37042</c:v>
                </c:pt>
                <c:pt idx="1245">
                  <c:v>37043</c:v>
                </c:pt>
                <c:pt idx="1246">
                  <c:v>37044</c:v>
                </c:pt>
                <c:pt idx="1247">
                  <c:v>37045</c:v>
                </c:pt>
                <c:pt idx="1248">
                  <c:v>37046</c:v>
                </c:pt>
                <c:pt idx="1249">
                  <c:v>37047</c:v>
                </c:pt>
                <c:pt idx="1250">
                  <c:v>37048</c:v>
                </c:pt>
                <c:pt idx="1251">
                  <c:v>37049</c:v>
                </c:pt>
                <c:pt idx="1252">
                  <c:v>37050</c:v>
                </c:pt>
                <c:pt idx="1253">
                  <c:v>37051</c:v>
                </c:pt>
                <c:pt idx="1254">
                  <c:v>37052</c:v>
                </c:pt>
                <c:pt idx="1255">
                  <c:v>37053</c:v>
                </c:pt>
                <c:pt idx="1256">
                  <c:v>37054</c:v>
                </c:pt>
                <c:pt idx="1257">
                  <c:v>37055</c:v>
                </c:pt>
                <c:pt idx="1258">
                  <c:v>37056</c:v>
                </c:pt>
                <c:pt idx="1259">
                  <c:v>37057</c:v>
                </c:pt>
                <c:pt idx="1260">
                  <c:v>37058</c:v>
                </c:pt>
                <c:pt idx="1261">
                  <c:v>37059</c:v>
                </c:pt>
                <c:pt idx="1262">
                  <c:v>37060</c:v>
                </c:pt>
                <c:pt idx="1263">
                  <c:v>37061</c:v>
                </c:pt>
                <c:pt idx="1264">
                  <c:v>37062</c:v>
                </c:pt>
                <c:pt idx="1265">
                  <c:v>37063</c:v>
                </c:pt>
                <c:pt idx="1266">
                  <c:v>37064</c:v>
                </c:pt>
                <c:pt idx="1267">
                  <c:v>37065</c:v>
                </c:pt>
                <c:pt idx="1268">
                  <c:v>37066</c:v>
                </c:pt>
                <c:pt idx="1269">
                  <c:v>37067</c:v>
                </c:pt>
                <c:pt idx="1270">
                  <c:v>37068</c:v>
                </c:pt>
                <c:pt idx="1271">
                  <c:v>37069</c:v>
                </c:pt>
                <c:pt idx="1272">
                  <c:v>37070</c:v>
                </c:pt>
                <c:pt idx="1273">
                  <c:v>37071</c:v>
                </c:pt>
                <c:pt idx="1274">
                  <c:v>37072</c:v>
                </c:pt>
                <c:pt idx="1275">
                  <c:v>37073</c:v>
                </c:pt>
                <c:pt idx="1276">
                  <c:v>37074</c:v>
                </c:pt>
                <c:pt idx="1277">
                  <c:v>37075</c:v>
                </c:pt>
                <c:pt idx="1278">
                  <c:v>37076</c:v>
                </c:pt>
                <c:pt idx="1279">
                  <c:v>37077</c:v>
                </c:pt>
                <c:pt idx="1280">
                  <c:v>37078</c:v>
                </c:pt>
                <c:pt idx="1281">
                  <c:v>37079</c:v>
                </c:pt>
                <c:pt idx="1282">
                  <c:v>37080</c:v>
                </c:pt>
                <c:pt idx="1283">
                  <c:v>37081</c:v>
                </c:pt>
                <c:pt idx="1284">
                  <c:v>37082</c:v>
                </c:pt>
                <c:pt idx="1285">
                  <c:v>37083</c:v>
                </c:pt>
                <c:pt idx="1286">
                  <c:v>37084</c:v>
                </c:pt>
                <c:pt idx="1287">
                  <c:v>37085</c:v>
                </c:pt>
                <c:pt idx="1288">
                  <c:v>37086</c:v>
                </c:pt>
                <c:pt idx="1289">
                  <c:v>37087</c:v>
                </c:pt>
                <c:pt idx="1290">
                  <c:v>37088</c:v>
                </c:pt>
                <c:pt idx="1291">
                  <c:v>37089</c:v>
                </c:pt>
                <c:pt idx="1292">
                  <c:v>37090</c:v>
                </c:pt>
                <c:pt idx="1293">
                  <c:v>37091</c:v>
                </c:pt>
                <c:pt idx="1294">
                  <c:v>37092</c:v>
                </c:pt>
                <c:pt idx="1295">
                  <c:v>37093</c:v>
                </c:pt>
                <c:pt idx="1296">
                  <c:v>37094</c:v>
                </c:pt>
                <c:pt idx="1297">
                  <c:v>37095</c:v>
                </c:pt>
                <c:pt idx="1298">
                  <c:v>37096</c:v>
                </c:pt>
                <c:pt idx="1299">
                  <c:v>37097</c:v>
                </c:pt>
                <c:pt idx="1300">
                  <c:v>37098</c:v>
                </c:pt>
                <c:pt idx="1301">
                  <c:v>37099</c:v>
                </c:pt>
                <c:pt idx="1302">
                  <c:v>37100</c:v>
                </c:pt>
                <c:pt idx="1303">
                  <c:v>37101</c:v>
                </c:pt>
                <c:pt idx="1304">
                  <c:v>37102</c:v>
                </c:pt>
                <c:pt idx="1305">
                  <c:v>37103</c:v>
                </c:pt>
                <c:pt idx="1306">
                  <c:v>37104</c:v>
                </c:pt>
                <c:pt idx="1307">
                  <c:v>37105</c:v>
                </c:pt>
                <c:pt idx="1308">
                  <c:v>37106</c:v>
                </c:pt>
                <c:pt idx="1309">
                  <c:v>37107</c:v>
                </c:pt>
                <c:pt idx="1310">
                  <c:v>37108</c:v>
                </c:pt>
                <c:pt idx="1311">
                  <c:v>37109</c:v>
                </c:pt>
                <c:pt idx="1312">
                  <c:v>37110</c:v>
                </c:pt>
                <c:pt idx="1313">
                  <c:v>37111</c:v>
                </c:pt>
                <c:pt idx="1314">
                  <c:v>37112</c:v>
                </c:pt>
                <c:pt idx="1315">
                  <c:v>37113</c:v>
                </c:pt>
                <c:pt idx="1316">
                  <c:v>37114</c:v>
                </c:pt>
                <c:pt idx="1317">
                  <c:v>37115</c:v>
                </c:pt>
                <c:pt idx="1318">
                  <c:v>37116</c:v>
                </c:pt>
                <c:pt idx="1319">
                  <c:v>37117</c:v>
                </c:pt>
                <c:pt idx="1320">
                  <c:v>37118</c:v>
                </c:pt>
                <c:pt idx="1321">
                  <c:v>37119</c:v>
                </c:pt>
                <c:pt idx="1322">
                  <c:v>37120</c:v>
                </c:pt>
                <c:pt idx="1323">
                  <c:v>37121</c:v>
                </c:pt>
                <c:pt idx="1324">
                  <c:v>37122</c:v>
                </c:pt>
                <c:pt idx="1325">
                  <c:v>37123</c:v>
                </c:pt>
                <c:pt idx="1326">
                  <c:v>37124</c:v>
                </c:pt>
                <c:pt idx="1327">
                  <c:v>37125</c:v>
                </c:pt>
                <c:pt idx="1328">
                  <c:v>37126</c:v>
                </c:pt>
                <c:pt idx="1329">
                  <c:v>37127</c:v>
                </c:pt>
                <c:pt idx="1330">
                  <c:v>37128</c:v>
                </c:pt>
                <c:pt idx="1331">
                  <c:v>37129</c:v>
                </c:pt>
                <c:pt idx="1332">
                  <c:v>37130</c:v>
                </c:pt>
                <c:pt idx="1333">
                  <c:v>37131</c:v>
                </c:pt>
                <c:pt idx="1334">
                  <c:v>37132</c:v>
                </c:pt>
                <c:pt idx="1335">
                  <c:v>37133</c:v>
                </c:pt>
                <c:pt idx="1336">
                  <c:v>37134</c:v>
                </c:pt>
                <c:pt idx="1337">
                  <c:v>37135</c:v>
                </c:pt>
                <c:pt idx="1338">
                  <c:v>37136</c:v>
                </c:pt>
                <c:pt idx="1339">
                  <c:v>37137</c:v>
                </c:pt>
                <c:pt idx="1340">
                  <c:v>37138</c:v>
                </c:pt>
                <c:pt idx="1341">
                  <c:v>37139</c:v>
                </c:pt>
                <c:pt idx="1342">
                  <c:v>37140</c:v>
                </c:pt>
                <c:pt idx="1343">
                  <c:v>37141</c:v>
                </c:pt>
                <c:pt idx="1344">
                  <c:v>37142</c:v>
                </c:pt>
                <c:pt idx="1345">
                  <c:v>37143</c:v>
                </c:pt>
                <c:pt idx="1346">
                  <c:v>37144</c:v>
                </c:pt>
                <c:pt idx="1347">
                  <c:v>37145</c:v>
                </c:pt>
                <c:pt idx="1348">
                  <c:v>37146</c:v>
                </c:pt>
                <c:pt idx="1349">
                  <c:v>37147</c:v>
                </c:pt>
                <c:pt idx="1350">
                  <c:v>37148</c:v>
                </c:pt>
                <c:pt idx="1351">
                  <c:v>37149</c:v>
                </c:pt>
                <c:pt idx="1352">
                  <c:v>37150</c:v>
                </c:pt>
                <c:pt idx="1353">
                  <c:v>37151</c:v>
                </c:pt>
                <c:pt idx="1354">
                  <c:v>37152</c:v>
                </c:pt>
                <c:pt idx="1355">
                  <c:v>37153</c:v>
                </c:pt>
                <c:pt idx="1356">
                  <c:v>37154</c:v>
                </c:pt>
                <c:pt idx="1357">
                  <c:v>37155</c:v>
                </c:pt>
                <c:pt idx="1358">
                  <c:v>37156</c:v>
                </c:pt>
                <c:pt idx="1359">
                  <c:v>37157</c:v>
                </c:pt>
                <c:pt idx="1360">
                  <c:v>37158</c:v>
                </c:pt>
                <c:pt idx="1361">
                  <c:v>37159</c:v>
                </c:pt>
                <c:pt idx="1362">
                  <c:v>37160</c:v>
                </c:pt>
                <c:pt idx="1363">
                  <c:v>37161</c:v>
                </c:pt>
                <c:pt idx="1364">
                  <c:v>37162</c:v>
                </c:pt>
                <c:pt idx="1365">
                  <c:v>37163</c:v>
                </c:pt>
                <c:pt idx="1366">
                  <c:v>37164</c:v>
                </c:pt>
                <c:pt idx="1367">
                  <c:v>37165</c:v>
                </c:pt>
                <c:pt idx="1368">
                  <c:v>37166</c:v>
                </c:pt>
                <c:pt idx="1369">
                  <c:v>37167</c:v>
                </c:pt>
                <c:pt idx="1370">
                  <c:v>37168</c:v>
                </c:pt>
                <c:pt idx="1371">
                  <c:v>37169</c:v>
                </c:pt>
                <c:pt idx="1372">
                  <c:v>37170</c:v>
                </c:pt>
                <c:pt idx="1373">
                  <c:v>37171</c:v>
                </c:pt>
                <c:pt idx="1374">
                  <c:v>37172</c:v>
                </c:pt>
                <c:pt idx="1375">
                  <c:v>37173</c:v>
                </c:pt>
                <c:pt idx="1376">
                  <c:v>37174</c:v>
                </c:pt>
                <c:pt idx="1377">
                  <c:v>37175</c:v>
                </c:pt>
                <c:pt idx="1378">
                  <c:v>37176</c:v>
                </c:pt>
                <c:pt idx="1379">
                  <c:v>37177</c:v>
                </c:pt>
                <c:pt idx="1380">
                  <c:v>37178</c:v>
                </c:pt>
                <c:pt idx="1381">
                  <c:v>37179</c:v>
                </c:pt>
                <c:pt idx="1382">
                  <c:v>37180</c:v>
                </c:pt>
                <c:pt idx="1383">
                  <c:v>37181</c:v>
                </c:pt>
                <c:pt idx="1384">
                  <c:v>37182</c:v>
                </c:pt>
                <c:pt idx="1385">
                  <c:v>37183</c:v>
                </c:pt>
                <c:pt idx="1386">
                  <c:v>37184</c:v>
                </c:pt>
                <c:pt idx="1387">
                  <c:v>37185</c:v>
                </c:pt>
                <c:pt idx="1388">
                  <c:v>37186</c:v>
                </c:pt>
                <c:pt idx="1389">
                  <c:v>37187</c:v>
                </c:pt>
                <c:pt idx="1390">
                  <c:v>37188</c:v>
                </c:pt>
                <c:pt idx="1391">
                  <c:v>37189</c:v>
                </c:pt>
                <c:pt idx="1392">
                  <c:v>37190</c:v>
                </c:pt>
                <c:pt idx="1393">
                  <c:v>37191</c:v>
                </c:pt>
                <c:pt idx="1394">
                  <c:v>37192</c:v>
                </c:pt>
                <c:pt idx="1395">
                  <c:v>37193</c:v>
                </c:pt>
                <c:pt idx="1396">
                  <c:v>37194</c:v>
                </c:pt>
                <c:pt idx="1397">
                  <c:v>37195</c:v>
                </c:pt>
                <c:pt idx="1398">
                  <c:v>37196</c:v>
                </c:pt>
                <c:pt idx="1399">
                  <c:v>37197</c:v>
                </c:pt>
                <c:pt idx="1400">
                  <c:v>37198</c:v>
                </c:pt>
                <c:pt idx="1401">
                  <c:v>37199</c:v>
                </c:pt>
                <c:pt idx="1402">
                  <c:v>37200</c:v>
                </c:pt>
                <c:pt idx="1403">
                  <c:v>37201</c:v>
                </c:pt>
                <c:pt idx="1404">
                  <c:v>37202</c:v>
                </c:pt>
                <c:pt idx="1405">
                  <c:v>37203</c:v>
                </c:pt>
                <c:pt idx="1406">
                  <c:v>37204</c:v>
                </c:pt>
                <c:pt idx="1407">
                  <c:v>37205</c:v>
                </c:pt>
                <c:pt idx="1408">
                  <c:v>37206</c:v>
                </c:pt>
                <c:pt idx="1409">
                  <c:v>37207</c:v>
                </c:pt>
                <c:pt idx="1410">
                  <c:v>37208</c:v>
                </c:pt>
                <c:pt idx="1411">
                  <c:v>37209</c:v>
                </c:pt>
                <c:pt idx="1412">
                  <c:v>37210</c:v>
                </c:pt>
                <c:pt idx="1413">
                  <c:v>37211</c:v>
                </c:pt>
                <c:pt idx="1414">
                  <c:v>37212</c:v>
                </c:pt>
                <c:pt idx="1415">
                  <c:v>37213</c:v>
                </c:pt>
                <c:pt idx="1416">
                  <c:v>37214</c:v>
                </c:pt>
                <c:pt idx="1417">
                  <c:v>37215</c:v>
                </c:pt>
                <c:pt idx="1418">
                  <c:v>37216</c:v>
                </c:pt>
                <c:pt idx="1419">
                  <c:v>37217</c:v>
                </c:pt>
                <c:pt idx="1420">
                  <c:v>37218</c:v>
                </c:pt>
                <c:pt idx="1421">
                  <c:v>37219</c:v>
                </c:pt>
                <c:pt idx="1422">
                  <c:v>37220</c:v>
                </c:pt>
                <c:pt idx="1423">
                  <c:v>37221</c:v>
                </c:pt>
                <c:pt idx="1424">
                  <c:v>37222</c:v>
                </c:pt>
                <c:pt idx="1425">
                  <c:v>37223</c:v>
                </c:pt>
                <c:pt idx="1426">
                  <c:v>37224</c:v>
                </c:pt>
                <c:pt idx="1427">
                  <c:v>37225</c:v>
                </c:pt>
                <c:pt idx="1428">
                  <c:v>37226</c:v>
                </c:pt>
                <c:pt idx="1429">
                  <c:v>37227</c:v>
                </c:pt>
                <c:pt idx="1430">
                  <c:v>37228</c:v>
                </c:pt>
                <c:pt idx="1431">
                  <c:v>37229</c:v>
                </c:pt>
                <c:pt idx="1432">
                  <c:v>37230</c:v>
                </c:pt>
                <c:pt idx="1433">
                  <c:v>37231</c:v>
                </c:pt>
                <c:pt idx="1434">
                  <c:v>37232</c:v>
                </c:pt>
                <c:pt idx="1435">
                  <c:v>37233</c:v>
                </c:pt>
                <c:pt idx="1436">
                  <c:v>37234</c:v>
                </c:pt>
                <c:pt idx="1437">
                  <c:v>37235</c:v>
                </c:pt>
                <c:pt idx="1438">
                  <c:v>37236</c:v>
                </c:pt>
                <c:pt idx="1439">
                  <c:v>37237</c:v>
                </c:pt>
                <c:pt idx="1440">
                  <c:v>37238</c:v>
                </c:pt>
                <c:pt idx="1441">
                  <c:v>37239</c:v>
                </c:pt>
                <c:pt idx="1442">
                  <c:v>37240</c:v>
                </c:pt>
                <c:pt idx="1443">
                  <c:v>37241</c:v>
                </c:pt>
                <c:pt idx="1444">
                  <c:v>37242</c:v>
                </c:pt>
                <c:pt idx="1445">
                  <c:v>37243</c:v>
                </c:pt>
                <c:pt idx="1446">
                  <c:v>37244</c:v>
                </c:pt>
                <c:pt idx="1447">
                  <c:v>37245</c:v>
                </c:pt>
                <c:pt idx="1448">
                  <c:v>37246</c:v>
                </c:pt>
                <c:pt idx="1449">
                  <c:v>37247</c:v>
                </c:pt>
                <c:pt idx="1450">
                  <c:v>37248</c:v>
                </c:pt>
                <c:pt idx="1451">
                  <c:v>37249</c:v>
                </c:pt>
                <c:pt idx="1452">
                  <c:v>37250</c:v>
                </c:pt>
                <c:pt idx="1453">
                  <c:v>37251</c:v>
                </c:pt>
                <c:pt idx="1454">
                  <c:v>37252</c:v>
                </c:pt>
                <c:pt idx="1455">
                  <c:v>37253</c:v>
                </c:pt>
                <c:pt idx="1456">
                  <c:v>37254</c:v>
                </c:pt>
                <c:pt idx="1457">
                  <c:v>37255</c:v>
                </c:pt>
                <c:pt idx="1458">
                  <c:v>37256</c:v>
                </c:pt>
              </c:numCache>
            </c:numRef>
          </c:cat>
          <c:val>
            <c:numRef>
              <c:f>'[2026 Outlook - 10 - Dot-com vs. AI bubble - earnings vs. market cap.xlsx]Chart'!$Q$4:$Q$1462</c:f>
              <c:numCache>
                <c:formatCode>General</c:formatCode>
                <c:ptCount val="1459"/>
                <c:pt idx="0">
                  <c:v>100</c:v>
                </c:pt>
                <c:pt idx="1">
                  <c:v>99.989217703911976</c:v>
                </c:pt>
                <c:pt idx="2">
                  <c:v>100.03497034913062</c:v>
                </c:pt>
                <c:pt idx="3">
                  <c:v>100.08072299434923</c:v>
                </c:pt>
                <c:pt idx="4">
                  <c:v>100.12647563956784</c:v>
                </c:pt>
                <c:pt idx="5">
                  <c:v>100.17222828478646</c:v>
                </c:pt>
                <c:pt idx="6">
                  <c:v>100.21798093000506</c:v>
                </c:pt>
                <c:pt idx="7">
                  <c:v>100.26373357522368</c:v>
                </c:pt>
                <c:pt idx="8">
                  <c:v>100.30948622044231</c:v>
                </c:pt>
                <c:pt idx="9">
                  <c:v>100.35523886566089</c:v>
                </c:pt>
                <c:pt idx="10">
                  <c:v>100.40099151087951</c:v>
                </c:pt>
                <c:pt idx="11">
                  <c:v>100.44674415609812</c:v>
                </c:pt>
                <c:pt idx="12">
                  <c:v>100.49249680131673</c:v>
                </c:pt>
                <c:pt idx="13">
                  <c:v>100.53824944653535</c:v>
                </c:pt>
                <c:pt idx="14">
                  <c:v>100.58400209175394</c:v>
                </c:pt>
                <c:pt idx="15">
                  <c:v>99.62996371122496</c:v>
                </c:pt>
                <c:pt idx="16">
                  <c:v>99.680324140513477</c:v>
                </c:pt>
                <c:pt idx="17">
                  <c:v>99.730684569802008</c:v>
                </c:pt>
                <c:pt idx="18">
                  <c:v>99.781044999090525</c:v>
                </c:pt>
                <c:pt idx="19">
                  <c:v>99.831405428379057</c:v>
                </c:pt>
                <c:pt idx="20">
                  <c:v>99.881765857667574</c:v>
                </c:pt>
                <c:pt idx="21">
                  <c:v>99.932126286956091</c:v>
                </c:pt>
                <c:pt idx="22">
                  <c:v>100.01331930925318</c:v>
                </c:pt>
                <c:pt idx="23">
                  <c:v>100.05951683645732</c:v>
                </c:pt>
                <c:pt idx="24">
                  <c:v>100.10234822749688</c:v>
                </c:pt>
                <c:pt idx="25">
                  <c:v>100.14517961853645</c:v>
                </c:pt>
                <c:pt idx="26">
                  <c:v>100.18801100957602</c:v>
                </c:pt>
                <c:pt idx="27">
                  <c:v>100.23084240061557</c:v>
                </c:pt>
                <c:pt idx="28">
                  <c:v>100.27367379165514</c:v>
                </c:pt>
                <c:pt idx="29">
                  <c:v>100.24701342056113</c:v>
                </c:pt>
                <c:pt idx="30">
                  <c:v>100.29043164493044</c:v>
                </c:pt>
                <c:pt idx="31">
                  <c:v>100.33384986929975</c:v>
                </c:pt>
                <c:pt idx="32">
                  <c:v>100.37592718855736</c:v>
                </c:pt>
                <c:pt idx="33">
                  <c:v>100.41800450781493</c:v>
                </c:pt>
                <c:pt idx="34">
                  <c:v>100.46008182707251</c:v>
                </c:pt>
                <c:pt idx="35">
                  <c:v>100.50215914633011</c:v>
                </c:pt>
                <c:pt idx="36">
                  <c:v>100.39468281039312</c:v>
                </c:pt>
                <c:pt idx="37">
                  <c:v>100.43843933068239</c:v>
                </c:pt>
                <c:pt idx="38">
                  <c:v>100.48219585097168</c:v>
                </c:pt>
                <c:pt idx="39">
                  <c:v>100.52595237126096</c:v>
                </c:pt>
                <c:pt idx="40">
                  <c:v>100.56970889155023</c:v>
                </c:pt>
                <c:pt idx="41">
                  <c:v>100.61346541183951</c:v>
                </c:pt>
                <c:pt idx="42">
                  <c:v>100.65722193212878</c:v>
                </c:pt>
                <c:pt idx="43">
                  <c:v>100.65550924449529</c:v>
                </c:pt>
                <c:pt idx="44">
                  <c:v>100.6989671942397</c:v>
                </c:pt>
                <c:pt idx="45">
                  <c:v>100.74242514398416</c:v>
                </c:pt>
                <c:pt idx="46">
                  <c:v>100.78588309372861</c:v>
                </c:pt>
                <c:pt idx="47">
                  <c:v>100.93197843020891</c:v>
                </c:pt>
                <c:pt idx="48">
                  <c:v>100.86874486237545</c:v>
                </c:pt>
                <c:pt idx="49">
                  <c:v>100.91217120289066</c:v>
                </c:pt>
                <c:pt idx="50">
                  <c:v>101.25227431597339</c:v>
                </c:pt>
                <c:pt idx="51">
                  <c:v>101.29568368419321</c:v>
                </c:pt>
                <c:pt idx="52">
                  <c:v>101.33909305241302</c:v>
                </c:pt>
                <c:pt idx="53">
                  <c:v>101.38250242063283</c:v>
                </c:pt>
                <c:pt idx="54">
                  <c:v>101.42591178885266</c:v>
                </c:pt>
                <c:pt idx="55">
                  <c:v>101.48126814602058</c:v>
                </c:pt>
                <c:pt idx="56">
                  <c:v>101.52477517964687</c:v>
                </c:pt>
                <c:pt idx="57">
                  <c:v>101.56828221327316</c:v>
                </c:pt>
                <c:pt idx="58">
                  <c:v>101.61178924689946</c:v>
                </c:pt>
                <c:pt idx="59">
                  <c:v>101.65529628052572</c:v>
                </c:pt>
                <c:pt idx="60">
                  <c:v>101.698803314152</c:v>
                </c:pt>
                <c:pt idx="61">
                  <c:v>101.74231034777827</c:v>
                </c:pt>
                <c:pt idx="62">
                  <c:v>94.896780577196807</c:v>
                </c:pt>
                <c:pt idx="63">
                  <c:v>94.942093258224489</c:v>
                </c:pt>
                <c:pt idx="64">
                  <c:v>94.98740593925217</c:v>
                </c:pt>
                <c:pt idx="65">
                  <c:v>95.121066310001552</c:v>
                </c:pt>
                <c:pt idx="66">
                  <c:v>95.16640661750688</c:v>
                </c:pt>
                <c:pt idx="67">
                  <c:v>95.211746925012207</c:v>
                </c:pt>
                <c:pt idx="68">
                  <c:v>95.25708723251752</c:v>
                </c:pt>
                <c:pt idx="69">
                  <c:v>94.569041295738842</c:v>
                </c:pt>
                <c:pt idx="70">
                  <c:v>94.616351944529384</c:v>
                </c:pt>
                <c:pt idx="71">
                  <c:v>94.663662593319913</c:v>
                </c:pt>
                <c:pt idx="72">
                  <c:v>94.710973242110455</c:v>
                </c:pt>
                <c:pt idx="73">
                  <c:v>94.758283890900998</c:v>
                </c:pt>
                <c:pt idx="74">
                  <c:v>94.805594539691555</c:v>
                </c:pt>
                <c:pt idx="75">
                  <c:v>94.852905188482069</c:v>
                </c:pt>
                <c:pt idx="76">
                  <c:v>94.868646919953264</c:v>
                </c:pt>
                <c:pt idx="77">
                  <c:v>94.915987253911553</c:v>
                </c:pt>
                <c:pt idx="78">
                  <c:v>94.963327587869827</c:v>
                </c:pt>
                <c:pt idx="79">
                  <c:v>95.010667921828116</c:v>
                </c:pt>
                <c:pt idx="80">
                  <c:v>95.058008255786405</c:v>
                </c:pt>
                <c:pt idx="81">
                  <c:v>95.105348589744679</c:v>
                </c:pt>
                <c:pt idx="82">
                  <c:v>95.152688923702954</c:v>
                </c:pt>
                <c:pt idx="83">
                  <c:v>95.653386359776874</c:v>
                </c:pt>
                <c:pt idx="84">
                  <c:v>95.700283366270313</c:v>
                </c:pt>
                <c:pt idx="85">
                  <c:v>95.745004351749571</c:v>
                </c:pt>
                <c:pt idx="86">
                  <c:v>95.789725337228816</c:v>
                </c:pt>
                <c:pt idx="87">
                  <c:v>95.834446322708061</c:v>
                </c:pt>
                <c:pt idx="88">
                  <c:v>95.887380718721928</c:v>
                </c:pt>
                <c:pt idx="89">
                  <c:v>95.940315114735796</c:v>
                </c:pt>
                <c:pt idx="90">
                  <c:v>96.167273330124573</c:v>
                </c:pt>
                <c:pt idx="91">
                  <c:v>96.219809143102381</c:v>
                </c:pt>
                <c:pt idx="92">
                  <c:v>96.272344956080204</c:v>
                </c:pt>
                <c:pt idx="93">
                  <c:v>96.324880769058026</c:v>
                </c:pt>
                <c:pt idx="94">
                  <c:v>96.377416582035863</c:v>
                </c:pt>
                <c:pt idx="95">
                  <c:v>96.429952395013686</c:v>
                </c:pt>
                <c:pt idx="96">
                  <c:v>96.482488207991494</c:v>
                </c:pt>
                <c:pt idx="97">
                  <c:v>96.437330685471977</c:v>
                </c:pt>
                <c:pt idx="98">
                  <c:v>96.490059844420387</c:v>
                </c:pt>
                <c:pt idx="99">
                  <c:v>96.542789003368782</c:v>
                </c:pt>
                <c:pt idx="100">
                  <c:v>96.595518162317163</c:v>
                </c:pt>
                <c:pt idx="101">
                  <c:v>96.648247321265544</c:v>
                </c:pt>
                <c:pt idx="102">
                  <c:v>96.700976480213953</c:v>
                </c:pt>
                <c:pt idx="103">
                  <c:v>96.753705639162334</c:v>
                </c:pt>
                <c:pt idx="104">
                  <c:v>95.826523891463822</c:v>
                </c:pt>
                <c:pt idx="105">
                  <c:v>95.880952289040849</c:v>
                </c:pt>
                <c:pt idx="106">
                  <c:v>95.935380686617833</c:v>
                </c:pt>
                <c:pt idx="107">
                  <c:v>95.989809084194832</c:v>
                </c:pt>
                <c:pt idx="108">
                  <c:v>96.044237481771859</c:v>
                </c:pt>
                <c:pt idx="109">
                  <c:v>96.098665879348857</c:v>
                </c:pt>
                <c:pt idx="110">
                  <c:v>96.153094276925856</c:v>
                </c:pt>
                <c:pt idx="111">
                  <c:v>96.751390898982351</c:v>
                </c:pt>
                <c:pt idx="112">
                  <c:v>96.808287682938825</c:v>
                </c:pt>
                <c:pt idx="113">
                  <c:v>96.862014976165923</c:v>
                </c:pt>
                <c:pt idx="114">
                  <c:v>96.915742269392993</c:v>
                </c:pt>
                <c:pt idx="115">
                  <c:v>96.96946956262012</c:v>
                </c:pt>
                <c:pt idx="116">
                  <c:v>97.023196855847189</c:v>
                </c:pt>
                <c:pt idx="117">
                  <c:v>97.076924149074287</c:v>
                </c:pt>
                <c:pt idx="118">
                  <c:v>97.150851491816553</c:v>
                </c:pt>
                <c:pt idx="119">
                  <c:v>97.212437167731096</c:v>
                </c:pt>
                <c:pt idx="120">
                  <c:v>97.274022843645625</c:v>
                </c:pt>
                <c:pt idx="121">
                  <c:v>97.333080001677345</c:v>
                </c:pt>
                <c:pt idx="122">
                  <c:v>97.392137159709023</c:v>
                </c:pt>
                <c:pt idx="123">
                  <c:v>97.451194317740715</c:v>
                </c:pt>
                <c:pt idx="124">
                  <c:v>97.510251475772421</c:v>
                </c:pt>
                <c:pt idx="125">
                  <c:v>97.861879668298968</c:v>
                </c:pt>
                <c:pt idx="126">
                  <c:v>97.921566537693764</c:v>
                </c:pt>
                <c:pt idx="127">
                  <c:v>97.981253407088587</c:v>
                </c:pt>
                <c:pt idx="128">
                  <c:v>98.040940276483397</c:v>
                </c:pt>
                <c:pt idx="129">
                  <c:v>99.73829437858177</c:v>
                </c:pt>
                <c:pt idx="130">
                  <c:v>99.79913609823322</c:v>
                </c:pt>
                <c:pt idx="131">
                  <c:v>99.859977817884641</c:v>
                </c:pt>
                <c:pt idx="132">
                  <c:v>99.986034786065332</c:v>
                </c:pt>
                <c:pt idx="133">
                  <c:v>100.04456994424528</c:v>
                </c:pt>
                <c:pt idx="134">
                  <c:v>100.1031051024252</c:v>
                </c:pt>
                <c:pt idx="135">
                  <c:v>100.16164026060515</c:v>
                </c:pt>
                <c:pt idx="136">
                  <c:v>100.2201754187851</c:v>
                </c:pt>
                <c:pt idx="137">
                  <c:v>100.27871057696504</c:v>
                </c:pt>
                <c:pt idx="138">
                  <c:v>100.337245735145</c:v>
                </c:pt>
                <c:pt idx="139">
                  <c:v>100.81018733175657</c:v>
                </c:pt>
                <c:pt idx="140">
                  <c:v>100.86682386680505</c:v>
                </c:pt>
                <c:pt idx="141">
                  <c:v>100.92346040185352</c:v>
                </c:pt>
                <c:pt idx="142">
                  <c:v>100.98009693690197</c:v>
                </c:pt>
                <c:pt idx="143">
                  <c:v>101.03673347195046</c:v>
                </c:pt>
                <c:pt idx="144">
                  <c:v>101.0933700069989</c:v>
                </c:pt>
                <c:pt idx="145">
                  <c:v>101.15000654204738</c:v>
                </c:pt>
                <c:pt idx="146">
                  <c:v>101.29058467276185</c:v>
                </c:pt>
                <c:pt idx="147">
                  <c:v>101.34799585007663</c:v>
                </c:pt>
                <c:pt idx="148">
                  <c:v>101.40540702739136</c:v>
                </c:pt>
                <c:pt idx="149">
                  <c:v>101.46281820470611</c:v>
                </c:pt>
                <c:pt idx="150">
                  <c:v>101.52022938202086</c:v>
                </c:pt>
                <c:pt idx="151">
                  <c:v>101.57764055933561</c:v>
                </c:pt>
                <c:pt idx="152">
                  <c:v>101.63505173665035</c:v>
                </c:pt>
                <c:pt idx="153">
                  <c:v>101.51506184890729</c:v>
                </c:pt>
                <c:pt idx="154">
                  <c:v>101.57445001171889</c:v>
                </c:pt>
                <c:pt idx="155">
                  <c:v>101.6338381745305</c:v>
                </c:pt>
                <c:pt idx="156">
                  <c:v>101.95991168179312</c:v>
                </c:pt>
                <c:pt idx="157">
                  <c:v>102.01941027383671</c:v>
                </c:pt>
                <c:pt idx="158">
                  <c:v>102.07890886588028</c:v>
                </c:pt>
                <c:pt idx="159">
                  <c:v>102.05756394829322</c:v>
                </c:pt>
                <c:pt idx="160">
                  <c:v>101.41569154719262</c:v>
                </c:pt>
                <c:pt idx="161">
                  <c:v>101.47263262346796</c:v>
                </c:pt>
                <c:pt idx="162">
                  <c:v>101.52957369974327</c:v>
                </c:pt>
                <c:pt idx="163">
                  <c:v>101.58651477601857</c:v>
                </c:pt>
                <c:pt idx="164">
                  <c:v>101.64345585229388</c:v>
                </c:pt>
                <c:pt idx="165">
                  <c:v>101.70039692856921</c:v>
                </c:pt>
                <c:pt idx="166">
                  <c:v>101.7573380048445</c:v>
                </c:pt>
                <c:pt idx="167">
                  <c:v>101.51715779156451</c:v>
                </c:pt>
                <c:pt idx="168">
                  <c:v>101.57333921973307</c:v>
                </c:pt>
                <c:pt idx="169">
                  <c:v>101.62952064790163</c:v>
                </c:pt>
                <c:pt idx="170">
                  <c:v>101.68570207607017</c:v>
                </c:pt>
                <c:pt idx="171">
                  <c:v>101.74188350423874</c:v>
                </c:pt>
                <c:pt idx="172">
                  <c:v>101.79806493240727</c:v>
                </c:pt>
                <c:pt idx="173">
                  <c:v>101.85424636057584</c:v>
                </c:pt>
                <c:pt idx="174">
                  <c:v>101.92400565538458</c:v>
                </c:pt>
                <c:pt idx="175">
                  <c:v>101.98800287666167</c:v>
                </c:pt>
                <c:pt idx="176">
                  <c:v>102.04123109199563</c:v>
                </c:pt>
                <c:pt idx="177">
                  <c:v>102.09445930732961</c:v>
                </c:pt>
                <c:pt idx="178">
                  <c:v>101.93572287064403</c:v>
                </c:pt>
                <c:pt idx="179">
                  <c:v>102.20506388785786</c:v>
                </c:pt>
                <c:pt idx="180">
                  <c:v>102.26244025305216</c:v>
                </c:pt>
                <c:pt idx="181">
                  <c:v>102.20634151470645</c:v>
                </c:pt>
                <c:pt idx="182">
                  <c:v>102.26342477890594</c:v>
                </c:pt>
                <c:pt idx="183">
                  <c:v>102.32050804310546</c:v>
                </c:pt>
                <c:pt idx="184">
                  <c:v>102.37759130730493</c:v>
                </c:pt>
                <c:pt idx="185">
                  <c:v>102.43467457150443</c:v>
                </c:pt>
                <c:pt idx="186">
                  <c:v>102.49175783570392</c:v>
                </c:pt>
                <c:pt idx="187">
                  <c:v>102.54884109990341</c:v>
                </c:pt>
                <c:pt idx="188">
                  <c:v>102.50333011883197</c:v>
                </c:pt>
                <c:pt idx="189">
                  <c:v>102.56104119138415</c:v>
                </c:pt>
                <c:pt idx="190">
                  <c:v>102.61875226393632</c:v>
                </c:pt>
                <c:pt idx="191">
                  <c:v>102.67646333648851</c:v>
                </c:pt>
                <c:pt idx="192">
                  <c:v>102.73417440904068</c:v>
                </c:pt>
                <c:pt idx="193">
                  <c:v>102.79188548159287</c:v>
                </c:pt>
                <c:pt idx="194">
                  <c:v>102.84959655414502</c:v>
                </c:pt>
                <c:pt idx="195">
                  <c:v>102.97538432435766</c:v>
                </c:pt>
                <c:pt idx="196">
                  <c:v>103.03432919423368</c:v>
                </c:pt>
                <c:pt idx="197">
                  <c:v>103.09327406410968</c:v>
                </c:pt>
                <c:pt idx="198">
                  <c:v>103.15221893398564</c:v>
                </c:pt>
                <c:pt idx="199">
                  <c:v>103.21116380386164</c:v>
                </c:pt>
                <c:pt idx="200">
                  <c:v>103.27010867373761</c:v>
                </c:pt>
                <c:pt idx="201">
                  <c:v>103.32905354361363</c:v>
                </c:pt>
                <c:pt idx="202">
                  <c:v>103.44324873665558</c:v>
                </c:pt>
                <c:pt idx="203">
                  <c:v>103.50066800127306</c:v>
                </c:pt>
                <c:pt idx="204">
                  <c:v>103.55409055798353</c:v>
                </c:pt>
                <c:pt idx="205">
                  <c:v>103.607513114694</c:v>
                </c:pt>
                <c:pt idx="206">
                  <c:v>103.6609356714045</c:v>
                </c:pt>
                <c:pt idx="207">
                  <c:v>103.71435822811497</c:v>
                </c:pt>
                <c:pt idx="208">
                  <c:v>103.76778078482546</c:v>
                </c:pt>
                <c:pt idx="209">
                  <c:v>103.8197584434227</c:v>
                </c:pt>
                <c:pt idx="210">
                  <c:v>103.8742990497398</c:v>
                </c:pt>
                <c:pt idx="211">
                  <c:v>103.92883965605689</c:v>
                </c:pt>
                <c:pt idx="212">
                  <c:v>103.98140910702136</c:v>
                </c:pt>
                <c:pt idx="213">
                  <c:v>104.03397855798585</c:v>
                </c:pt>
                <c:pt idx="214">
                  <c:v>104.08654800895032</c:v>
                </c:pt>
                <c:pt idx="215">
                  <c:v>104.1391174599148</c:v>
                </c:pt>
                <c:pt idx="216">
                  <c:v>104.24829599094912</c:v>
                </c:pt>
                <c:pt idx="217">
                  <c:v>104.30406833742641</c:v>
                </c:pt>
                <c:pt idx="218">
                  <c:v>104.35984068390368</c:v>
                </c:pt>
                <c:pt idx="219">
                  <c:v>104.41561303038098</c:v>
                </c:pt>
                <c:pt idx="220">
                  <c:v>104.09331692636522</c:v>
                </c:pt>
                <c:pt idx="221">
                  <c:v>104.14119264064874</c:v>
                </c:pt>
                <c:pt idx="222">
                  <c:v>104.19616451420174</c:v>
                </c:pt>
                <c:pt idx="223">
                  <c:v>104.07261265216894</c:v>
                </c:pt>
                <c:pt idx="224">
                  <c:v>104.12610408993679</c:v>
                </c:pt>
                <c:pt idx="225">
                  <c:v>104.17959552770462</c:v>
                </c:pt>
                <c:pt idx="226">
                  <c:v>104.23308696547245</c:v>
                </c:pt>
                <c:pt idx="227">
                  <c:v>104.2865784032403</c:v>
                </c:pt>
                <c:pt idx="228">
                  <c:v>104.39920450158702</c:v>
                </c:pt>
                <c:pt idx="229">
                  <c:v>104.45565267238381</c:v>
                </c:pt>
                <c:pt idx="230">
                  <c:v>105.72401561423611</c:v>
                </c:pt>
                <c:pt idx="231">
                  <c:v>105.78038075853318</c:v>
                </c:pt>
                <c:pt idx="232">
                  <c:v>105.83674590283027</c:v>
                </c:pt>
                <c:pt idx="233">
                  <c:v>105.89311104712735</c:v>
                </c:pt>
                <c:pt idx="234">
                  <c:v>105.94947619142442</c:v>
                </c:pt>
                <c:pt idx="235">
                  <c:v>106.00584133572151</c:v>
                </c:pt>
                <c:pt idx="236">
                  <c:v>106.06220648001857</c:v>
                </c:pt>
                <c:pt idx="237">
                  <c:v>106.13427813520811</c:v>
                </c:pt>
                <c:pt idx="238">
                  <c:v>106.19089713198508</c:v>
                </c:pt>
                <c:pt idx="239">
                  <c:v>106.24751612876204</c:v>
                </c:pt>
                <c:pt idx="240">
                  <c:v>106.30413512553903</c:v>
                </c:pt>
                <c:pt idx="241">
                  <c:v>106.360754122316</c:v>
                </c:pt>
                <c:pt idx="242">
                  <c:v>106.41737311909297</c:v>
                </c:pt>
                <c:pt idx="243">
                  <c:v>106.51538637827515</c:v>
                </c:pt>
                <c:pt idx="244">
                  <c:v>106.90882951833335</c:v>
                </c:pt>
                <c:pt idx="245">
                  <c:v>106.96658617122452</c:v>
                </c:pt>
                <c:pt idx="246">
                  <c:v>107.02434282411571</c:v>
                </c:pt>
                <c:pt idx="247">
                  <c:v>107.08209947700689</c:v>
                </c:pt>
                <c:pt idx="248">
                  <c:v>107.13985612989809</c:v>
                </c:pt>
                <c:pt idx="249">
                  <c:v>107.19761278278929</c:v>
                </c:pt>
                <c:pt idx="250">
                  <c:v>107.25536943568045</c:v>
                </c:pt>
                <c:pt idx="251">
                  <c:v>108.02681057808849</c:v>
                </c:pt>
                <c:pt idx="252">
                  <c:v>108.08238870225809</c:v>
                </c:pt>
                <c:pt idx="253">
                  <c:v>108.13796682642769</c:v>
                </c:pt>
                <c:pt idx="254">
                  <c:v>108.19354495059727</c:v>
                </c:pt>
                <c:pt idx="255">
                  <c:v>108.24912307476687</c:v>
                </c:pt>
                <c:pt idx="256">
                  <c:v>108.30470869747899</c:v>
                </c:pt>
                <c:pt idx="257">
                  <c:v>108.36028682434342</c:v>
                </c:pt>
                <c:pt idx="258">
                  <c:v>108.58746202022539</c:v>
                </c:pt>
                <c:pt idx="259">
                  <c:v>108.64256803224724</c:v>
                </c:pt>
                <c:pt idx="260">
                  <c:v>108.69767404426908</c:v>
                </c:pt>
                <c:pt idx="261">
                  <c:v>108.75278005629094</c:v>
                </c:pt>
                <c:pt idx="262">
                  <c:v>108.80788606831277</c:v>
                </c:pt>
                <c:pt idx="263">
                  <c:v>108.86299208033459</c:v>
                </c:pt>
                <c:pt idx="264">
                  <c:v>108.91809809235646</c:v>
                </c:pt>
                <c:pt idx="265">
                  <c:v>109.74591036005243</c:v>
                </c:pt>
                <c:pt idx="266">
                  <c:v>109.81379355011794</c:v>
                </c:pt>
                <c:pt idx="267">
                  <c:v>109.86924161872597</c:v>
                </c:pt>
                <c:pt idx="268">
                  <c:v>109.94571341954459</c:v>
                </c:pt>
                <c:pt idx="269">
                  <c:v>110.00151188368947</c:v>
                </c:pt>
                <c:pt idx="270">
                  <c:v>110.05731034783435</c:v>
                </c:pt>
                <c:pt idx="271">
                  <c:v>110.12008008748553</c:v>
                </c:pt>
                <c:pt idx="272">
                  <c:v>110.38368678525094</c:v>
                </c:pt>
                <c:pt idx="273">
                  <c:v>110.44703720320796</c:v>
                </c:pt>
                <c:pt idx="274">
                  <c:v>110.51038762116497</c:v>
                </c:pt>
                <c:pt idx="275">
                  <c:v>110.57373803912196</c:v>
                </c:pt>
                <c:pt idx="276">
                  <c:v>110.63708845707897</c:v>
                </c:pt>
                <c:pt idx="277">
                  <c:v>110.700438875036</c:v>
                </c:pt>
                <c:pt idx="278">
                  <c:v>110.76378929299298</c:v>
                </c:pt>
                <c:pt idx="279">
                  <c:v>110.82422617500769</c:v>
                </c:pt>
                <c:pt idx="280">
                  <c:v>110.88724061124503</c:v>
                </c:pt>
                <c:pt idx="281">
                  <c:v>110.95025504748239</c:v>
                </c:pt>
                <c:pt idx="282">
                  <c:v>111.02910869607777</c:v>
                </c:pt>
                <c:pt idx="283">
                  <c:v>111.09233717572538</c:v>
                </c:pt>
                <c:pt idx="284">
                  <c:v>111.15556565537297</c:v>
                </c:pt>
                <c:pt idx="285">
                  <c:v>111.21879413502057</c:v>
                </c:pt>
                <c:pt idx="286">
                  <c:v>112.83268781296093</c:v>
                </c:pt>
                <c:pt idx="287">
                  <c:v>112.89296974295681</c:v>
                </c:pt>
                <c:pt idx="288">
                  <c:v>112.95325167295267</c:v>
                </c:pt>
                <c:pt idx="289">
                  <c:v>113.01353360294853</c:v>
                </c:pt>
                <c:pt idx="290">
                  <c:v>113.07381553294441</c:v>
                </c:pt>
                <c:pt idx="291">
                  <c:v>113.13409746294029</c:v>
                </c:pt>
                <c:pt idx="292">
                  <c:v>113.19437939293616</c:v>
                </c:pt>
                <c:pt idx="293">
                  <c:v>115.20802136883424</c:v>
                </c:pt>
                <c:pt idx="294">
                  <c:v>115.26111635697288</c:v>
                </c:pt>
                <c:pt idx="295">
                  <c:v>115.31400948170523</c:v>
                </c:pt>
                <c:pt idx="296">
                  <c:v>115.36690260643758</c:v>
                </c:pt>
                <c:pt idx="297">
                  <c:v>115.41979573116997</c:v>
                </c:pt>
                <c:pt idx="298">
                  <c:v>115.47268885590232</c:v>
                </c:pt>
                <c:pt idx="299">
                  <c:v>115.52558198063467</c:v>
                </c:pt>
                <c:pt idx="300">
                  <c:v>115.81581552654242</c:v>
                </c:pt>
                <c:pt idx="301">
                  <c:v>115.87606301021503</c:v>
                </c:pt>
                <c:pt idx="302">
                  <c:v>115.93631049388762</c:v>
                </c:pt>
                <c:pt idx="303">
                  <c:v>115.9947269198309</c:v>
                </c:pt>
                <c:pt idx="304">
                  <c:v>116.05314334577419</c:v>
                </c:pt>
                <c:pt idx="305">
                  <c:v>116.11155977171744</c:v>
                </c:pt>
                <c:pt idx="306">
                  <c:v>116.16945629047048</c:v>
                </c:pt>
                <c:pt idx="307">
                  <c:v>116.78666906029719</c:v>
                </c:pt>
                <c:pt idx="308">
                  <c:v>116.8431538055675</c:v>
                </c:pt>
                <c:pt idx="309">
                  <c:v>116.89963855083781</c:v>
                </c:pt>
                <c:pt idx="310">
                  <c:v>116.95612329610812</c:v>
                </c:pt>
                <c:pt idx="311">
                  <c:v>116.66588056922892</c:v>
                </c:pt>
                <c:pt idx="312">
                  <c:v>116.72223745006272</c:v>
                </c:pt>
                <c:pt idx="313">
                  <c:v>117.09136309033264</c:v>
                </c:pt>
                <c:pt idx="314">
                  <c:v>119.98395901254538</c:v>
                </c:pt>
                <c:pt idx="315">
                  <c:v>120.03769276902204</c:v>
                </c:pt>
                <c:pt idx="316">
                  <c:v>120.09142652549869</c:v>
                </c:pt>
                <c:pt idx="317">
                  <c:v>120.16897658421476</c:v>
                </c:pt>
                <c:pt idx="318">
                  <c:v>120.22271034069142</c:v>
                </c:pt>
                <c:pt idx="319">
                  <c:v>120.27644409716804</c:v>
                </c:pt>
                <c:pt idx="320">
                  <c:v>120.33152360968644</c:v>
                </c:pt>
                <c:pt idx="321">
                  <c:v>121.48910925255394</c:v>
                </c:pt>
                <c:pt idx="322">
                  <c:v>121.54470868599132</c:v>
                </c:pt>
                <c:pt idx="323">
                  <c:v>121.60030811942872</c:v>
                </c:pt>
                <c:pt idx="324">
                  <c:v>121.63209125062669</c:v>
                </c:pt>
                <c:pt idx="325">
                  <c:v>121.68769068406405</c:v>
                </c:pt>
                <c:pt idx="326">
                  <c:v>121.74329011750145</c:v>
                </c:pt>
                <c:pt idx="327">
                  <c:v>121.79888955093882</c:v>
                </c:pt>
                <c:pt idx="328">
                  <c:v>122.14723426066348</c:v>
                </c:pt>
                <c:pt idx="329">
                  <c:v>122.20559894076253</c:v>
                </c:pt>
                <c:pt idx="330">
                  <c:v>122.26396362086155</c:v>
                </c:pt>
                <c:pt idx="331">
                  <c:v>122.32232830096061</c:v>
                </c:pt>
                <c:pt idx="332">
                  <c:v>122.38069298105965</c:v>
                </c:pt>
                <c:pt idx="333">
                  <c:v>122.43905766115869</c:v>
                </c:pt>
                <c:pt idx="334">
                  <c:v>122.49742234125772</c:v>
                </c:pt>
                <c:pt idx="335">
                  <c:v>122.76268804422173</c:v>
                </c:pt>
                <c:pt idx="336">
                  <c:v>122.82143090688777</c:v>
                </c:pt>
                <c:pt idx="337">
                  <c:v>122.88017376955381</c:v>
                </c:pt>
                <c:pt idx="338">
                  <c:v>122.9356238866817</c:v>
                </c:pt>
                <c:pt idx="339">
                  <c:v>123.03399329857432</c:v>
                </c:pt>
                <c:pt idx="340">
                  <c:v>123.0926738687716</c:v>
                </c:pt>
                <c:pt idx="341">
                  <c:v>123.16326259008859</c:v>
                </c:pt>
                <c:pt idx="342">
                  <c:v>123.93245646343853</c:v>
                </c:pt>
                <c:pt idx="343">
                  <c:v>123.99470880523813</c:v>
                </c:pt>
                <c:pt idx="344">
                  <c:v>124.0569611470378</c:v>
                </c:pt>
                <c:pt idx="345">
                  <c:v>124.10874230453162</c:v>
                </c:pt>
                <c:pt idx="346">
                  <c:v>124.17098671783009</c:v>
                </c:pt>
                <c:pt idx="347">
                  <c:v>124.23323113112863</c:v>
                </c:pt>
                <c:pt idx="348">
                  <c:v>124.29547554442715</c:v>
                </c:pt>
                <c:pt idx="349">
                  <c:v>124.67844471391329</c:v>
                </c:pt>
                <c:pt idx="350">
                  <c:v>124.74004160813023</c:v>
                </c:pt>
                <c:pt idx="351">
                  <c:v>124.80163850234715</c:v>
                </c:pt>
                <c:pt idx="352">
                  <c:v>124.83169536854686</c:v>
                </c:pt>
                <c:pt idx="353">
                  <c:v>124.89268572376345</c:v>
                </c:pt>
                <c:pt idx="354">
                  <c:v>124.95367607898004</c:v>
                </c:pt>
                <c:pt idx="355">
                  <c:v>125.0146664341966</c:v>
                </c:pt>
                <c:pt idx="356">
                  <c:v>124.99477913252369</c:v>
                </c:pt>
                <c:pt idx="357">
                  <c:v>125.04738008072195</c:v>
                </c:pt>
                <c:pt idx="358">
                  <c:v>125.10548892344056</c:v>
                </c:pt>
                <c:pt idx="359">
                  <c:v>125.16359776615914</c:v>
                </c:pt>
                <c:pt idx="360">
                  <c:v>125.22170660887775</c:v>
                </c:pt>
                <c:pt idx="361">
                  <c:v>125.27981545159638</c:v>
                </c:pt>
                <c:pt idx="362">
                  <c:v>125.33792429431497</c:v>
                </c:pt>
                <c:pt idx="363">
                  <c:v>125.43414267536305</c:v>
                </c:pt>
                <c:pt idx="364">
                  <c:v>125.4933570884787</c:v>
                </c:pt>
                <c:pt idx="365">
                  <c:v>125.55257150159431</c:v>
                </c:pt>
                <c:pt idx="366">
                  <c:v>125.56980615083778</c:v>
                </c:pt>
                <c:pt idx="367">
                  <c:v>125.62710184935352</c:v>
                </c:pt>
                <c:pt idx="368">
                  <c:v>125.68823344209734</c:v>
                </c:pt>
                <c:pt idx="369">
                  <c:v>125.74616845631775</c:v>
                </c:pt>
                <c:pt idx="370">
                  <c:v>126.18275859962495</c:v>
                </c:pt>
                <c:pt idx="371">
                  <c:v>126.23903148390967</c:v>
                </c:pt>
                <c:pt idx="372">
                  <c:v>126.29530436819438</c:v>
                </c:pt>
                <c:pt idx="373">
                  <c:v>126.45154731405286</c:v>
                </c:pt>
                <c:pt idx="374">
                  <c:v>126.50880037770114</c:v>
                </c:pt>
                <c:pt idx="375">
                  <c:v>126.65677792662653</c:v>
                </c:pt>
                <c:pt idx="376">
                  <c:v>126.71880596318415</c:v>
                </c:pt>
                <c:pt idx="377">
                  <c:v>129.90224895907687</c:v>
                </c:pt>
                <c:pt idx="378">
                  <c:v>129.95603396328696</c:v>
                </c:pt>
                <c:pt idx="379">
                  <c:v>130.00981896749707</c:v>
                </c:pt>
                <c:pt idx="380">
                  <c:v>130.06360397170715</c:v>
                </c:pt>
                <c:pt idx="381">
                  <c:v>130.11738897591724</c:v>
                </c:pt>
                <c:pt idx="382">
                  <c:v>130.28629685612125</c:v>
                </c:pt>
                <c:pt idx="383">
                  <c:v>130.34583800413105</c:v>
                </c:pt>
                <c:pt idx="384">
                  <c:v>132.27713512603373</c:v>
                </c:pt>
                <c:pt idx="385">
                  <c:v>132.33225756707492</c:v>
                </c:pt>
                <c:pt idx="386">
                  <c:v>132.39049935154642</c:v>
                </c:pt>
                <c:pt idx="387">
                  <c:v>132.44874113601796</c:v>
                </c:pt>
                <c:pt idx="388">
                  <c:v>132.50698292048946</c:v>
                </c:pt>
                <c:pt idx="389">
                  <c:v>132.64373608362604</c:v>
                </c:pt>
                <c:pt idx="390">
                  <c:v>132.70286001841964</c:v>
                </c:pt>
                <c:pt idx="391">
                  <c:v>132.99467730673504</c:v>
                </c:pt>
                <c:pt idx="392">
                  <c:v>133.05743370865156</c:v>
                </c:pt>
                <c:pt idx="393">
                  <c:v>133.12019011056802</c:v>
                </c:pt>
                <c:pt idx="394">
                  <c:v>133.21040114042123</c:v>
                </c:pt>
                <c:pt idx="395">
                  <c:v>133.27315754233771</c:v>
                </c:pt>
                <c:pt idx="396">
                  <c:v>133.36835546336002</c:v>
                </c:pt>
                <c:pt idx="397">
                  <c:v>133.42964572779138</c:v>
                </c:pt>
                <c:pt idx="398">
                  <c:v>133.91899615534908</c:v>
                </c:pt>
                <c:pt idx="399">
                  <c:v>133.98090864811482</c:v>
                </c:pt>
                <c:pt idx="400">
                  <c:v>134.04282114088056</c:v>
                </c:pt>
                <c:pt idx="401">
                  <c:v>134.10473363364628</c:v>
                </c:pt>
                <c:pt idx="402">
                  <c:v>134.11478705563303</c:v>
                </c:pt>
                <c:pt idx="403">
                  <c:v>134.32505459788328</c:v>
                </c:pt>
                <c:pt idx="404">
                  <c:v>134.39001853579776</c:v>
                </c:pt>
                <c:pt idx="405">
                  <c:v>135.10869396978271</c:v>
                </c:pt>
                <c:pt idx="406">
                  <c:v>135.17154563854618</c:v>
                </c:pt>
                <c:pt idx="407">
                  <c:v>135.23439730730965</c:v>
                </c:pt>
                <c:pt idx="408">
                  <c:v>135.29724897607315</c:v>
                </c:pt>
                <c:pt idx="409">
                  <c:v>135.22175871757514</c:v>
                </c:pt>
                <c:pt idx="410">
                  <c:v>135.35738988029621</c:v>
                </c:pt>
                <c:pt idx="411">
                  <c:v>135.42587503193366</c:v>
                </c:pt>
                <c:pt idx="412">
                  <c:v>135.55570992041476</c:v>
                </c:pt>
                <c:pt idx="413">
                  <c:v>135.61591962143362</c:v>
                </c:pt>
                <c:pt idx="414">
                  <c:v>135.67612932245251</c:v>
                </c:pt>
                <c:pt idx="415">
                  <c:v>135.73633902347137</c:v>
                </c:pt>
                <c:pt idx="416">
                  <c:v>135.79654872449024</c:v>
                </c:pt>
                <c:pt idx="417">
                  <c:v>135.8567584255091</c:v>
                </c:pt>
                <c:pt idx="418">
                  <c:v>135.91696812652802</c:v>
                </c:pt>
                <c:pt idx="419">
                  <c:v>136.26841680527289</c:v>
                </c:pt>
                <c:pt idx="420">
                  <c:v>136.32701572413467</c:v>
                </c:pt>
                <c:pt idx="421">
                  <c:v>136.78618254417691</c:v>
                </c:pt>
                <c:pt idx="422">
                  <c:v>136.84478146303863</c:v>
                </c:pt>
                <c:pt idx="423">
                  <c:v>136.8983844414625</c:v>
                </c:pt>
                <c:pt idx="424">
                  <c:v>136.89115812223721</c:v>
                </c:pt>
                <c:pt idx="425">
                  <c:v>136.94887143457873</c:v>
                </c:pt>
                <c:pt idx="426">
                  <c:v>136.90720217684702</c:v>
                </c:pt>
                <c:pt idx="427">
                  <c:v>136.96521424930791</c:v>
                </c:pt>
                <c:pt idx="428">
                  <c:v>137.02322632176879</c:v>
                </c:pt>
                <c:pt idx="429">
                  <c:v>137.14577559955833</c:v>
                </c:pt>
                <c:pt idx="430">
                  <c:v>137.44305530327796</c:v>
                </c:pt>
                <c:pt idx="431">
                  <c:v>137.50188469708374</c:v>
                </c:pt>
                <c:pt idx="432">
                  <c:v>137.56071409088952</c:v>
                </c:pt>
                <c:pt idx="433">
                  <c:v>138.35161239111875</c:v>
                </c:pt>
                <c:pt idx="434">
                  <c:v>138.41241634152271</c:v>
                </c:pt>
                <c:pt idx="435">
                  <c:v>138.47322029192665</c:v>
                </c:pt>
                <c:pt idx="436">
                  <c:v>138.55637684064425</c:v>
                </c:pt>
                <c:pt idx="437">
                  <c:v>138.61718079104821</c:v>
                </c:pt>
                <c:pt idx="438">
                  <c:v>138.67798474145212</c:v>
                </c:pt>
                <c:pt idx="439">
                  <c:v>138.73878869185606</c:v>
                </c:pt>
                <c:pt idx="440">
                  <c:v>139.04760046685297</c:v>
                </c:pt>
                <c:pt idx="441">
                  <c:v>139.1086487001474</c:v>
                </c:pt>
                <c:pt idx="442">
                  <c:v>139.16969693344177</c:v>
                </c:pt>
                <c:pt idx="443">
                  <c:v>139.21900693075025</c:v>
                </c:pt>
                <c:pt idx="444">
                  <c:v>139.28005516404463</c:v>
                </c:pt>
                <c:pt idx="445">
                  <c:v>139.36222508640796</c:v>
                </c:pt>
                <c:pt idx="446">
                  <c:v>139.42327331970233</c:v>
                </c:pt>
                <c:pt idx="447">
                  <c:v>139.3041750367334</c:v>
                </c:pt>
                <c:pt idx="448">
                  <c:v>139.36613551134829</c:v>
                </c:pt>
                <c:pt idx="449">
                  <c:v>139.42588002329549</c:v>
                </c:pt>
                <c:pt idx="450">
                  <c:v>139.33808197093092</c:v>
                </c:pt>
                <c:pt idx="451">
                  <c:v>139.46466878776008</c:v>
                </c:pt>
                <c:pt idx="452">
                  <c:v>139.5235448413022</c:v>
                </c:pt>
                <c:pt idx="453">
                  <c:v>139.5305456420094</c:v>
                </c:pt>
                <c:pt idx="454">
                  <c:v>139.95849672602128</c:v>
                </c:pt>
                <c:pt idx="455">
                  <c:v>140.02623020487974</c:v>
                </c:pt>
                <c:pt idx="456">
                  <c:v>140.09396368373817</c:v>
                </c:pt>
                <c:pt idx="457">
                  <c:v>140.16169716259662</c:v>
                </c:pt>
                <c:pt idx="458">
                  <c:v>140.14209666016424</c:v>
                </c:pt>
                <c:pt idx="459">
                  <c:v>140.22163735187308</c:v>
                </c:pt>
                <c:pt idx="460">
                  <c:v>140.28888074104975</c:v>
                </c:pt>
                <c:pt idx="461">
                  <c:v>140.3761312788572</c:v>
                </c:pt>
                <c:pt idx="462">
                  <c:v>140.44253318998844</c:v>
                </c:pt>
                <c:pt idx="463">
                  <c:v>140.50893510111968</c:v>
                </c:pt>
                <c:pt idx="464">
                  <c:v>140.59277466163019</c:v>
                </c:pt>
                <c:pt idx="465">
                  <c:v>140.73191261940113</c:v>
                </c:pt>
                <c:pt idx="466">
                  <c:v>140.6424532424073</c:v>
                </c:pt>
                <c:pt idx="467">
                  <c:v>140.62664223123181</c:v>
                </c:pt>
                <c:pt idx="468">
                  <c:v>140.41268144687999</c:v>
                </c:pt>
                <c:pt idx="469">
                  <c:v>140.48357490323849</c:v>
                </c:pt>
                <c:pt idx="470">
                  <c:v>140.55446835959702</c:v>
                </c:pt>
                <c:pt idx="471">
                  <c:v>140.62536181595553</c:v>
                </c:pt>
                <c:pt idx="472">
                  <c:v>140.69625527231406</c:v>
                </c:pt>
                <c:pt idx="473">
                  <c:v>141.05997956709237</c:v>
                </c:pt>
                <c:pt idx="474">
                  <c:v>141.2593702787413</c:v>
                </c:pt>
                <c:pt idx="475">
                  <c:v>141.6007911257642</c:v>
                </c:pt>
                <c:pt idx="476">
                  <c:v>141.67728991850231</c:v>
                </c:pt>
                <c:pt idx="477">
                  <c:v>141.75378871124042</c:v>
                </c:pt>
                <c:pt idx="478">
                  <c:v>141.83028750397855</c:v>
                </c:pt>
                <c:pt idx="479">
                  <c:v>141.90621607409437</c:v>
                </c:pt>
                <c:pt idx="480">
                  <c:v>142.10586557106393</c:v>
                </c:pt>
                <c:pt idx="481">
                  <c:v>142.18755103210597</c:v>
                </c:pt>
                <c:pt idx="482">
                  <c:v>142.3712614308057</c:v>
                </c:pt>
                <c:pt idx="483">
                  <c:v>142.45247281509904</c:v>
                </c:pt>
                <c:pt idx="484">
                  <c:v>142.52765885460212</c:v>
                </c:pt>
                <c:pt idx="485">
                  <c:v>142.67619115291151</c:v>
                </c:pt>
                <c:pt idx="486">
                  <c:v>142.75176941839752</c:v>
                </c:pt>
                <c:pt idx="487">
                  <c:v>142.82734768388354</c:v>
                </c:pt>
                <c:pt idx="488">
                  <c:v>142.88087235172461</c:v>
                </c:pt>
                <c:pt idx="489">
                  <c:v>142.90328405824209</c:v>
                </c:pt>
                <c:pt idx="490">
                  <c:v>142.9799605788447</c:v>
                </c:pt>
                <c:pt idx="491">
                  <c:v>143.05663709944733</c:v>
                </c:pt>
                <c:pt idx="492">
                  <c:v>143.14776017179099</c:v>
                </c:pt>
                <c:pt idx="493">
                  <c:v>143.22829765101284</c:v>
                </c:pt>
                <c:pt idx="494">
                  <c:v>143.35627523808913</c:v>
                </c:pt>
                <c:pt idx="495">
                  <c:v>143.43315213611146</c:v>
                </c:pt>
                <c:pt idx="496">
                  <c:v>144.45741102910912</c:v>
                </c:pt>
                <c:pt idx="497">
                  <c:v>144.53385654834275</c:v>
                </c:pt>
                <c:pt idx="498">
                  <c:v>144.61030206757638</c:v>
                </c:pt>
                <c:pt idx="499">
                  <c:v>144.6971029753214</c:v>
                </c:pt>
                <c:pt idx="500">
                  <c:v>144.71462101232964</c:v>
                </c:pt>
                <c:pt idx="501">
                  <c:v>144.54394308027452</c:v>
                </c:pt>
                <c:pt idx="502">
                  <c:v>144.62720538811809</c:v>
                </c:pt>
                <c:pt idx="503">
                  <c:v>144.63779413124496</c:v>
                </c:pt>
                <c:pt idx="504">
                  <c:v>144.71237458921686</c:v>
                </c:pt>
                <c:pt idx="505">
                  <c:v>144.78695504718871</c:v>
                </c:pt>
                <c:pt idx="506">
                  <c:v>144.92406840078175</c:v>
                </c:pt>
                <c:pt idx="507">
                  <c:v>145.03099609077415</c:v>
                </c:pt>
                <c:pt idx="508">
                  <c:v>145.10666718792299</c:v>
                </c:pt>
                <c:pt idx="509">
                  <c:v>145.17380157699142</c:v>
                </c:pt>
                <c:pt idx="510">
                  <c:v>145.20098546070528</c:v>
                </c:pt>
                <c:pt idx="511">
                  <c:v>145.27664655724834</c:v>
                </c:pt>
                <c:pt idx="512">
                  <c:v>145.3523076537914</c:v>
                </c:pt>
                <c:pt idx="513">
                  <c:v>145.42796875033446</c:v>
                </c:pt>
                <c:pt idx="514">
                  <c:v>145.50362984687754</c:v>
                </c:pt>
                <c:pt idx="515">
                  <c:v>145.55660462033117</c:v>
                </c:pt>
                <c:pt idx="516">
                  <c:v>145.63027579675503</c:v>
                </c:pt>
                <c:pt idx="517">
                  <c:v>145.72841330407468</c:v>
                </c:pt>
                <c:pt idx="518">
                  <c:v>145.8036641356328</c:v>
                </c:pt>
                <c:pt idx="519">
                  <c:v>145.87891496719095</c:v>
                </c:pt>
                <c:pt idx="520">
                  <c:v>145.9541657987491</c:v>
                </c:pt>
                <c:pt idx="521">
                  <c:v>146.02941663030725</c:v>
                </c:pt>
                <c:pt idx="522">
                  <c:v>146.10466746186538</c:v>
                </c:pt>
                <c:pt idx="523">
                  <c:v>146.22538510345188</c:v>
                </c:pt>
                <c:pt idx="524">
                  <c:v>146.19600048186965</c:v>
                </c:pt>
                <c:pt idx="525">
                  <c:v>146.2723701907162</c:v>
                </c:pt>
                <c:pt idx="526">
                  <c:v>146.34873989956273</c:v>
                </c:pt>
                <c:pt idx="527">
                  <c:v>146.45616010762936</c:v>
                </c:pt>
                <c:pt idx="528">
                  <c:v>146.71001219241532</c:v>
                </c:pt>
                <c:pt idx="529">
                  <c:v>146.79600018158598</c:v>
                </c:pt>
                <c:pt idx="530">
                  <c:v>146.88222830221497</c:v>
                </c:pt>
                <c:pt idx="531">
                  <c:v>146.77315072654096</c:v>
                </c:pt>
                <c:pt idx="532">
                  <c:v>146.84920080524648</c:v>
                </c:pt>
                <c:pt idx="533">
                  <c:v>146.925250883952</c:v>
                </c:pt>
                <c:pt idx="534">
                  <c:v>147.06135293415775</c:v>
                </c:pt>
                <c:pt idx="535">
                  <c:v>147.13779655634298</c:v>
                </c:pt>
                <c:pt idx="536">
                  <c:v>147.21424017852826</c:v>
                </c:pt>
                <c:pt idx="537">
                  <c:v>147.2788677703038</c:v>
                </c:pt>
                <c:pt idx="538">
                  <c:v>147.27155506008376</c:v>
                </c:pt>
                <c:pt idx="539">
                  <c:v>147.34811449002919</c:v>
                </c:pt>
                <c:pt idx="540">
                  <c:v>147.41285072750148</c:v>
                </c:pt>
                <c:pt idx="541">
                  <c:v>147.47758696497374</c:v>
                </c:pt>
                <c:pt idx="542">
                  <c:v>147.542323202446</c:v>
                </c:pt>
                <c:pt idx="543">
                  <c:v>147.88139563782528</c:v>
                </c:pt>
                <c:pt idx="544">
                  <c:v>147.61995209884583</c:v>
                </c:pt>
                <c:pt idx="545">
                  <c:v>147.74940591351299</c:v>
                </c:pt>
                <c:pt idx="546">
                  <c:v>147.81696604203432</c:v>
                </c:pt>
                <c:pt idx="547">
                  <c:v>147.88452617055566</c:v>
                </c:pt>
                <c:pt idx="548">
                  <c:v>147.90807054202838</c:v>
                </c:pt>
                <c:pt idx="549">
                  <c:v>147.82195731520156</c:v>
                </c:pt>
                <c:pt idx="550">
                  <c:v>147.88846731209691</c:v>
                </c:pt>
                <c:pt idx="551">
                  <c:v>147.95497730899223</c:v>
                </c:pt>
                <c:pt idx="552">
                  <c:v>147.98681844994613</c:v>
                </c:pt>
                <c:pt idx="553">
                  <c:v>148.05333608321763</c:v>
                </c:pt>
                <c:pt idx="554">
                  <c:v>148.1198537164891</c:v>
                </c:pt>
                <c:pt idx="555">
                  <c:v>148.28998033061467</c:v>
                </c:pt>
                <c:pt idx="556">
                  <c:v>148.39484490172023</c:v>
                </c:pt>
                <c:pt idx="557">
                  <c:v>148.47003274260001</c:v>
                </c:pt>
                <c:pt idx="558">
                  <c:v>148.57631080070905</c:v>
                </c:pt>
                <c:pt idx="559">
                  <c:v>148.19068041895144</c:v>
                </c:pt>
                <c:pt idx="560">
                  <c:v>148.2627270475237</c:v>
                </c:pt>
                <c:pt idx="561">
                  <c:v>148.33477367609603</c:v>
                </c:pt>
                <c:pt idx="562">
                  <c:v>148.40682030466834</c:v>
                </c:pt>
                <c:pt idx="563">
                  <c:v>148.85413725393894</c:v>
                </c:pt>
                <c:pt idx="564">
                  <c:v>148.97236294226647</c:v>
                </c:pt>
                <c:pt idx="565">
                  <c:v>149.0573619128586</c:v>
                </c:pt>
                <c:pt idx="566">
                  <c:v>149.61411563238715</c:v>
                </c:pt>
                <c:pt idx="567">
                  <c:v>149.69631219497305</c:v>
                </c:pt>
                <c:pt idx="568">
                  <c:v>149.77850875755897</c:v>
                </c:pt>
                <c:pt idx="569">
                  <c:v>149.86070532014486</c:v>
                </c:pt>
                <c:pt idx="570">
                  <c:v>149.94454535479079</c:v>
                </c:pt>
                <c:pt idx="571">
                  <c:v>150.02674191737674</c:v>
                </c:pt>
                <c:pt idx="572">
                  <c:v>150.1143773420159</c:v>
                </c:pt>
                <c:pt idx="573">
                  <c:v>150.33725539560143</c:v>
                </c:pt>
                <c:pt idx="574">
                  <c:v>150.2085804211803</c:v>
                </c:pt>
                <c:pt idx="575">
                  <c:v>150.50264207265172</c:v>
                </c:pt>
                <c:pt idx="576">
                  <c:v>150.41677307874463</c:v>
                </c:pt>
                <c:pt idx="577">
                  <c:v>150.50062827843698</c:v>
                </c:pt>
                <c:pt idx="578">
                  <c:v>150.58448347812941</c:v>
                </c:pt>
                <c:pt idx="579">
                  <c:v>150.68524885674825</c:v>
                </c:pt>
                <c:pt idx="580">
                  <c:v>150.91443872263514</c:v>
                </c:pt>
                <c:pt idx="581">
                  <c:v>150.99732737185292</c:v>
                </c:pt>
                <c:pt idx="582">
                  <c:v>151.08021602107067</c:v>
                </c:pt>
                <c:pt idx="583">
                  <c:v>151.15306443595387</c:v>
                </c:pt>
                <c:pt idx="584">
                  <c:v>151.12079597940183</c:v>
                </c:pt>
                <c:pt idx="585">
                  <c:v>151.91746266998621</c:v>
                </c:pt>
                <c:pt idx="586">
                  <c:v>152.12699272497119</c:v>
                </c:pt>
                <c:pt idx="587">
                  <c:v>152.53716086595097</c:v>
                </c:pt>
                <c:pt idx="588">
                  <c:v>152.62145788559306</c:v>
                </c:pt>
                <c:pt idx="589">
                  <c:v>152.70575490523518</c:v>
                </c:pt>
                <c:pt idx="590">
                  <c:v>152.78402046774275</c:v>
                </c:pt>
                <c:pt idx="591">
                  <c:v>152.86448644716535</c:v>
                </c:pt>
                <c:pt idx="592">
                  <c:v>153.43564324410659</c:v>
                </c:pt>
                <c:pt idx="593">
                  <c:v>153.54613427949533</c:v>
                </c:pt>
                <c:pt idx="594">
                  <c:v>153.49695871528218</c:v>
                </c:pt>
                <c:pt idx="595">
                  <c:v>153.58140484585419</c:v>
                </c:pt>
                <c:pt idx="596">
                  <c:v>153.66585097642619</c:v>
                </c:pt>
                <c:pt idx="597">
                  <c:v>153.77386065128738</c:v>
                </c:pt>
                <c:pt idx="598">
                  <c:v>153.85860270811179</c:v>
                </c:pt>
                <c:pt idx="599">
                  <c:v>154.18911203903761</c:v>
                </c:pt>
                <c:pt idx="600">
                  <c:v>154.36672551901498</c:v>
                </c:pt>
                <c:pt idx="601">
                  <c:v>154.48024908287937</c:v>
                </c:pt>
                <c:pt idx="602">
                  <c:v>154.56610868157887</c:v>
                </c:pt>
                <c:pt idx="603">
                  <c:v>154.65196828027837</c:v>
                </c:pt>
                <c:pt idx="604">
                  <c:v>154.73782787897787</c:v>
                </c:pt>
                <c:pt idx="605">
                  <c:v>154.86207647992345</c:v>
                </c:pt>
                <c:pt idx="606">
                  <c:v>155.01210356831609</c:v>
                </c:pt>
                <c:pt idx="607">
                  <c:v>155.09840823068149</c:v>
                </c:pt>
                <c:pt idx="608">
                  <c:v>155.21152302094552</c:v>
                </c:pt>
                <c:pt idx="609">
                  <c:v>155.29671409879492</c:v>
                </c:pt>
                <c:pt idx="610">
                  <c:v>155.38190517664435</c:v>
                </c:pt>
                <c:pt idx="611">
                  <c:v>155.46984799261008</c:v>
                </c:pt>
                <c:pt idx="612">
                  <c:v>155.55503907045946</c:v>
                </c:pt>
                <c:pt idx="613">
                  <c:v>155.73302021472207</c:v>
                </c:pt>
                <c:pt idx="614">
                  <c:v>155.78243469895938</c:v>
                </c:pt>
                <c:pt idx="615">
                  <c:v>156.06947095088148</c:v>
                </c:pt>
                <c:pt idx="616">
                  <c:v>156.15277046524332</c:v>
                </c:pt>
                <c:pt idx="617">
                  <c:v>156.23606997960519</c:v>
                </c:pt>
                <c:pt idx="618">
                  <c:v>156.36702323700479</c:v>
                </c:pt>
                <c:pt idx="619">
                  <c:v>156.45051863300185</c:v>
                </c:pt>
                <c:pt idx="620">
                  <c:v>156.08547664021461</c:v>
                </c:pt>
                <c:pt idx="621">
                  <c:v>156.16314687531835</c:v>
                </c:pt>
                <c:pt idx="622">
                  <c:v>156.37430771388065</c:v>
                </c:pt>
                <c:pt idx="623">
                  <c:v>156.45195875011638</c:v>
                </c:pt>
                <c:pt idx="624">
                  <c:v>156.52960978635207</c:v>
                </c:pt>
                <c:pt idx="625">
                  <c:v>156.60726082258776</c:v>
                </c:pt>
                <c:pt idx="626">
                  <c:v>156.68491185882345</c:v>
                </c:pt>
                <c:pt idx="627">
                  <c:v>156.56687477007395</c:v>
                </c:pt>
                <c:pt idx="628">
                  <c:v>156.64258408601185</c:v>
                </c:pt>
                <c:pt idx="629">
                  <c:v>156.72455195481359</c:v>
                </c:pt>
                <c:pt idx="630">
                  <c:v>156.80003991463755</c:v>
                </c:pt>
                <c:pt idx="631">
                  <c:v>156.85589010630821</c:v>
                </c:pt>
                <c:pt idx="632">
                  <c:v>157.01161081620734</c:v>
                </c:pt>
                <c:pt idx="633">
                  <c:v>158.19016610758322</c:v>
                </c:pt>
                <c:pt idx="634">
                  <c:v>158.24771144326155</c:v>
                </c:pt>
                <c:pt idx="635">
                  <c:v>158.32362097529094</c:v>
                </c:pt>
                <c:pt idx="636">
                  <c:v>158.55123875535014</c:v>
                </c:pt>
                <c:pt idx="637">
                  <c:v>158.62902637866921</c:v>
                </c:pt>
                <c:pt idx="638">
                  <c:v>158.70681400198831</c:v>
                </c:pt>
                <c:pt idx="639">
                  <c:v>158.78460162530737</c:v>
                </c:pt>
                <c:pt idx="640">
                  <c:v>158.82811124320853</c:v>
                </c:pt>
                <c:pt idx="641">
                  <c:v>158.859262583293</c:v>
                </c:pt>
                <c:pt idx="642">
                  <c:v>158.93715461152362</c:v>
                </c:pt>
                <c:pt idx="643">
                  <c:v>158.97259320199316</c:v>
                </c:pt>
                <c:pt idx="644">
                  <c:v>159.05011003390359</c:v>
                </c:pt>
                <c:pt idx="645">
                  <c:v>159.12762686581402</c:v>
                </c:pt>
                <c:pt idx="646">
                  <c:v>159.24752939218712</c:v>
                </c:pt>
                <c:pt idx="647">
                  <c:v>159.62825770257965</c:v>
                </c:pt>
                <c:pt idx="648">
                  <c:v>159.22540152060543</c:v>
                </c:pt>
                <c:pt idx="649">
                  <c:v>159.27706306552926</c:v>
                </c:pt>
                <c:pt idx="650">
                  <c:v>159.22335887481091</c:v>
                </c:pt>
                <c:pt idx="651">
                  <c:v>159.30425201316177</c:v>
                </c:pt>
                <c:pt idx="652">
                  <c:v>159.38514515151269</c:v>
                </c:pt>
                <c:pt idx="653">
                  <c:v>159.46491138281627</c:v>
                </c:pt>
                <c:pt idx="654">
                  <c:v>159.57860726906515</c:v>
                </c:pt>
                <c:pt idx="655">
                  <c:v>160.87712963854244</c:v>
                </c:pt>
                <c:pt idx="656">
                  <c:v>160.95108422095456</c:v>
                </c:pt>
                <c:pt idx="657">
                  <c:v>162.12959974241355</c:v>
                </c:pt>
                <c:pt idx="658">
                  <c:v>162.20307551493144</c:v>
                </c:pt>
                <c:pt idx="659">
                  <c:v>162.27655128744937</c:v>
                </c:pt>
                <c:pt idx="660">
                  <c:v>162.35002705996729</c:v>
                </c:pt>
                <c:pt idx="661">
                  <c:v>162.20411372763232</c:v>
                </c:pt>
                <c:pt idx="662">
                  <c:v>162.27641290957524</c:v>
                </c:pt>
                <c:pt idx="663">
                  <c:v>162.61468805012754</c:v>
                </c:pt>
                <c:pt idx="664">
                  <c:v>162.69870846709799</c:v>
                </c:pt>
                <c:pt idx="665">
                  <c:v>162.75781229303723</c:v>
                </c:pt>
                <c:pt idx="666">
                  <c:v>162.81622292101531</c:v>
                </c:pt>
                <c:pt idx="667">
                  <c:v>162.88608897323374</c:v>
                </c:pt>
                <c:pt idx="668">
                  <c:v>162.9446721439358</c:v>
                </c:pt>
                <c:pt idx="669">
                  <c:v>163.00325531463781</c:v>
                </c:pt>
                <c:pt idx="670">
                  <c:v>163.0618384853399</c:v>
                </c:pt>
                <c:pt idx="671">
                  <c:v>163.0673824563774</c:v>
                </c:pt>
                <c:pt idx="672">
                  <c:v>163.12589731154242</c:v>
                </c:pt>
                <c:pt idx="673">
                  <c:v>163.18441216670743</c:v>
                </c:pt>
                <c:pt idx="674">
                  <c:v>163.25737808925479</c:v>
                </c:pt>
                <c:pt idx="675">
                  <c:v>163.90512952649846</c:v>
                </c:pt>
                <c:pt idx="676">
                  <c:v>164.05397064464407</c:v>
                </c:pt>
                <c:pt idx="677">
                  <c:v>164.11197659531064</c:v>
                </c:pt>
                <c:pt idx="678">
                  <c:v>164.2435578646033</c:v>
                </c:pt>
                <c:pt idx="679">
                  <c:v>164.30944225808008</c:v>
                </c:pt>
                <c:pt idx="680">
                  <c:v>164.3753266515568</c:v>
                </c:pt>
                <c:pt idx="681">
                  <c:v>164.35749676279312</c:v>
                </c:pt>
                <c:pt idx="682">
                  <c:v>164.42303229308268</c:v>
                </c:pt>
                <c:pt idx="683">
                  <c:v>164.48165731516406</c:v>
                </c:pt>
                <c:pt idx="684">
                  <c:v>164.73880415165053</c:v>
                </c:pt>
                <c:pt idx="685">
                  <c:v>164.83378959211998</c:v>
                </c:pt>
                <c:pt idx="686">
                  <c:v>164.89942758504171</c:v>
                </c:pt>
                <c:pt idx="687">
                  <c:v>164.9650655779634</c:v>
                </c:pt>
                <c:pt idx="688">
                  <c:v>165.03070357088509</c:v>
                </c:pt>
                <c:pt idx="689">
                  <c:v>165.07439887172163</c:v>
                </c:pt>
                <c:pt idx="690">
                  <c:v>165.24756191893732</c:v>
                </c:pt>
                <c:pt idx="691">
                  <c:v>165.31310556832281</c:v>
                </c:pt>
                <c:pt idx="692">
                  <c:v>165.40992600810782</c:v>
                </c:pt>
                <c:pt idx="693">
                  <c:v>165.47565776555808</c:v>
                </c:pt>
                <c:pt idx="694">
                  <c:v>165.54138952300835</c:v>
                </c:pt>
                <c:pt idx="695">
                  <c:v>165.60712128045867</c:v>
                </c:pt>
                <c:pt idx="696">
                  <c:v>165.6571736297991</c:v>
                </c:pt>
                <c:pt idx="697">
                  <c:v>165.72290538724937</c:v>
                </c:pt>
                <c:pt idx="698">
                  <c:v>165.78611559927762</c:v>
                </c:pt>
                <c:pt idx="699">
                  <c:v>165.98267467426996</c:v>
                </c:pt>
                <c:pt idx="700">
                  <c:v>166.04848950208395</c:v>
                </c:pt>
                <c:pt idx="701">
                  <c:v>166.11430432989795</c:v>
                </c:pt>
                <c:pt idx="702">
                  <c:v>166.18889159304581</c:v>
                </c:pt>
                <c:pt idx="703">
                  <c:v>166.24181420852696</c:v>
                </c:pt>
                <c:pt idx="704">
                  <c:v>166.30047303862517</c:v>
                </c:pt>
                <c:pt idx="705">
                  <c:v>166.36602096490947</c:v>
                </c:pt>
                <c:pt idx="706">
                  <c:v>166.43156889119376</c:v>
                </c:pt>
                <c:pt idx="707">
                  <c:v>166.49711681747809</c:v>
                </c:pt>
                <c:pt idx="708">
                  <c:v>166.56266474376241</c:v>
                </c:pt>
                <c:pt idx="709">
                  <c:v>166.59510372549451</c:v>
                </c:pt>
                <c:pt idx="710">
                  <c:v>166.99700170046722</c:v>
                </c:pt>
                <c:pt idx="711">
                  <c:v>167.10758493820367</c:v>
                </c:pt>
                <c:pt idx="712">
                  <c:v>167.16394063180641</c:v>
                </c:pt>
                <c:pt idx="713">
                  <c:v>167.20676913440968</c:v>
                </c:pt>
                <c:pt idx="714">
                  <c:v>167.27021974743033</c:v>
                </c:pt>
                <c:pt idx="715">
                  <c:v>167.33367036045092</c:v>
                </c:pt>
                <c:pt idx="716">
                  <c:v>167.4018264428835</c:v>
                </c:pt>
                <c:pt idx="717">
                  <c:v>167.48838762545429</c:v>
                </c:pt>
                <c:pt idx="718">
                  <c:v>167.58753911007582</c:v>
                </c:pt>
                <c:pt idx="719">
                  <c:v>167.65076849430051</c:v>
                </c:pt>
                <c:pt idx="720">
                  <c:v>167.71399787852516</c:v>
                </c:pt>
                <c:pt idx="721">
                  <c:v>167.7772272627499</c:v>
                </c:pt>
                <c:pt idx="722">
                  <c:v>167.85661208966403</c:v>
                </c:pt>
                <c:pt idx="723">
                  <c:v>167.93599691657812</c:v>
                </c:pt>
                <c:pt idx="724">
                  <c:v>168.01538174349227</c:v>
                </c:pt>
                <c:pt idx="725">
                  <c:v>168.09476657040639</c:v>
                </c:pt>
                <c:pt idx="726">
                  <c:v>168.19912315936318</c:v>
                </c:pt>
                <c:pt idx="727">
                  <c:v>168.26218403473663</c:v>
                </c:pt>
                <c:pt idx="728">
                  <c:v>168.34235930894255</c:v>
                </c:pt>
                <c:pt idx="729">
                  <c:v>168.42253458314843</c:v>
                </c:pt>
                <c:pt idx="730">
                  <c:v>168.48069223928778</c:v>
                </c:pt>
                <c:pt idx="731">
                  <c:v>168.56155772394044</c:v>
                </c:pt>
                <c:pt idx="732">
                  <c:v>168.64242320859302</c:v>
                </c:pt>
                <c:pt idx="733">
                  <c:v>168.73140022244411</c:v>
                </c:pt>
                <c:pt idx="734">
                  <c:v>168.88061392457402</c:v>
                </c:pt>
                <c:pt idx="735">
                  <c:v>168.96207224975493</c:v>
                </c:pt>
                <c:pt idx="736">
                  <c:v>169.04353057493586</c:v>
                </c:pt>
                <c:pt idx="737">
                  <c:v>169.12498890011676</c:v>
                </c:pt>
                <c:pt idx="738">
                  <c:v>169.18311113351913</c:v>
                </c:pt>
                <c:pt idx="739">
                  <c:v>169.26485212793017</c:v>
                </c:pt>
                <c:pt idx="740">
                  <c:v>169.29180967626243</c:v>
                </c:pt>
                <c:pt idx="741">
                  <c:v>174.86508189901994</c:v>
                </c:pt>
                <c:pt idx="742">
                  <c:v>174.96103943588497</c:v>
                </c:pt>
                <c:pt idx="743">
                  <c:v>175.05699697274994</c:v>
                </c:pt>
                <c:pt idx="744">
                  <c:v>174.97703452387461</c:v>
                </c:pt>
                <c:pt idx="745">
                  <c:v>175.0732193481611</c:v>
                </c:pt>
                <c:pt idx="746">
                  <c:v>175.57117313599798</c:v>
                </c:pt>
                <c:pt idx="747">
                  <c:v>175.7275164673332</c:v>
                </c:pt>
                <c:pt idx="748">
                  <c:v>175.8225125734283</c:v>
                </c:pt>
                <c:pt idx="749">
                  <c:v>175.91750867952345</c:v>
                </c:pt>
                <c:pt idx="750">
                  <c:v>176.01250478561857</c:v>
                </c:pt>
                <c:pt idx="751">
                  <c:v>176.8610116979778</c:v>
                </c:pt>
                <c:pt idx="752">
                  <c:v>176.96435126141304</c:v>
                </c:pt>
                <c:pt idx="753">
                  <c:v>176.96392443682822</c:v>
                </c:pt>
                <c:pt idx="754">
                  <c:v>175.45142668304103</c:v>
                </c:pt>
                <c:pt idx="755">
                  <c:v>175.56086612796901</c:v>
                </c:pt>
                <c:pt idx="756">
                  <c:v>175.66256070856025</c:v>
                </c:pt>
                <c:pt idx="757">
                  <c:v>175.75964850012605</c:v>
                </c:pt>
                <c:pt idx="758">
                  <c:v>175.93416854567093</c:v>
                </c:pt>
                <c:pt idx="759">
                  <c:v>175.89150169945944</c:v>
                </c:pt>
                <c:pt idx="760">
                  <c:v>175.80473857634311</c:v>
                </c:pt>
                <c:pt idx="761">
                  <c:v>176.09838014528572</c:v>
                </c:pt>
                <c:pt idx="762">
                  <c:v>176.14700850243418</c:v>
                </c:pt>
                <c:pt idx="763">
                  <c:v>176.25683482286246</c:v>
                </c:pt>
                <c:pt idx="764">
                  <c:v>176.36666114329068</c:v>
                </c:pt>
                <c:pt idx="765">
                  <c:v>176.66075583607591</c:v>
                </c:pt>
                <c:pt idx="766">
                  <c:v>176.71287540558905</c:v>
                </c:pt>
                <c:pt idx="767">
                  <c:v>177.3831057950847</c:v>
                </c:pt>
                <c:pt idx="768">
                  <c:v>177.4923349968989</c:v>
                </c:pt>
                <c:pt idx="769">
                  <c:v>176.17121418769753</c:v>
                </c:pt>
                <c:pt idx="770">
                  <c:v>176.27797041408627</c:v>
                </c:pt>
                <c:pt idx="771">
                  <c:v>176.38472664047507</c:v>
                </c:pt>
                <c:pt idx="772">
                  <c:v>177.15406011571369</c:v>
                </c:pt>
                <c:pt idx="773">
                  <c:v>177.26016251862501</c:v>
                </c:pt>
                <c:pt idx="774">
                  <c:v>177.36756997028334</c:v>
                </c:pt>
                <c:pt idx="775">
                  <c:v>177.28102383980706</c:v>
                </c:pt>
                <c:pt idx="776">
                  <c:v>177.67711203241299</c:v>
                </c:pt>
                <c:pt idx="777">
                  <c:v>177.78311470662095</c:v>
                </c:pt>
                <c:pt idx="778">
                  <c:v>177.88911738082896</c:v>
                </c:pt>
                <c:pt idx="779">
                  <c:v>177.99512005503695</c:v>
                </c:pt>
                <c:pt idx="780">
                  <c:v>178.10112272924493</c:v>
                </c:pt>
                <c:pt idx="781">
                  <c:v>178.1577470915073</c:v>
                </c:pt>
                <c:pt idx="782">
                  <c:v>178.42380335947411</c:v>
                </c:pt>
                <c:pt idx="783">
                  <c:v>178.53050409132564</c:v>
                </c:pt>
                <c:pt idx="784">
                  <c:v>178.63720482317714</c:v>
                </c:pt>
                <c:pt idx="785">
                  <c:v>178.74390555502862</c:v>
                </c:pt>
                <c:pt idx="786">
                  <c:v>178.1511570673394</c:v>
                </c:pt>
                <c:pt idx="787">
                  <c:v>178.20061095196652</c:v>
                </c:pt>
                <c:pt idx="788">
                  <c:v>178.53079356013373</c:v>
                </c:pt>
                <c:pt idx="789">
                  <c:v>178.65332570978038</c:v>
                </c:pt>
                <c:pt idx="790">
                  <c:v>178.76467538527521</c:v>
                </c:pt>
                <c:pt idx="791">
                  <c:v>178.87602506077005</c:v>
                </c:pt>
                <c:pt idx="792">
                  <c:v>178.98737473626488</c:v>
                </c:pt>
                <c:pt idx="793">
                  <c:v>179.35031659295771</c:v>
                </c:pt>
                <c:pt idx="794">
                  <c:v>179.46233721590511</c:v>
                </c:pt>
                <c:pt idx="795">
                  <c:v>179.66809803870788</c:v>
                </c:pt>
                <c:pt idx="796">
                  <c:v>179.78433182130786</c:v>
                </c:pt>
                <c:pt idx="797">
                  <c:v>179.70261042756832</c:v>
                </c:pt>
                <c:pt idx="798">
                  <c:v>179.81249748861114</c:v>
                </c:pt>
                <c:pt idx="799">
                  <c:v>179.92238454965391</c:v>
                </c:pt>
                <c:pt idx="800">
                  <c:v>180.03227161069677</c:v>
                </c:pt>
                <c:pt idx="801">
                  <c:v>181.23447233127717</c:v>
                </c:pt>
                <c:pt idx="802">
                  <c:v>181.34512124540612</c:v>
                </c:pt>
                <c:pt idx="803">
                  <c:v>181.5692340279621</c:v>
                </c:pt>
                <c:pt idx="804">
                  <c:v>181.85043022126399</c:v>
                </c:pt>
                <c:pt idx="805">
                  <c:v>181.96151412855042</c:v>
                </c:pt>
                <c:pt idx="806">
                  <c:v>182.07259803583685</c:v>
                </c:pt>
                <c:pt idx="807">
                  <c:v>182.18368194312328</c:v>
                </c:pt>
                <c:pt idx="808">
                  <c:v>182.32987813147486</c:v>
                </c:pt>
                <c:pt idx="809">
                  <c:v>182.44674136191355</c:v>
                </c:pt>
                <c:pt idx="810">
                  <c:v>182.41208714521588</c:v>
                </c:pt>
                <c:pt idx="811">
                  <c:v>182.52327115896873</c:v>
                </c:pt>
                <c:pt idx="812">
                  <c:v>182.63445517272163</c:v>
                </c:pt>
                <c:pt idx="813">
                  <c:v>182.74563918647445</c:v>
                </c:pt>
                <c:pt idx="814">
                  <c:v>183.43163021503736</c:v>
                </c:pt>
                <c:pt idx="815">
                  <c:v>183.62736489161463</c:v>
                </c:pt>
                <c:pt idx="816">
                  <c:v>183.96629153646288</c:v>
                </c:pt>
                <c:pt idx="817">
                  <c:v>184.2589959101405</c:v>
                </c:pt>
                <c:pt idx="818">
                  <c:v>184.32976704424027</c:v>
                </c:pt>
                <c:pt idx="819">
                  <c:v>184.44393335045223</c:v>
                </c:pt>
                <c:pt idx="820">
                  <c:v>184.54622995554502</c:v>
                </c:pt>
                <c:pt idx="821">
                  <c:v>184.8273018557193</c:v>
                </c:pt>
                <c:pt idx="822">
                  <c:v>184.5227902276518</c:v>
                </c:pt>
                <c:pt idx="823">
                  <c:v>184.62530115424505</c:v>
                </c:pt>
                <c:pt idx="824">
                  <c:v>184.6521208752213</c:v>
                </c:pt>
                <c:pt idx="825">
                  <c:v>184.74964345635925</c:v>
                </c:pt>
                <c:pt idx="826">
                  <c:v>184.85117634134014</c:v>
                </c:pt>
                <c:pt idx="827">
                  <c:v>184.95270922632105</c:v>
                </c:pt>
                <c:pt idx="828">
                  <c:v>185.19123017919759</c:v>
                </c:pt>
                <c:pt idx="829">
                  <c:v>185.29245041580393</c:v>
                </c:pt>
                <c:pt idx="830">
                  <c:v>185.39367065241024</c:v>
                </c:pt>
                <c:pt idx="831">
                  <c:v>185.64424518093753</c:v>
                </c:pt>
                <c:pt idx="832">
                  <c:v>185.92326060020093</c:v>
                </c:pt>
                <c:pt idx="833">
                  <c:v>186.02388220031986</c:v>
                </c:pt>
                <c:pt idx="834">
                  <c:v>186.12450380043882</c:v>
                </c:pt>
                <c:pt idx="835">
                  <c:v>186.3103530104828</c:v>
                </c:pt>
                <c:pt idx="836">
                  <c:v>186.55134289890728</c:v>
                </c:pt>
                <c:pt idx="837">
                  <c:v>188.46575504080073</c:v>
                </c:pt>
                <c:pt idx="838">
                  <c:v>188.08593737414967</c:v>
                </c:pt>
                <c:pt idx="839">
                  <c:v>188.18979809913151</c:v>
                </c:pt>
                <c:pt idx="840">
                  <c:v>188.29365882411338</c:v>
                </c:pt>
                <c:pt idx="841">
                  <c:v>188.39751954909522</c:v>
                </c:pt>
                <c:pt idx="842">
                  <c:v>187.33900508469412</c:v>
                </c:pt>
                <c:pt idx="843">
                  <c:v>187.35726860904771</c:v>
                </c:pt>
                <c:pt idx="844">
                  <c:v>187.45462769326025</c:v>
                </c:pt>
                <c:pt idx="845">
                  <c:v>187.55198677747279</c:v>
                </c:pt>
                <c:pt idx="846">
                  <c:v>187.88226484644025</c:v>
                </c:pt>
                <c:pt idx="847">
                  <c:v>187.97617337115281</c:v>
                </c:pt>
                <c:pt idx="848">
                  <c:v>188.06674572039822</c:v>
                </c:pt>
                <c:pt idx="849">
                  <c:v>188.1264338965276</c:v>
                </c:pt>
                <c:pt idx="850">
                  <c:v>188.21725323863359</c:v>
                </c:pt>
                <c:pt idx="851">
                  <c:v>188.3080725807396</c:v>
                </c:pt>
                <c:pt idx="852">
                  <c:v>188.48416098752898</c:v>
                </c:pt>
                <c:pt idx="853">
                  <c:v>188.28253513556209</c:v>
                </c:pt>
                <c:pt idx="854">
                  <c:v>188.37067838192544</c:v>
                </c:pt>
                <c:pt idx="855">
                  <c:v>188.45882162828883</c:v>
                </c:pt>
                <c:pt idx="856">
                  <c:v>188.53636770012946</c:v>
                </c:pt>
                <c:pt idx="857">
                  <c:v>188.66162780756261</c:v>
                </c:pt>
                <c:pt idx="858">
                  <c:v>190.00064169652467</c:v>
                </c:pt>
                <c:pt idx="859">
                  <c:v>190.11466753999585</c:v>
                </c:pt>
                <c:pt idx="860">
                  <c:v>193.18060869794317</c:v>
                </c:pt>
                <c:pt idx="861">
                  <c:v>193.26703577788996</c:v>
                </c:pt>
                <c:pt idx="862">
                  <c:v>193.35346285783675</c:v>
                </c:pt>
                <c:pt idx="863">
                  <c:v>194.20081487036279</c:v>
                </c:pt>
                <c:pt idx="864">
                  <c:v>194.62791854959849</c:v>
                </c:pt>
                <c:pt idx="865">
                  <c:v>195.28988117454497</c:v>
                </c:pt>
                <c:pt idx="866">
                  <c:v>195.61644363148218</c:v>
                </c:pt>
                <c:pt idx="867">
                  <c:v>195.61514839001475</c:v>
                </c:pt>
                <c:pt idx="868">
                  <c:v>195.70460009518558</c:v>
                </c:pt>
                <c:pt idx="869">
                  <c:v>195.79405180035639</c:v>
                </c:pt>
                <c:pt idx="870">
                  <c:v>195.88549996947319</c:v>
                </c:pt>
                <c:pt idx="871">
                  <c:v>196.12470130426206</c:v>
                </c:pt>
                <c:pt idx="872">
                  <c:v>196.25575306119438</c:v>
                </c:pt>
                <c:pt idx="873">
                  <c:v>196.21462072855067</c:v>
                </c:pt>
                <c:pt idx="874">
                  <c:v>195.71573029408395</c:v>
                </c:pt>
                <c:pt idx="875">
                  <c:v>195.80309140758098</c:v>
                </c:pt>
                <c:pt idx="876">
                  <c:v>195.89045252107803</c:v>
                </c:pt>
                <c:pt idx="877">
                  <c:v>197.0341246028982</c:v>
                </c:pt>
                <c:pt idx="878">
                  <c:v>197.12419755882081</c:v>
                </c:pt>
                <c:pt idx="879">
                  <c:v>197.07089740019353</c:v>
                </c:pt>
                <c:pt idx="880">
                  <c:v>197.20526340932352</c:v>
                </c:pt>
                <c:pt idx="881">
                  <c:v>197.29242644606998</c:v>
                </c:pt>
                <c:pt idx="882">
                  <c:v>197.38234781396926</c:v>
                </c:pt>
                <c:pt idx="883">
                  <c:v>197.4722691818686</c:v>
                </c:pt>
                <c:pt idx="884">
                  <c:v>197.56219054976791</c:v>
                </c:pt>
                <c:pt idx="885">
                  <c:v>197.65211191766724</c:v>
                </c:pt>
                <c:pt idx="886">
                  <c:v>197.74203328556655</c:v>
                </c:pt>
                <c:pt idx="887">
                  <c:v>197.5064750510364</c:v>
                </c:pt>
                <c:pt idx="888">
                  <c:v>197.47750019026176</c:v>
                </c:pt>
                <c:pt idx="889">
                  <c:v>197.56614784167144</c:v>
                </c:pt>
                <c:pt idx="890">
                  <c:v>197.65479549308117</c:v>
                </c:pt>
                <c:pt idx="891">
                  <c:v>197.49523060965311</c:v>
                </c:pt>
                <c:pt idx="892">
                  <c:v>197.59139237585646</c:v>
                </c:pt>
                <c:pt idx="893">
                  <c:v>198.31581876286381</c:v>
                </c:pt>
                <c:pt idx="894">
                  <c:v>198.40456734309313</c:v>
                </c:pt>
                <c:pt idx="895">
                  <c:v>198.46516539896228</c:v>
                </c:pt>
                <c:pt idx="896">
                  <c:v>198.55391549353993</c:v>
                </c:pt>
                <c:pt idx="897">
                  <c:v>198.64266558811761</c:v>
                </c:pt>
                <c:pt idx="898">
                  <c:v>198.73618232686727</c:v>
                </c:pt>
                <c:pt idx="899">
                  <c:v>198.82453520109729</c:v>
                </c:pt>
                <c:pt idx="900">
                  <c:v>199.01596804690089</c:v>
                </c:pt>
                <c:pt idx="901">
                  <c:v>199.10471814147857</c:v>
                </c:pt>
                <c:pt idx="902">
                  <c:v>199.63180540857726</c:v>
                </c:pt>
                <c:pt idx="903">
                  <c:v>199.7220051285417</c:v>
                </c:pt>
                <c:pt idx="904">
                  <c:v>199.81220484850616</c:v>
                </c:pt>
                <c:pt idx="905">
                  <c:v>199.90240456847059</c:v>
                </c:pt>
                <c:pt idx="906">
                  <c:v>199.99260428843499</c:v>
                </c:pt>
                <c:pt idx="907">
                  <c:v>200.08280400839942</c:v>
                </c:pt>
                <c:pt idx="908">
                  <c:v>200.18514282321809</c:v>
                </c:pt>
                <c:pt idx="909">
                  <c:v>201.40492302244394</c:v>
                </c:pt>
                <c:pt idx="910">
                  <c:v>200.68736258473754</c:v>
                </c:pt>
                <c:pt idx="911">
                  <c:v>200.7901720196148</c:v>
                </c:pt>
                <c:pt idx="912">
                  <c:v>200.89826471301791</c:v>
                </c:pt>
                <c:pt idx="913">
                  <c:v>201.0008854600907</c:v>
                </c:pt>
                <c:pt idx="914">
                  <c:v>201.17772752645635</c:v>
                </c:pt>
                <c:pt idx="915">
                  <c:v>201.75364693929586</c:v>
                </c:pt>
                <c:pt idx="916">
                  <c:v>201.81906934472357</c:v>
                </c:pt>
                <c:pt idx="917">
                  <c:v>201.91976918097038</c:v>
                </c:pt>
                <c:pt idx="918">
                  <c:v>202.02046901721715</c:v>
                </c:pt>
                <c:pt idx="919">
                  <c:v>202.1330393208508</c:v>
                </c:pt>
                <c:pt idx="920">
                  <c:v>202.23353509865731</c:v>
                </c:pt>
                <c:pt idx="921">
                  <c:v>202.33403087646391</c:v>
                </c:pt>
                <c:pt idx="922">
                  <c:v>202.68354765435981</c:v>
                </c:pt>
                <c:pt idx="923">
                  <c:v>202.78405892840877</c:v>
                </c:pt>
                <c:pt idx="924">
                  <c:v>202.88457020245778</c:v>
                </c:pt>
                <c:pt idx="925">
                  <c:v>202.98508147650676</c:v>
                </c:pt>
                <c:pt idx="926">
                  <c:v>203.13946921478683</c:v>
                </c:pt>
                <c:pt idx="927">
                  <c:v>202.80891813039594</c:v>
                </c:pt>
                <c:pt idx="928">
                  <c:v>204.9553904920817</c:v>
                </c:pt>
                <c:pt idx="929">
                  <c:v>205.54804510563281</c:v>
                </c:pt>
                <c:pt idx="930">
                  <c:v>205.72105282474195</c:v>
                </c:pt>
                <c:pt idx="931">
                  <c:v>205.82737239066589</c:v>
                </c:pt>
                <c:pt idx="932">
                  <c:v>205.93369195658988</c:v>
                </c:pt>
                <c:pt idx="933">
                  <c:v>206.03018549672004</c:v>
                </c:pt>
                <c:pt idx="934">
                  <c:v>206.12812594614292</c:v>
                </c:pt>
                <c:pt idx="935">
                  <c:v>206.23461827735559</c:v>
                </c:pt>
                <c:pt idx="936">
                  <c:v>206.34111060856827</c:v>
                </c:pt>
                <c:pt idx="937">
                  <c:v>206.372351339489</c:v>
                </c:pt>
                <c:pt idx="938">
                  <c:v>206.47187850357119</c:v>
                </c:pt>
                <c:pt idx="939">
                  <c:v>206.57140566765338</c:v>
                </c:pt>
                <c:pt idx="940">
                  <c:v>207.03947693038648</c:v>
                </c:pt>
                <c:pt idx="941">
                  <c:v>207.09730134002885</c:v>
                </c:pt>
                <c:pt idx="942">
                  <c:v>207.13699824845128</c:v>
                </c:pt>
                <c:pt idx="943">
                  <c:v>207.24168550828989</c:v>
                </c:pt>
                <c:pt idx="944">
                  <c:v>207.38664485041389</c:v>
                </c:pt>
                <c:pt idx="945">
                  <c:v>207.48372016871593</c:v>
                </c:pt>
                <c:pt idx="946">
                  <c:v>207.58079548701795</c:v>
                </c:pt>
                <c:pt idx="947">
                  <c:v>207.67716147473246</c:v>
                </c:pt>
                <c:pt idx="948">
                  <c:v>207.7740594603876</c:v>
                </c:pt>
                <c:pt idx="949">
                  <c:v>210.01703453071025</c:v>
                </c:pt>
                <c:pt idx="950">
                  <c:v>210.1162277993283</c:v>
                </c:pt>
                <c:pt idx="951">
                  <c:v>210.28777409566513</c:v>
                </c:pt>
                <c:pt idx="952">
                  <c:v>210.38671893971292</c:v>
                </c:pt>
                <c:pt idx="953">
                  <c:v>210.48566378376071</c:v>
                </c:pt>
                <c:pt idx="954">
                  <c:v>210.89029934744397</c:v>
                </c:pt>
                <c:pt idx="955">
                  <c:v>210.97368661213699</c:v>
                </c:pt>
                <c:pt idx="956">
                  <c:v>211.17637469394859</c:v>
                </c:pt>
                <c:pt idx="957">
                  <c:v>211.27498452176226</c:v>
                </c:pt>
                <c:pt idx="958">
                  <c:v>211.71215934329507</c:v>
                </c:pt>
                <c:pt idx="959">
                  <c:v>211.81056620318549</c:v>
                </c:pt>
                <c:pt idx="960">
                  <c:v>211.90897306307593</c:v>
                </c:pt>
                <c:pt idx="961">
                  <c:v>212.22963963667527</c:v>
                </c:pt>
                <c:pt idx="962">
                  <c:v>212.53322893248509</c:v>
                </c:pt>
                <c:pt idx="963">
                  <c:v>212.66768891223288</c:v>
                </c:pt>
                <c:pt idx="964">
                  <c:v>212.76516244198498</c:v>
                </c:pt>
                <c:pt idx="965">
                  <c:v>213.01666051233678</c:v>
                </c:pt>
                <c:pt idx="966">
                  <c:v>213.1145330693962</c:v>
                </c:pt>
                <c:pt idx="967">
                  <c:v>213.21240562645556</c:v>
                </c:pt>
                <c:pt idx="968">
                  <c:v>213.19708609591433</c:v>
                </c:pt>
                <c:pt idx="969">
                  <c:v>213.3525761234506</c:v>
                </c:pt>
                <c:pt idx="970">
                  <c:v>213.44995519189465</c:v>
                </c:pt>
                <c:pt idx="971">
                  <c:v>213.5463416903153</c:v>
                </c:pt>
                <c:pt idx="972">
                  <c:v>213.64784560877169</c:v>
                </c:pt>
                <c:pt idx="973">
                  <c:v>213.745241790492</c:v>
                </c:pt>
                <c:pt idx="974">
                  <c:v>213.84263797221229</c:v>
                </c:pt>
                <c:pt idx="975">
                  <c:v>214.01915490255632</c:v>
                </c:pt>
                <c:pt idx="976">
                  <c:v>214.06677198610487</c:v>
                </c:pt>
                <c:pt idx="977">
                  <c:v>214.16395673605712</c:v>
                </c:pt>
                <c:pt idx="978">
                  <c:v>214.26114148600939</c:v>
                </c:pt>
                <c:pt idx="979">
                  <c:v>214.36199229934704</c:v>
                </c:pt>
                <c:pt idx="980">
                  <c:v>214.45910223167917</c:v>
                </c:pt>
                <c:pt idx="981">
                  <c:v>214.55621216401133</c:v>
                </c:pt>
                <c:pt idx="982">
                  <c:v>214.89048601063644</c:v>
                </c:pt>
                <c:pt idx="983">
                  <c:v>214.98767915318351</c:v>
                </c:pt>
                <c:pt idx="984">
                  <c:v>215.12796237296507</c:v>
                </c:pt>
                <c:pt idx="985">
                  <c:v>215.22456059496022</c:v>
                </c:pt>
                <c:pt idx="986">
                  <c:v>215.32245014530528</c:v>
                </c:pt>
                <c:pt idx="987">
                  <c:v>215.42033969565034</c:v>
                </c:pt>
                <c:pt idx="988">
                  <c:v>215.5182292459954</c:v>
                </c:pt>
                <c:pt idx="989">
                  <c:v>215.61611879634052</c:v>
                </c:pt>
                <c:pt idx="990">
                  <c:v>215.65609190027698</c:v>
                </c:pt>
                <c:pt idx="991">
                  <c:v>215.7503766024555</c:v>
                </c:pt>
                <c:pt idx="992">
                  <c:v>215.82781208823127</c:v>
                </c:pt>
                <c:pt idx="993">
                  <c:v>209.69529081941883</c:v>
                </c:pt>
                <c:pt idx="994">
                  <c:v>209.78868437449202</c:v>
                </c:pt>
                <c:pt idx="995">
                  <c:v>209.88207792956524</c:v>
                </c:pt>
                <c:pt idx="996">
                  <c:v>209.9754714846384</c:v>
                </c:pt>
                <c:pt idx="997">
                  <c:v>210.06515592869994</c:v>
                </c:pt>
                <c:pt idx="998">
                  <c:v>210.15947676152604</c:v>
                </c:pt>
                <c:pt idx="999">
                  <c:v>210.20795102525071</c:v>
                </c:pt>
                <c:pt idx="1000">
                  <c:v>211.80427583976163</c:v>
                </c:pt>
                <c:pt idx="1001">
                  <c:v>211.92296258717161</c:v>
                </c:pt>
                <c:pt idx="1002">
                  <c:v>212.01660428775199</c:v>
                </c:pt>
                <c:pt idx="1003">
                  <c:v>212.10659173384059</c:v>
                </c:pt>
                <c:pt idx="1004">
                  <c:v>212.19679962348386</c:v>
                </c:pt>
                <c:pt idx="1005">
                  <c:v>212.29597084639616</c:v>
                </c:pt>
                <c:pt idx="1006">
                  <c:v>211.83563122590689</c:v>
                </c:pt>
                <c:pt idx="1007">
                  <c:v>211.83773234003741</c:v>
                </c:pt>
                <c:pt idx="1008">
                  <c:v>211.92678924204429</c:v>
                </c:pt>
                <c:pt idx="1009">
                  <c:v>212.01584614405115</c:v>
                </c:pt>
                <c:pt idx="1010">
                  <c:v>212.09540165030108</c:v>
                </c:pt>
                <c:pt idx="1011">
                  <c:v>212.17515455102321</c:v>
                </c:pt>
                <c:pt idx="1012">
                  <c:v>212.3955506857362</c:v>
                </c:pt>
                <c:pt idx="1013">
                  <c:v>212.48474180609213</c:v>
                </c:pt>
                <c:pt idx="1014">
                  <c:v>212.57379133171173</c:v>
                </c:pt>
                <c:pt idx="1015">
                  <c:v>212.66284085733125</c:v>
                </c:pt>
                <c:pt idx="1016">
                  <c:v>212.75189038295082</c:v>
                </c:pt>
                <c:pt idx="1017">
                  <c:v>212.75776464694897</c:v>
                </c:pt>
                <c:pt idx="1018">
                  <c:v>212.84763173979005</c:v>
                </c:pt>
                <c:pt idx="1019">
                  <c:v>212.31047084360156</c:v>
                </c:pt>
                <c:pt idx="1020">
                  <c:v>210.97285451170086</c:v>
                </c:pt>
                <c:pt idx="1021">
                  <c:v>210.83243658778051</c:v>
                </c:pt>
                <c:pt idx="1022">
                  <c:v>210.91513967317624</c:v>
                </c:pt>
                <c:pt idx="1023">
                  <c:v>210.99784275857189</c:v>
                </c:pt>
                <c:pt idx="1024">
                  <c:v>211.0805458439676</c:v>
                </c:pt>
                <c:pt idx="1025">
                  <c:v>211.15273572841278</c:v>
                </c:pt>
                <c:pt idx="1026">
                  <c:v>211.23549200847754</c:v>
                </c:pt>
                <c:pt idx="1027">
                  <c:v>211.31824828854226</c:v>
                </c:pt>
                <c:pt idx="1028">
                  <c:v>211.40100456860694</c:v>
                </c:pt>
                <c:pt idx="1029">
                  <c:v>211.49839507440299</c:v>
                </c:pt>
                <c:pt idx="1030">
                  <c:v>211.59221575142988</c:v>
                </c:pt>
                <c:pt idx="1031">
                  <c:v>211.11684809637416</c:v>
                </c:pt>
                <c:pt idx="1032">
                  <c:v>211.24012098577671</c:v>
                </c:pt>
                <c:pt idx="1033">
                  <c:v>211.23799784770023</c:v>
                </c:pt>
                <c:pt idx="1034">
                  <c:v>211.32888399989446</c:v>
                </c:pt>
                <c:pt idx="1035">
                  <c:v>211.16245608118896</c:v>
                </c:pt>
                <c:pt idx="1036">
                  <c:v>211.25368307068521</c:v>
                </c:pt>
                <c:pt idx="1037">
                  <c:v>211.34491006018149</c:v>
                </c:pt>
                <c:pt idx="1038">
                  <c:v>211.53557667314092</c:v>
                </c:pt>
                <c:pt idx="1039">
                  <c:v>212.86616228235445</c:v>
                </c:pt>
                <c:pt idx="1040">
                  <c:v>212.95843809841111</c:v>
                </c:pt>
                <c:pt idx="1041">
                  <c:v>213.17252505229999</c:v>
                </c:pt>
                <c:pt idx="1042">
                  <c:v>212.66448135386054</c:v>
                </c:pt>
                <c:pt idx="1043">
                  <c:v>212.75312753376602</c:v>
                </c:pt>
                <c:pt idx="1044">
                  <c:v>212.84177371367156</c:v>
                </c:pt>
                <c:pt idx="1045">
                  <c:v>212.91730342517565</c:v>
                </c:pt>
                <c:pt idx="1046">
                  <c:v>213.19758775756637</c:v>
                </c:pt>
                <c:pt idx="1047">
                  <c:v>214.01538671714798</c:v>
                </c:pt>
                <c:pt idx="1048">
                  <c:v>214.20541192911037</c:v>
                </c:pt>
                <c:pt idx="1049">
                  <c:v>214.16854289037352</c:v>
                </c:pt>
                <c:pt idx="1050">
                  <c:v>214.2589260929673</c:v>
                </c:pt>
                <c:pt idx="1051">
                  <c:v>214.34930929556108</c:v>
                </c:pt>
                <c:pt idx="1052">
                  <c:v>214.210297691465</c:v>
                </c:pt>
                <c:pt idx="1053">
                  <c:v>214.33344320039114</c:v>
                </c:pt>
                <c:pt idx="1054">
                  <c:v>214.42144121967556</c:v>
                </c:pt>
                <c:pt idx="1055">
                  <c:v>214.50943923896003</c:v>
                </c:pt>
                <c:pt idx="1056">
                  <c:v>215.52014387799719</c:v>
                </c:pt>
                <c:pt idx="1057">
                  <c:v>215.60881019827741</c:v>
                </c:pt>
                <c:pt idx="1058">
                  <c:v>215.69747651855769</c:v>
                </c:pt>
                <c:pt idx="1059">
                  <c:v>215.50773326277482</c:v>
                </c:pt>
                <c:pt idx="1060">
                  <c:v>215.51285732378122</c:v>
                </c:pt>
                <c:pt idx="1061">
                  <c:v>215.59993086372376</c:v>
                </c:pt>
                <c:pt idx="1062">
                  <c:v>214.87167869915115</c:v>
                </c:pt>
                <c:pt idx="1063">
                  <c:v>215.08163968455455</c:v>
                </c:pt>
                <c:pt idx="1064">
                  <c:v>215.16875361178325</c:v>
                </c:pt>
                <c:pt idx="1065">
                  <c:v>215.25586753901194</c:v>
                </c:pt>
                <c:pt idx="1066">
                  <c:v>215.21346803325235</c:v>
                </c:pt>
                <c:pt idx="1067">
                  <c:v>215.23753705575845</c:v>
                </c:pt>
                <c:pt idx="1068">
                  <c:v>215.32525332671759</c:v>
                </c:pt>
                <c:pt idx="1069">
                  <c:v>214.02093193377303</c:v>
                </c:pt>
                <c:pt idx="1070">
                  <c:v>209.63282631789195</c:v>
                </c:pt>
                <c:pt idx="1071">
                  <c:v>209.72088791551059</c:v>
                </c:pt>
                <c:pt idx="1072">
                  <c:v>209.80894951312931</c:v>
                </c:pt>
                <c:pt idx="1073">
                  <c:v>209.52494442706609</c:v>
                </c:pt>
                <c:pt idx="1074">
                  <c:v>208.55246873767578</c:v>
                </c:pt>
                <c:pt idx="1075">
                  <c:v>208.746783507174</c:v>
                </c:pt>
                <c:pt idx="1076">
                  <c:v>208.67855861931127</c:v>
                </c:pt>
                <c:pt idx="1077">
                  <c:v>205.23095516032956</c:v>
                </c:pt>
                <c:pt idx="1078">
                  <c:v>205.31493621814647</c:v>
                </c:pt>
                <c:pt idx="1079">
                  <c:v>205.39891727596341</c:v>
                </c:pt>
                <c:pt idx="1080">
                  <c:v>205.24096678076532</c:v>
                </c:pt>
                <c:pt idx="1081">
                  <c:v>205.32472693949452</c:v>
                </c:pt>
                <c:pt idx="1082">
                  <c:v>205.32218522489077</c:v>
                </c:pt>
                <c:pt idx="1083">
                  <c:v>205.28589926082216</c:v>
                </c:pt>
                <c:pt idx="1084">
                  <c:v>205.40854259613502</c:v>
                </c:pt>
                <c:pt idx="1085">
                  <c:v>205.49092936773346</c:v>
                </c:pt>
                <c:pt idx="1086">
                  <c:v>205.57331613933192</c:v>
                </c:pt>
                <c:pt idx="1087">
                  <c:v>205.65570291093036</c:v>
                </c:pt>
                <c:pt idx="1088">
                  <c:v>205.73808968252879</c:v>
                </c:pt>
                <c:pt idx="1089">
                  <c:v>205.82047645412723</c:v>
                </c:pt>
                <c:pt idx="1090">
                  <c:v>205.89048645821163</c:v>
                </c:pt>
                <c:pt idx="1091">
                  <c:v>206.2871456118859</c:v>
                </c:pt>
                <c:pt idx="1092">
                  <c:v>206.35176438257815</c:v>
                </c:pt>
                <c:pt idx="1093">
                  <c:v>206.43586675918351</c:v>
                </c:pt>
                <c:pt idx="1094">
                  <c:v>205.38082972499146</c:v>
                </c:pt>
                <c:pt idx="1095">
                  <c:v>205.38147236099186</c:v>
                </c:pt>
                <c:pt idx="1096">
                  <c:v>206.28476095790145</c:v>
                </c:pt>
                <c:pt idx="1097">
                  <c:v>206.09375580155282</c:v>
                </c:pt>
                <c:pt idx="1098">
                  <c:v>206.01114737609572</c:v>
                </c:pt>
                <c:pt idx="1099">
                  <c:v>206.10590294895084</c:v>
                </c:pt>
                <c:pt idx="1100">
                  <c:v>206.20065852180599</c:v>
                </c:pt>
                <c:pt idx="1101">
                  <c:v>206.28892843247652</c:v>
                </c:pt>
                <c:pt idx="1102">
                  <c:v>206.38368400533162</c:v>
                </c:pt>
                <c:pt idx="1103">
                  <c:v>206.38742712083192</c:v>
                </c:pt>
                <c:pt idx="1104">
                  <c:v>205.52859945699652</c:v>
                </c:pt>
                <c:pt idx="1105">
                  <c:v>205.45870599978755</c:v>
                </c:pt>
                <c:pt idx="1106">
                  <c:v>205.55433310415751</c:v>
                </c:pt>
                <c:pt idx="1107">
                  <c:v>205.64996020852752</c:v>
                </c:pt>
                <c:pt idx="1108">
                  <c:v>205.74686719864698</c:v>
                </c:pt>
                <c:pt idx="1109">
                  <c:v>203.35091946444004</c:v>
                </c:pt>
                <c:pt idx="1110">
                  <c:v>190.66565550243553</c:v>
                </c:pt>
                <c:pt idx="1111">
                  <c:v>189.14064005357329</c:v>
                </c:pt>
                <c:pt idx="1112">
                  <c:v>188.85662748131139</c:v>
                </c:pt>
                <c:pt idx="1113">
                  <c:v>188.99496067105761</c:v>
                </c:pt>
                <c:pt idx="1114">
                  <c:v>189.13329386080383</c:v>
                </c:pt>
                <c:pt idx="1115">
                  <c:v>186.08080454853427</c:v>
                </c:pt>
                <c:pt idx="1116">
                  <c:v>185.51902802622197</c:v>
                </c:pt>
                <c:pt idx="1117">
                  <c:v>185.83918967609083</c:v>
                </c:pt>
                <c:pt idx="1118">
                  <c:v>185.97518203572602</c:v>
                </c:pt>
                <c:pt idx="1119">
                  <c:v>186.03051279006527</c:v>
                </c:pt>
                <c:pt idx="1120">
                  <c:v>186.1740741651719</c:v>
                </c:pt>
                <c:pt idx="1121">
                  <c:v>186.31247426764756</c:v>
                </c:pt>
                <c:pt idx="1122">
                  <c:v>186.31300361826354</c:v>
                </c:pt>
                <c:pt idx="1123">
                  <c:v>186.39107083588448</c:v>
                </c:pt>
                <c:pt idx="1124">
                  <c:v>187.13567356459134</c:v>
                </c:pt>
                <c:pt idx="1125">
                  <c:v>187.43454508103935</c:v>
                </c:pt>
                <c:pt idx="1126">
                  <c:v>187.81540274320557</c:v>
                </c:pt>
                <c:pt idx="1127">
                  <c:v>187.9487797404598</c:v>
                </c:pt>
                <c:pt idx="1128">
                  <c:v>188.08215673771403</c:v>
                </c:pt>
                <c:pt idx="1129">
                  <c:v>188.21553373496826</c:v>
                </c:pt>
                <c:pt idx="1130">
                  <c:v>187.54658010629663</c:v>
                </c:pt>
                <c:pt idx="1131">
                  <c:v>177.95095708402519</c:v>
                </c:pt>
                <c:pt idx="1132">
                  <c:v>178.05840642125878</c:v>
                </c:pt>
                <c:pt idx="1133">
                  <c:v>178.07473800654901</c:v>
                </c:pt>
                <c:pt idx="1134">
                  <c:v>178.21121528356514</c:v>
                </c:pt>
                <c:pt idx="1135">
                  <c:v>178.34769256058129</c:v>
                </c:pt>
                <c:pt idx="1136">
                  <c:v>178.48496076280441</c:v>
                </c:pt>
                <c:pt idx="1137">
                  <c:v>178.59059692073814</c:v>
                </c:pt>
                <c:pt idx="1138">
                  <c:v>179.3792436658629</c:v>
                </c:pt>
                <c:pt idx="1139">
                  <c:v>178.95663838443735</c:v>
                </c:pt>
                <c:pt idx="1140">
                  <c:v>178.41424707313868</c:v>
                </c:pt>
                <c:pt idx="1141">
                  <c:v>178.55382701462111</c:v>
                </c:pt>
                <c:pt idx="1142">
                  <c:v>178.69340695610356</c:v>
                </c:pt>
                <c:pt idx="1143">
                  <c:v>178.18263661815806</c:v>
                </c:pt>
                <c:pt idx="1144">
                  <c:v>177.61206734400213</c:v>
                </c:pt>
                <c:pt idx="1145">
                  <c:v>177.70292434940603</c:v>
                </c:pt>
                <c:pt idx="1146">
                  <c:v>177.57478363616167</c:v>
                </c:pt>
                <c:pt idx="1147">
                  <c:v>177.70712734340316</c:v>
                </c:pt>
                <c:pt idx="1148">
                  <c:v>177.83947105064465</c:v>
                </c:pt>
                <c:pt idx="1149">
                  <c:v>177.97181475788614</c:v>
                </c:pt>
                <c:pt idx="1150">
                  <c:v>177.57883267326687</c:v>
                </c:pt>
                <c:pt idx="1151">
                  <c:v>177.76535978858837</c:v>
                </c:pt>
                <c:pt idx="1152">
                  <c:v>177.89562294716848</c:v>
                </c:pt>
                <c:pt idx="1153">
                  <c:v>177.9955075630005</c:v>
                </c:pt>
                <c:pt idx="1154">
                  <c:v>177.79228833898466</c:v>
                </c:pt>
                <c:pt idx="1155">
                  <c:v>177.92249842916564</c:v>
                </c:pt>
                <c:pt idx="1156">
                  <c:v>178.0527085193466</c:v>
                </c:pt>
                <c:pt idx="1157">
                  <c:v>178.22055527314211</c:v>
                </c:pt>
                <c:pt idx="1158">
                  <c:v>177.65974768877601</c:v>
                </c:pt>
                <c:pt idx="1159">
                  <c:v>177.34700811836223</c:v>
                </c:pt>
                <c:pt idx="1160">
                  <c:v>176.76439405996641</c:v>
                </c:pt>
                <c:pt idx="1161">
                  <c:v>158.25641676970105</c:v>
                </c:pt>
                <c:pt idx="1162">
                  <c:v>158.36907699628148</c:v>
                </c:pt>
                <c:pt idx="1163">
                  <c:v>158.48173722286188</c:v>
                </c:pt>
                <c:pt idx="1164">
                  <c:v>155.72658055275531</c:v>
                </c:pt>
                <c:pt idx="1165">
                  <c:v>155.71779990138427</c:v>
                </c:pt>
                <c:pt idx="1166">
                  <c:v>155.80214996749839</c:v>
                </c:pt>
                <c:pt idx="1167">
                  <c:v>155.91322302986896</c:v>
                </c:pt>
                <c:pt idx="1168">
                  <c:v>154.80957350283791</c:v>
                </c:pt>
                <c:pt idx="1169">
                  <c:v>154.91347350568137</c:v>
                </c:pt>
                <c:pt idx="1170">
                  <c:v>155.01737350852486</c:v>
                </c:pt>
                <c:pt idx="1171">
                  <c:v>154.97754606456377</c:v>
                </c:pt>
                <c:pt idx="1172">
                  <c:v>155.0992683804908</c:v>
                </c:pt>
                <c:pt idx="1173">
                  <c:v>155.06856615377094</c:v>
                </c:pt>
                <c:pt idx="1174">
                  <c:v>155.04793538339783</c:v>
                </c:pt>
                <c:pt idx="1175">
                  <c:v>153.72561488133604</c:v>
                </c:pt>
                <c:pt idx="1176">
                  <c:v>153.82745414684345</c:v>
                </c:pt>
                <c:pt idx="1177">
                  <c:v>153.92929341235089</c:v>
                </c:pt>
                <c:pt idx="1178">
                  <c:v>152.56286419002157</c:v>
                </c:pt>
                <c:pt idx="1179">
                  <c:v>149.20363215697517</c:v>
                </c:pt>
                <c:pt idx="1180">
                  <c:v>148.37559867125987</c:v>
                </c:pt>
                <c:pt idx="1181">
                  <c:v>148.29306011105109</c:v>
                </c:pt>
                <c:pt idx="1182">
                  <c:v>148.24789857720822</c:v>
                </c:pt>
                <c:pt idx="1183">
                  <c:v>148.34422474478291</c:v>
                </c:pt>
                <c:pt idx="1184">
                  <c:v>148.43676028763815</c:v>
                </c:pt>
                <c:pt idx="1185">
                  <c:v>147.46990409516368</c:v>
                </c:pt>
                <c:pt idx="1186">
                  <c:v>147.55191907467253</c:v>
                </c:pt>
                <c:pt idx="1187">
                  <c:v>147.38929657052583</c:v>
                </c:pt>
                <c:pt idx="1188">
                  <c:v>146.40080796705382</c:v>
                </c:pt>
                <c:pt idx="1189">
                  <c:v>146.53677715119113</c:v>
                </c:pt>
                <c:pt idx="1190">
                  <c:v>146.63369054294316</c:v>
                </c:pt>
                <c:pt idx="1191">
                  <c:v>146.73060393469524</c:v>
                </c:pt>
                <c:pt idx="1192">
                  <c:v>145.80261050905023</c:v>
                </c:pt>
                <c:pt idx="1193">
                  <c:v>145.89547703532472</c:v>
                </c:pt>
                <c:pt idx="1194">
                  <c:v>145.98834356159921</c:v>
                </c:pt>
                <c:pt idx="1195">
                  <c:v>146.06092682092321</c:v>
                </c:pt>
                <c:pt idx="1196">
                  <c:v>146.15405009741229</c:v>
                </c:pt>
                <c:pt idx="1197">
                  <c:v>146.24717337390135</c:v>
                </c:pt>
                <c:pt idx="1198">
                  <c:v>146.3402966503904</c:v>
                </c:pt>
                <c:pt idx="1199">
                  <c:v>144.35738672036391</c:v>
                </c:pt>
                <c:pt idx="1200">
                  <c:v>132.37935733153435</c:v>
                </c:pt>
                <c:pt idx="1201">
                  <c:v>128.27373268468205</c:v>
                </c:pt>
                <c:pt idx="1202">
                  <c:v>128.13091391889614</c:v>
                </c:pt>
                <c:pt idx="1203">
                  <c:v>127.27658575931827</c:v>
                </c:pt>
                <c:pt idx="1204">
                  <c:v>127.37920141837721</c:v>
                </c:pt>
                <c:pt idx="1205">
                  <c:v>127.48181707743611</c:v>
                </c:pt>
                <c:pt idx="1206">
                  <c:v>126.63768073370204</c:v>
                </c:pt>
                <c:pt idx="1207">
                  <c:v>125.92965825445719</c:v>
                </c:pt>
                <c:pt idx="1208">
                  <c:v>126.0357176921794</c:v>
                </c:pt>
                <c:pt idx="1209">
                  <c:v>126.14177712990161</c:v>
                </c:pt>
                <c:pt idx="1210">
                  <c:v>126.24783656762381</c:v>
                </c:pt>
                <c:pt idx="1211">
                  <c:v>126.36558692954075</c:v>
                </c:pt>
                <c:pt idx="1212">
                  <c:v>126.47761920959415</c:v>
                </c:pt>
                <c:pt idx="1213">
                  <c:v>126.53680013831909</c:v>
                </c:pt>
                <c:pt idx="1214">
                  <c:v>126.51601795791997</c:v>
                </c:pt>
                <c:pt idx="1215">
                  <c:v>126.54630923716446</c:v>
                </c:pt>
                <c:pt idx="1216">
                  <c:v>126.60579952124206</c:v>
                </c:pt>
                <c:pt idx="1217">
                  <c:v>126.16555395342638</c:v>
                </c:pt>
                <c:pt idx="1218">
                  <c:v>126.27843710173178</c:v>
                </c:pt>
                <c:pt idx="1219">
                  <c:v>126.39132025003714</c:v>
                </c:pt>
                <c:pt idx="1220">
                  <c:v>126.52910573471983</c:v>
                </c:pt>
                <c:pt idx="1221">
                  <c:v>125.66541082628309</c:v>
                </c:pt>
                <c:pt idx="1222">
                  <c:v>125.1883014780004</c:v>
                </c:pt>
                <c:pt idx="1223">
                  <c:v>125.81173279707215</c:v>
                </c:pt>
                <c:pt idx="1224">
                  <c:v>125.92192356021118</c:v>
                </c:pt>
                <c:pt idx="1225">
                  <c:v>126.03654312752792</c:v>
                </c:pt>
                <c:pt idx="1226">
                  <c:v>126.15116269484466</c:v>
                </c:pt>
                <c:pt idx="1227">
                  <c:v>125.869346885082</c:v>
                </c:pt>
                <c:pt idx="1228">
                  <c:v>126.60704160461786</c:v>
                </c:pt>
                <c:pt idx="1229">
                  <c:v>126.33561739371946</c:v>
                </c:pt>
                <c:pt idx="1230">
                  <c:v>126.31706696925205</c:v>
                </c:pt>
                <c:pt idx="1231">
                  <c:v>125.62470060654695</c:v>
                </c:pt>
                <c:pt idx="1232">
                  <c:v>125.73813972105742</c:v>
                </c:pt>
                <c:pt idx="1233">
                  <c:v>125.85157883556786</c:v>
                </c:pt>
                <c:pt idx="1234">
                  <c:v>125.76699094749438</c:v>
                </c:pt>
                <c:pt idx="1235">
                  <c:v>125.8820445987968</c:v>
                </c:pt>
                <c:pt idx="1236">
                  <c:v>126.086497586299</c:v>
                </c:pt>
                <c:pt idx="1237">
                  <c:v>126.19836769976345</c:v>
                </c:pt>
                <c:pt idx="1238">
                  <c:v>126.31196166547957</c:v>
                </c:pt>
                <c:pt idx="1239">
                  <c:v>126.42675987874848</c:v>
                </c:pt>
                <c:pt idx="1240">
                  <c:v>126.54155809201734</c:v>
                </c:pt>
                <c:pt idx="1241">
                  <c:v>126.65635630528627</c:v>
                </c:pt>
                <c:pt idx="1242">
                  <c:v>127.09021833143926</c:v>
                </c:pt>
                <c:pt idx="1243">
                  <c:v>127.03581387864674</c:v>
                </c:pt>
                <c:pt idx="1244">
                  <c:v>127.16682323805911</c:v>
                </c:pt>
                <c:pt idx="1245">
                  <c:v>127.36007662731519</c:v>
                </c:pt>
                <c:pt idx="1246">
                  <c:v>127.47881859522136</c:v>
                </c:pt>
                <c:pt idx="1247">
                  <c:v>127.5975605631275</c:v>
                </c:pt>
                <c:pt idx="1248">
                  <c:v>127.59446487692846</c:v>
                </c:pt>
                <c:pt idx="1249">
                  <c:v>127.94899423809861</c:v>
                </c:pt>
                <c:pt idx="1250">
                  <c:v>128.0692030364626</c:v>
                </c:pt>
                <c:pt idx="1251">
                  <c:v>128.18941183482659</c:v>
                </c:pt>
                <c:pt idx="1252">
                  <c:v>128.14144728603375</c:v>
                </c:pt>
                <c:pt idx="1253">
                  <c:v>128.26134183291327</c:v>
                </c:pt>
                <c:pt idx="1254">
                  <c:v>128.3812363797928</c:v>
                </c:pt>
                <c:pt idx="1255">
                  <c:v>128.46503679716241</c:v>
                </c:pt>
                <c:pt idx="1256">
                  <c:v>128.5913428004437</c:v>
                </c:pt>
                <c:pt idx="1257">
                  <c:v>128.60213162227899</c:v>
                </c:pt>
                <c:pt idx="1258">
                  <c:v>128.72372233737283</c:v>
                </c:pt>
                <c:pt idx="1259">
                  <c:v>128.84992583899094</c:v>
                </c:pt>
                <c:pt idx="1260">
                  <c:v>128.97258618063051</c:v>
                </c:pt>
                <c:pt idx="1261">
                  <c:v>129.09524652227009</c:v>
                </c:pt>
                <c:pt idx="1262">
                  <c:v>129.23555779718365</c:v>
                </c:pt>
                <c:pt idx="1263">
                  <c:v>129.35822714850028</c:v>
                </c:pt>
                <c:pt idx="1264">
                  <c:v>129.2062624493947</c:v>
                </c:pt>
                <c:pt idx="1265">
                  <c:v>129.3269459908675</c:v>
                </c:pt>
                <c:pt idx="1266">
                  <c:v>129.44942397006812</c:v>
                </c:pt>
                <c:pt idx="1267">
                  <c:v>129.57190194926872</c:v>
                </c:pt>
                <c:pt idx="1268">
                  <c:v>129.69437992846932</c:v>
                </c:pt>
                <c:pt idx="1269">
                  <c:v>129.81685790766994</c:v>
                </c:pt>
                <c:pt idx="1270">
                  <c:v>129.72569399482799</c:v>
                </c:pt>
                <c:pt idx="1271">
                  <c:v>129.76106634694429</c:v>
                </c:pt>
                <c:pt idx="1272">
                  <c:v>129.52121948950932</c:v>
                </c:pt>
                <c:pt idx="1273">
                  <c:v>129.97906458728505</c:v>
                </c:pt>
                <c:pt idx="1274">
                  <c:v>129.86287881919421</c:v>
                </c:pt>
                <c:pt idx="1275">
                  <c:v>130.25802028007288</c:v>
                </c:pt>
                <c:pt idx="1276">
                  <c:v>130.46759155551402</c:v>
                </c:pt>
                <c:pt idx="1277">
                  <c:v>130.60794829876679</c:v>
                </c:pt>
                <c:pt idx="1278">
                  <c:v>130.74830504201958</c:v>
                </c:pt>
                <c:pt idx="1279">
                  <c:v>130.88866178527238</c:v>
                </c:pt>
                <c:pt idx="1280">
                  <c:v>131.02901852852517</c:v>
                </c:pt>
                <c:pt idx="1281">
                  <c:v>131.16937527177797</c:v>
                </c:pt>
                <c:pt idx="1282">
                  <c:v>131.30973201503073</c:v>
                </c:pt>
                <c:pt idx="1283">
                  <c:v>131.45008875828353</c:v>
                </c:pt>
                <c:pt idx="1284">
                  <c:v>131.59044550153632</c:v>
                </c:pt>
                <c:pt idx="1285">
                  <c:v>131.61936331456357</c:v>
                </c:pt>
                <c:pt idx="1286">
                  <c:v>131.78182266853386</c:v>
                </c:pt>
                <c:pt idx="1287">
                  <c:v>131.6041839201271</c:v>
                </c:pt>
                <c:pt idx="1288">
                  <c:v>131.71998118849044</c:v>
                </c:pt>
                <c:pt idx="1289">
                  <c:v>131.8357784568538</c:v>
                </c:pt>
                <c:pt idx="1290">
                  <c:v>131.68496047357814</c:v>
                </c:pt>
                <c:pt idx="1291">
                  <c:v>130.65148845521378</c:v>
                </c:pt>
                <c:pt idx="1292">
                  <c:v>128.24851685380312</c:v>
                </c:pt>
                <c:pt idx="1293">
                  <c:v>127.62080897394333</c:v>
                </c:pt>
                <c:pt idx="1294">
                  <c:v>127.71959294682416</c:v>
                </c:pt>
                <c:pt idx="1295">
                  <c:v>127.8420364755722</c:v>
                </c:pt>
                <c:pt idx="1296">
                  <c:v>127.96448000432024</c:v>
                </c:pt>
                <c:pt idx="1297">
                  <c:v>127.99844044046989</c:v>
                </c:pt>
                <c:pt idx="1298">
                  <c:v>128.15372776918386</c:v>
                </c:pt>
                <c:pt idx="1299">
                  <c:v>128.28948937320976</c:v>
                </c:pt>
                <c:pt idx="1300">
                  <c:v>128.33401421448244</c:v>
                </c:pt>
                <c:pt idx="1301">
                  <c:v>128.45831996458267</c:v>
                </c:pt>
                <c:pt idx="1302">
                  <c:v>128.60303507250663</c:v>
                </c:pt>
                <c:pt idx="1303">
                  <c:v>128.7351729914572</c:v>
                </c:pt>
                <c:pt idx="1304">
                  <c:v>128.84631478393482</c:v>
                </c:pt>
                <c:pt idx="1305">
                  <c:v>129.03383319763009</c:v>
                </c:pt>
                <c:pt idx="1306">
                  <c:v>129.22118000013936</c:v>
                </c:pt>
                <c:pt idx="1307">
                  <c:v>129.44812151135778</c:v>
                </c:pt>
                <c:pt idx="1308">
                  <c:v>129.58528880736628</c:v>
                </c:pt>
                <c:pt idx="1309">
                  <c:v>129.72013381140886</c:v>
                </c:pt>
                <c:pt idx="1310">
                  <c:v>129.85497881545135</c:v>
                </c:pt>
                <c:pt idx="1311">
                  <c:v>129.77610290891769</c:v>
                </c:pt>
                <c:pt idx="1312">
                  <c:v>129.43980260574074</c:v>
                </c:pt>
                <c:pt idx="1313">
                  <c:v>125.81809941377912</c:v>
                </c:pt>
                <c:pt idx="1314">
                  <c:v>125.53846709149165</c:v>
                </c:pt>
                <c:pt idx="1315">
                  <c:v>125.60558809611487</c:v>
                </c:pt>
                <c:pt idx="1316">
                  <c:v>125.71887926075024</c:v>
                </c:pt>
                <c:pt idx="1317">
                  <c:v>125.83217042538568</c:v>
                </c:pt>
                <c:pt idx="1318">
                  <c:v>125.80987337322496</c:v>
                </c:pt>
                <c:pt idx="1319">
                  <c:v>125.8877221807606</c:v>
                </c:pt>
                <c:pt idx="1320">
                  <c:v>125.94648677738235</c:v>
                </c:pt>
                <c:pt idx="1321">
                  <c:v>125.70179933223511</c:v>
                </c:pt>
                <c:pt idx="1322">
                  <c:v>124.37947393674092</c:v>
                </c:pt>
                <c:pt idx="1323">
                  <c:v>124.49423607285443</c:v>
                </c:pt>
                <c:pt idx="1324">
                  <c:v>124.60899820896789</c:v>
                </c:pt>
                <c:pt idx="1325">
                  <c:v>124.70132832395031</c:v>
                </c:pt>
                <c:pt idx="1326">
                  <c:v>125.09524992642478</c:v>
                </c:pt>
                <c:pt idx="1327">
                  <c:v>125.22608847845923</c:v>
                </c:pt>
                <c:pt idx="1328">
                  <c:v>125.26107819932152</c:v>
                </c:pt>
                <c:pt idx="1329">
                  <c:v>125.08846145719733</c:v>
                </c:pt>
                <c:pt idx="1330">
                  <c:v>125.20364617870919</c:v>
                </c:pt>
                <c:pt idx="1331">
                  <c:v>125.3188309002211</c:v>
                </c:pt>
                <c:pt idx="1332">
                  <c:v>125.43401562173301</c:v>
                </c:pt>
                <c:pt idx="1333">
                  <c:v>125.54920034324488</c:v>
                </c:pt>
                <c:pt idx="1334">
                  <c:v>125.66446059039157</c:v>
                </c:pt>
                <c:pt idx="1335">
                  <c:v>125.39336349898159</c:v>
                </c:pt>
                <c:pt idx="1336">
                  <c:v>125.50947053068909</c:v>
                </c:pt>
                <c:pt idx="1337">
                  <c:v>125.62557756239659</c:v>
                </c:pt>
                <c:pt idx="1338">
                  <c:v>125.74168459410409</c:v>
                </c:pt>
                <c:pt idx="1339">
                  <c:v>125.85779162581159</c:v>
                </c:pt>
                <c:pt idx="1340">
                  <c:v>125.81693672529265</c:v>
                </c:pt>
                <c:pt idx="1341">
                  <c:v>125.93322743166202</c:v>
                </c:pt>
                <c:pt idx="1342">
                  <c:v>126.14739601993637</c:v>
                </c:pt>
                <c:pt idx="1343">
                  <c:v>125.66941539129672</c:v>
                </c:pt>
                <c:pt idx="1344">
                  <c:v>125.78354739273099</c:v>
                </c:pt>
                <c:pt idx="1345">
                  <c:v>125.89767939416527</c:v>
                </c:pt>
                <c:pt idx="1346">
                  <c:v>126.01181139559955</c:v>
                </c:pt>
                <c:pt idx="1347">
                  <c:v>126.06692376971897</c:v>
                </c:pt>
                <c:pt idx="1348">
                  <c:v>126.15147169807383</c:v>
                </c:pt>
                <c:pt idx="1349">
                  <c:v>126.26612774303489</c:v>
                </c:pt>
                <c:pt idx="1350">
                  <c:v>126.38078378799594</c:v>
                </c:pt>
                <c:pt idx="1351">
                  <c:v>126.49543983295702</c:v>
                </c:pt>
                <c:pt idx="1352">
                  <c:v>126.61009587791806</c:v>
                </c:pt>
                <c:pt idx="1353">
                  <c:v>126.57605371826536</c:v>
                </c:pt>
                <c:pt idx="1354">
                  <c:v>127.01523169424442</c:v>
                </c:pt>
                <c:pt idx="1355">
                  <c:v>127.1298015890453</c:v>
                </c:pt>
                <c:pt idx="1356">
                  <c:v>127.24133869924222</c:v>
                </c:pt>
                <c:pt idx="1357">
                  <c:v>126.57749945014262</c:v>
                </c:pt>
                <c:pt idx="1358">
                  <c:v>126.69202493621026</c:v>
                </c:pt>
                <c:pt idx="1359">
                  <c:v>126.80655042227789</c:v>
                </c:pt>
                <c:pt idx="1360">
                  <c:v>125.99973993803459</c:v>
                </c:pt>
                <c:pt idx="1361">
                  <c:v>125.91156055079783</c:v>
                </c:pt>
                <c:pt idx="1362">
                  <c:v>125.182866043153</c:v>
                </c:pt>
                <c:pt idx="1363">
                  <c:v>125.18039873941305</c:v>
                </c:pt>
                <c:pt idx="1364">
                  <c:v>124.8794573445463</c:v>
                </c:pt>
                <c:pt idx="1365">
                  <c:v>125.01309073428023</c:v>
                </c:pt>
                <c:pt idx="1366">
                  <c:v>125.13582816949688</c:v>
                </c:pt>
                <c:pt idx="1367">
                  <c:v>125.0677296310861</c:v>
                </c:pt>
                <c:pt idx="1368">
                  <c:v>124.98202145922221</c:v>
                </c:pt>
                <c:pt idx="1369">
                  <c:v>125.03077775319966</c:v>
                </c:pt>
                <c:pt idx="1370">
                  <c:v>125.04628270731715</c:v>
                </c:pt>
                <c:pt idx="1371">
                  <c:v>125.21806343414758</c:v>
                </c:pt>
                <c:pt idx="1372">
                  <c:v>125.31995904973967</c:v>
                </c:pt>
                <c:pt idx="1373">
                  <c:v>125.42185466533174</c:v>
                </c:pt>
                <c:pt idx="1374">
                  <c:v>125.36561031217943</c:v>
                </c:pt>
                <c:pt idx="1375">
                  <c:v>125.10348321522723</c:v>
                </c:pt>
                <c:pt idx="1376">
                  <c:v>125.2046394066487</c:v>
                </c:pt>
                <c:pt idx="1377">
                  <c:v>125.2976735496093</c:v>
                </c:pt>
                <c:pt idx="1378">
                  <c:v>125.07649237351356</c:v>
                </c:pt>
                <c:pt idx="1379">
                  <c:v>125.17643350667898</c:v>
                </c:pt>
                <c:pt idx="1380">
                  <c:v>125.27637463984442</c:v>
                </c:pt>
                <c:pt idx="1381">
                  <c:v>125.11344237173938</c:v>
                </c:pt>
                <c:pt idx="1382">
                  <c:v>125.09687276786475</c:v>
                </c:pt>
                <c:pt idx="1383">
                  <c:v>123.80502958156707</c:v>
                </c:pt>
                <c:pt idx="1384">
                  <c:v>123.5455866712755</c:v>
                </c:pt>
                <c:pt idx="1385">
                  <c:v>121.76985564562342</c:v>
                </c:pt>
                <c:pt idx="1386">
                  <c:v>121.8727104606634</c:v>
                </c:pt>
                <c:pt idx="1387">
                  <c:v>121.97556527570345</c:v>
                </c:pt>
                <c:pt idx="1388">
                  <c:v>121.90107536577661</c:v>
                </c:pt>
                <c:pt idx="1389">
                  <c:v>122.01287090645806</c:v>
                </c:pt>
                <c:pt idx="1390">
                  <c:v>122.1176603665827</c:v>
                </c:pt>
                <c:pt idx="1391">
                  <c:v>122.19176530941836</c:v>
                </c:pt>
                <c:pt idx="1392">
                  <c:v>122.20485857033609</c:v>
                </c:pt>
                <c:pt idx="1393">
                  <c:v>122.31292508257508</c:v>
                </c:pt>
                <c:pt idx="1394">
                  <c:v>122.41253601817682</c:v>
                </c:pt>
                <c:pt idx="1395">
                  <c:v>122.51214695377857</c:v>
                </c:pt>
                <c:pt idx="1396">
                  <c:v>122.68464536467718</c:v>
                </c:pt>
                <c:pt idx="1397">
                  <c:v>122.46414350222436</c:v>
                </c:pt>
                <c:pt idx="1398">
                  <c:v>122.3734095889829</c:v>
                </c:pt>
                <c:pt idx="1399">
                  <c:v>122.24301167759882</c:v>
                </c:pt>
                <c:pt idx="1400">
                  <c:v>122.34477802107115</c:v>
                </c:pt>
                <c:pt idx="1401">
                  <c:v>122.44654436454351</c:v>
                </c:pt>
                <c:pt idx="1402">
                  <c:v>122.59729537434154</c:v>
                </c:pt>
                <c:pt idx="1403">
                  <c:v>124.32639141247188</c:v>
                </c:pt>
                <c:pt idx="1404">
                  <c:v>124.47933945250934</c:v>
                </c:pt>
                <c:pt idx="1405">
                  <c:v>124.84041163103726</c:v>
                </c:pt>
                <c:pt idx="1406">
                  <c:v>124.90265505053466</c:v>
                </c:pt>
                <c:pt idx="1407">
                  <c:v>124.99849793046837</c:v>
                </c:pt>
                <c:pt idx="1408">
                  <c:v>125.09434081040209</c:v>
                </c:pt>
                <c:pt idx="1409">
                  <c:v>125.17571042455144</c:v>
                </c:pt>
                <c:pt idx="1410">
                  <c:v>125.16113262791379</c:v>
                </c:pt>
                <c:pt idx="1411">
                  <c:v>124.89407874098237</c:v>
                </c:pt>
                <c:pt idx="1412">
                  <c:v>124.98552948148496</c:v>
                </c:pt>
                <c:pt idx="1413">
                  <c:v>125.0697844638473</c:v>
                </c:pt>
                <c:pt idx="1414">
                  <c:v>125.16064344130285</c:v>
                </c:pt>
                <c:pt idx="1415">
                  <c:v>125.25150241875839</c:v>
                </c:pt>
                <c:pt idx="1416">
                  <c:v>125.16493421269141</c:v>
                </c:pt>
                <c:pt idx="1417">
                  <c:v>125.25675863594606</c:v>
                </c:pt>
                <c:pt idx="1418">
                  <c:v>125.34858305920073</c:v>
                </c:pt>
                <c:pt idx="1419">
                  <c:v>125.44040748245543</c:v>
                </c:pt>
                <c:pt idx="1420">
                  <c:v>125.53223190571009</c:v>
                </c:pt>
                <c:pt idx="1421">
                  <c:v>125.62405632896476</c:v>
                </c:pt>
                <c:pt idx="1422">
                  <c:v>125.71588075221942</c:v>
                </c:pt>
                <c:pt idx="1423">
                  <c:v>125.87585511656947</c:v>
                </c:pt>
                <c:pt idx="1424">
                  <c:v>125.9205760218217</c:v>
                </c:pt>
                <c:pt idx="1425">
                  <c:v>125.34023427842344</c:v>
                </c:pt>
                <c:pt idx="1426">
                  <c:v>125.43243552982213</c:v>
                </c:pt>
                <c:pt idx="1427">
                  <c:v>125.47488821951514</c:v>
                </c:pt>
                <c:pt idx="1428">
                  <c:v>125.56635962519533</c:v>
                </c:pt>
                <c:pt idx="1429">
                  <c:v>125.65783103087553</c:v>
                </c:pt>
                <c:pt idx="1430">
                  <c:v>125.99634641270951</c:v>
                </c:pt>
                <c:pt idx="1431">
                  <c:v>126.25780820340766</c:v>
                </c:pt>
                <c:pt idx="1432">
                  <c:v>126.39813863383962</c:v>
                </c:pt>
                <c:pt idx="1433">
                  <c:v>126.49521510235458</c:v>
                </c:pt>
                <c:pt idx="1434">
                  <c:v>128.31395292550729</c:v>
                </c:pt>
                <c:pt idx="1435">
                  <c:v>128.40446311907297</c:v>
                </c:pt>
                <c:pt idx="1436">
                  <c:v>128.49497331263862</c:v>
                </c:pt>
                <c:pt idx="1437">
                  <c:v>128.58729691907882</c:v>
                </c:pt>
                <c:pt idx="1438">
                  <c:v>128.68204924041999</c:v>
                </c:pt>
                <c:pt idx="1439">
                  <c:v>128.86152734614134</c:v>
                </c:pt>
                <c:pt idx="1440">
                  <c:v>128.95533631075705</c:v>
                </c:pt>
                <c:pt idx="1441">
                  <c:v>129.04658499527912</c:v>
                </c:pt>
                <c:pt idx="1442">
                  <c:v>129.13783367980113</c:v>
                </c:pt>
                <c:pt idx="1443">
                  <c:v>129.22908236432318</c:v>
                </c:pt>
                <c:pt idx="1444">
                  <c:v>129.28712786334933</c:v>
                </c:pt>
                <c:pt idx="1445">
                  <c:v>129.78546619837749</c:v>
                </c:pt>
                <c:pt idx="1446">
                  <c:v>130.10963942564808</c:v>
                </c:pt>
                <c:pt idx="1447">
                  <c:v>130.38313103647258</c:v>
                </c:pt>
                <c:pt idx="1448">
                  <c:v>130.46537558403028</c:v>
                </c:pt>
                <c:pt idx="1449">
                  <c:v>130.56976530941361</c:v>
                </c:pt>
                <c:pt idx="1450">
                  <c:v>130.67415503479688</c:v>
                </c:pt>
                <c:pt idx="1451">
                  <c:v>130.88178094656837</c:v>
                </c:pt>
                <c:pt idx="1452">
                  <c:v>130.98711620736773</c:v>
                </c:pt>
                <c:pt idx="1453">
                  <c:v>131.08602114799768</c:v>
                </c:pt>
                <c:pt idx="1454">
                  <c:v>131.25507336309349</c:v>
                </c:pt>
                <c:pt idx="1455">
                  <c:v>131.36305188776515</c:v>
                </c:pt>
                <c:pt idx="1456">
                  <c:v>131.46956399192581</c:v>
                </c:pt>
                <c:pt idx="1457">
                  <c:v>131.569433464806</c:v>
                </c:pt>
                <c:pt idx="1458">
                  <c:v>131.64889300266481</c:v>
                </c:pt>
              </c:numCache>
            </c:numRef>
          </c:val>
          <c:smooth val="0"/>
          <c:extLst xmlns:c15="http://schemas.microsoft.com/office/drawing/2012/chart">
            <c:ext xmlns:c16="http://schemas.microsoft.com/office/drawing/2014/chart" uri="{C3380CC4-5D6E-409C-BE32-E72D297353CC}">
              <c16:uniqueId val="{00000000-7863-2C41-BD27-D4CD7784AD68}"/>
            </c:ext>
          </c:extLst>
        </c:ser>
        <c:ser>
          <c:idx val="2"/>
          <c:order val="1"/>
          <c:tx>
            <c:strRef>
              <c:f>'[2026 Outlook - 10 - Dot-com vs. AI bubble - earnings vs. market cap.xlsx]Chart'!$R$3</c:f>
              <c:strCache>
                <c:ptCount val="1"/>
                <c:pt idx="0">
                  <c:v>Combined market cap</c:v>
                </c:pt>
              </c:strCache>
            </c:strRef>
          </c:tx>
          <c:spPr>
            <a:ln w="12700" cap="rnd">
              <a:solidFill>
                <a:schemeClr val="accent1"/>
              </a:solidFill>
              <a:round/>
            </a:ln>
            <a:effectLst/>
          </c:spPr>
          <c:marker>
            <c:symbol val="none"/>
          </c:marker>
          <c:cat>
            <c:numRef>
              <c:f>'[2026 Outlook - 10 - Dot-com vs. AI bubble - earnings vs. market cap.xlsx]Chart'!$M$4:$M$1462</c:f>
              <c:numCache>
                <c:formatCode>m/d/yyyy</c:formatCode>
                <c:ptCount val="1459"/>
                <c:pt idx="0">
                  <c:v>35796</c:v>
                </c:pt>
                <c:pt idx="1">
                  <c:v>35797</c:v>
                </c:pt>
                <c:pt idx="2">
                  <c:v>35798</c:v>
                </c:pt>
                <c:pt idx="3">
                  <c:v>35799</c:v>
                </c:pt>
                <c:pt idx="4">
                  <c:v>35800</c:v>
                </c:pt>
                <c:pt idx="5">
                  <c:v>35801</c:v>
                </c:pt>
                <c:pt idx="6">
                  <c:v>35802</c:v>
                </c:pt>
                <c:pt idx="7">
                  <c:v>35803</c:v>
                </c:pt>
                <c:pt idx="8">
                  <c:v>35804</c:v>
                </c:pt>
                <c:pt idx="9">
                  <c:v>35805</c:v>
                </c:pt>
                <c:pt idx="10">
                  <c:v>35806</c:v>
                </c:pt>
                <c:pt idx="11">
                  <c:v>35807</c:v>
                </c:pt>
                <c:pt idx="12">
                  <c:v>35808</c:v>
                </c:pt>
                <c:pt idx="13">
                  <c:v>35809</c:v>
                </c:pt>
                <c:pt idx="14">
                  <c:v>35810</c:v>
                </c:pt>
                <c:pt idx="15">
                  <c:v>35811</c:v>
                </c:pt>
                <c:pt idx="16">
                  <c:v>35812</c:v>
                </c:pt>
                <c:pt idx="17">
                  <c:v>35813</c:v>
                </c:pt>
                <c:pt idx="18">
                  <c:v>35814</c:v>
                </c:pt>
                <c:pt idx="19">
                  <c:v>35815</c:v>
                </c:pt>
                <c:pt idx="20">
                  <c:v>35816</c:v>
                </c:pt>
                <c:pt idx="21">
                  <c:v>35817</c:v>
                </c:pt>
                <c:pt idx="22">
                  <c:v>35818</c:v>
                </c:pt>
                <c:pt idx="23">
                  <c:v>35819</c:v>
                </c:pt>
                <c:pt idx="24">
                  <c:v>35820</c:v>
                </c:pt>
                <c:pt idx="25">
                  <c:v>35821</c:v>
                </c:pt>
                <c:pt idx="26">
                  <c:v>35822</c:v>
                </c:pt>
                <c:pt idx="27">
                  <c:v>35823</c:v>
                </c:pt>
                <c:pt idx="28">
                  <c:v>35824</c:v>
                </c:pt>
                <c:pt idx="29">
                  <c:v>35825</c:v>
                </c:pt>
                <c:pt idx="30">
                  <c:v>35826</c:v>
                </c:pt>
                <c:pt idx="31">
                  <c:v>35827</c:v>
                </c:pt>
                <c:pt idx="32">
                  <c:v>35828</c:v>
                </c:pt>
                <c:pt idx="33">
                  <c:v>35829</c:v>
                </c:pt>
                <c:pt idx="34">
                  <c:v>35830</c:v>
                </c:pt>
                <c:pt idx="35">
                  <c:v>35831</c:v>
                </c:pt>
                <c:pt idx="36">
                  <c:v>35832</c:v>
                </c:pt>
                <c:pt idx="37">
                  <c:v>35833</c:v>
                </c:pt>
                <c:pt idx="38">
                  <c:v>35834</c:v>
                </c:pt>
                <c:pt idx="39">
                  <c:v>35835</c:v>
                </c:pt>
                <c:pt idx="40">
                  <c:v>35836</c:v>
                </c:pt>
                <c:pt idx="41">
                  <c:v>35837</c:v>
                </c:pt>
                <c:pt idx="42">
                  <c:v>35838</c:v>
                </c:pt>
                <c:pt idx="43">
                  <c:v>35839</c:v>
                </c:pt>
                <c:pt idx="44">
                  <c:v>35840</c:v>
                </c:pt>
                <c:pt idx="45">
                  <c:v>35841</c:v>
                </c:pt>
                <c:pt idx="46">
                  <c:v>35842</c:v>
                </c:pt>
                <c:pt idx="47">
                  <c:v>35843</c:v>
                </c:pt>
                <c:pt idx="48">
                  <c:v>35844</c:v>
                </c:pt>
                <c:pt idx="49">
                  <c:v>35845</c:v>
                </c:pt>
                <c:pt idx="50">
                  <c:v>35846</c:v>
                </c:pt>
                <c:pt idx="51">
                  <c:v>35847</c:v>
                </c:pt>
                <c:pt idx="52">
                  <c:v>35848</c:v>
                </c:pt>
                <c:pt idx="53">
                  <c:v>35849</c:v>
                </c:pt>
                <c:pt idx="54">
                  <c:v>35850</c:v>
                </c:pt>
                <c:pt idx="55">
                  <c:v>35853</c:v>
                </c:pt>
                <c:pt idx="56">
                  <c:v>35854</c:v>
                </c:pt>
                <c:pt idx="57">
                  <c:v>35855</c:v>
                </c:pt>
                <c:pt idx="58">
                  <c:v>35856</c:v>
                </c:pt>
                <c:pt idx="59">
                  <c:v>35857</c:v>
                </c:pt>
                <c:pt idx="60">
                  <c:v>35858</c:v>
                </c:pt>
                <c:pt idx="61">
                  <c:v>35859</c:v>
                </c:pt>
                <c:pt idx="62">
                  <c:v>35860</c:v>
                </c:pt>
                <c:pt idx="63">
                  <c:v>35861</c:v>
                </c:pt>
                <c:pt idx="64">
                  <c:v>35862</c:v>
                </c:pt>
                <c:pt idx="65">
                  <c:v>35863</c:v>
                </c:pt>
                <c:pt idx="66">
                  <c:v>35864</c:v>
                </c:pt>
                <c:pt idx="67">
                  <c:v>35865</c:v>
                </c:pt>
                <c:pt idx="68">
                  <c:v>35866</c:v>
                </c:pt>
                <c:pt idx="69">
                  <c:v>35867</c:v>
                </c:pt>
                <c:pt idx="70">
                  <c:v>35868</c:v>
                </c:pt>
                <c:pt idx="71">
                  <c:v>35869</c:v>
                </c:pt>
                <c:pt idx="72">
                  <c:v>35870</c:v>
                </c:pt>
                <c:pt idx="73">
                  <c:v>35871</c:v>
                </c:pt>
                <c:pt idx="74">
                  <c:v>35872</c:v>
                </c:pt>
                <c:pt idx="75">
                  <c:v>35873</c:v>
                </c:pt>
                <c:pt idx="76">
                  <c:v>35874</c:v>
                </c:pt>
                <c:pt idx="77">
                  <c:v>35875</c:v>
                </c:pt>
                <c:pt idx="78">
                  <c:v>35876</c:v>
                </c:pt>
                <c:pt idx="79">
                  <c:v>35877</c:v>
                </c:pt>
                <c:pt idx="80">
                  <c:v>35878</c:v>
                </c:pt>
                <c:pt idx="81">
                  <c:v>35879</c:v>
                </c:pt>
                <c:pt idx="82">
                  <c:v>35880</c:v>
                </c:pt>
                <c:pt idx="83">
                  <c:v>35881</c:v>
                </c:pt>
                <c:pt idx="84">
                  <c:v>35882</c:v>
                </c:pt>
                <c:pt idx="85">
                  <c:v>35883</c:v>
                </c:pt>
                <c:pt idx="86">
                  <c:v>35884</c:v>
                </c:pt>
                <c:pt idx="87">
                  <c:v>35885</c:v>
                </c:pt>
                <c:pt idx="88">
                  <c:v>35886</c:v>
                </c:pt>
                <c:pt idx="89">
                  <c:v>35887</c:v>
                </c:pt>
                <c:pt idx="90">
                  <c:v>35888</c:v>
                </c:pt>
                <c:pt idx="91">
                  <c:v>35889</c:v>
                </c:pt>
                <c:pt idx="92">
                  <c:v>35890</c:v>
                </c:pt>
                <c:pt idx="93">
                  <c:v>35891</c:v>
                </c:pt>
                <c:pt idx="94">
                  <c:v>35892</c:v>
                </c:pt>
                <c:pt idx="95">
                  <c:v>35893</c:v>
                </c:pt>
                <c:pt idx="96">
                  <c:v>35894</c:v>
                </c:pt>
                <c:pt idx="97">
                  <c:v>35895</c:v>
                </c:pt>
                <c:pt idx="98">
                  <c:v>35896</c:v>
                </c:pt>
                <c:pt idx="99">
                  <c:v>35897</c:v>
                </c:pt>
                <c:pt idx="100">
                  <c:v>35898</c:v>
                </c:pt>
                <c:pt idx="101">
                  <c:v>35899</c:v>
                </c:pt>
                <c:pt idx="102">
                  <c:v>35900</c:v>
                </c:pt>
                <c:pt idx="103">
                  <c:v>35901</c:v>
                </c:pt>
                <c:pt idx="104">
                  <c:v>35902</c:v>
                </c:pt>
                <c:pt idx="105">
                  <c:v>35903</c:v>
                </c:pt>
                <c:pt idx="106">
                  <c:v>35904</c:v>
                </c:pt>
                <c:pt idx="107">
                  <c:v>35905</c:v>
                </c:pt>
                <c:pt idx="108">
                  <c:v>35906</c:v>
                </c:pt>
                <c:pt idx="109">
                  <c:v>35907</c:v>
                </c:pt>
                <c:pt idx="110">
                  <c:v>35908</c:v>
                </c:pt>
                <c:pt idx="111">
                  <c:v>35909</c:v>
                </c:pt>
                <c:pt idx="112">
                  <c:v>35910</c:v>
                </c:pt>
                <c:pt idx="113">
                  <c:v>35911</c:v>
                </c:pt>
                <c:pt idx="114">
                  <c:v>35912</c:v>
                </c:pt>
                <c:pt idx="115">
                  <c:v>35913</c:v>
                </c:pt>
                <c:pt idx="116">
                  <c:v>35914</c:v>
                </c:pt>
                <c:pt idx="117">
                  <c:v>35915</c:v>
                </c:pt>
                <c:pt idx="118">
                  <c:v>35916</c:v>
                </c:pt>
                <c:pt idx="119">
                  <c:v>35917</c:v>
                </c:pt>
                <c:pt idx="120">
                  <c:v>35918</c:v>
                </c:pt>
                <c:pt idx="121">
                  <c:v>35919</c:v>
                </c:pt>
                <c:pt idx="122">
                  <c:v>35920</c:v>
                </c:pt>
                <c:pt idx="123">
                  <c:v>35921</c:v>
                </c:pt>
                <c:pt idx="124">
                  <c:v>35922</c:v>
                </c:pt>
                <c:pt idx="125">
                  <c:v>35923</c:v>
                </c:pt>
                <c:pt idx="126">
                  <c:v>35924</c:v>
                </c:pt>
                <c:pt idx="127">
                  <c:v>35925</c:v>
                </c:pt>
                <c:pt idx="128">
                  <c:v>35926</c:v>
                </c:pt>
                <c:pt idx="129">
                  <c:v>35927</c:v>
                </c:pt>
                <c:pt idx="130">
                  <c:v>35928</c:v>
                </c:pt>
                <c:pt idx="131">
                  <c:v>35929</c:v>
                </c:pt>
                <c:pt idx="132">
                  <c:v>35930</c:v>
                </c:pt>
                <c:pt idx="133">
                  <c:v>35931</c:v>
                </c:pt>
                <c:pt idx="134">
                  <c:v>35932</c:v>
                </c:pt>
                <c:pt idx="135">
                  <c:v>35933</c:v>
                </c:pt>
                <c:pt idx="136">
                  <c:v>35934</c:v>
                </c:pt>
                <c:pt idx="137">
                  <c:v>35935</c:v>
                </c:pt>
                <c:pt idx="138">
                  <c:v>35936</c:v>
                </c:pt>
                <c:pt idx="139">
                  <c:v>35937</c:v>
                </c:pt>
                <c:pt idx="140">
                  <c:v>35938</c:v>
                </c:pt>
                <c:pt idx="141">
                  <c:v>35939</c:v>
                </c:pt>
                <c:pt idx="142">
                  <c:v>35940</c:v>
                </c:pt>
                <c:pt idx="143">
                  <c:v>35941</c:v>
                </c:pt>
                <c:pt idx="144">
                  <c:v>35942</c:v>
                </c:pt>
                <c:pt idx="145">
                  <c:v>35943</c:v>
                </c:pt>
                <c:pt idx="146">
                  <c:v>35944</c:v>
                </c:pt>
                <c:pt idx="147">
                  <c:v>35945</c:v>
                </c:pt>
                <c:pt idx="148">
                  <c:v>35946</c:v>
                </c:pt>
                <c:pt idx="149">
                  <c:v>35947</c:v>
                </c:pt>
                <c:pt idx="150">
                  <c:v>35948</c:v>
                </c:pt>
                <c:pt idx="151">
                  <c:v>35949</c:v>
                </c:pt>
                <c:pt idx="152">
                  <c:v>35950</c:v>
                </c:pt>
                <c:pt idx="153">
                  <c:v>35951</c:v>
                </c:pt>
                <c:pt idx="154">
                  <c:v>35952</c:v>
                </c:pt>
                <c:pt idx="155">
                  <c:v>35953</c:v>
                </c:pt>
                <c:pt idx="156">
                  <c:v>35954</c:v>
                </c:pt>
                <c:pt idx="157">
                  <c:v>35955</c:v>
                </c:pt>
                <c:pt idx="158">
                  <c:v>35956</c:v>
                </c:pt>
                <c:pt idx="159">
                  <c:v>35957</c:v>
                </c:pt>
                <c:pt idx="160">
                  <c:v>35958</c:v>
                </c:pt>
                <c:pt idx="161">
                  <c:v>35959</c:v>
                </c:pt>
                <c:pt idx="162">
                  <c:v>35960</c:v>
                </c:pt>
                <c:pt idx="163">
                  <c:v>35961</c:v>
                </c:pt>
                <c:pt idx="164">
                  <c:v>35962</c:v>
                </c:pt>
                <c:pt idx="165">
                  <c:v>35963</c:v>
                </c:pt>
                <c:pt idx="166">
                  <c:v>35964</c:v>
                </c:pt>
                <c:pt idx="167">
                  <c:v>35965</c:v>
                </c:pt>
                <c:pt idx="168">
                  <c:v>35966</c:v>
                </c:pt>
                <c:pt idx="169">
                  <c:v>35967</c:v>
                </c:pt>
                <c:pt idx="170">
                  <c:v>35968</c:v>
                </c:pt>
                <c:pt idx="171">
                  <c:v>35969</c:v>
                </c:pt>
                <c:pt idx="172">
                  <c:v>35970</c:v>
                </c:pt>
                <c:pt idx="173">
                  <c:v>35971</c:v>
                </c:pt>
                <c:pt idx="174">
                  <c:v>35972</c:v>
                </c:pt>
                <c:pt idx="175">
                  <c:v>35973</c:v>
                </c:pt>
                <c:pt idx="176">
                  <c:v>35974</c:v>
                </c:pt>
                <c:pt idx="177">
                  <c:v>35975</c:v>
                </c:pt>
                <c:pt idx="178">
                  <c:v>35976</c:v>
                </c:pt>
                <c:pt idx="179">
                  <c:v>35977</c:v>
                </c:pt>
                <c:pt idx="180">
                  <c:v>35978</c:v>
                </c:pt>
                <c:pt idx="181">
                  <c:v>35979</c:v>
                </c:pt>
                <c:pt idx="182">
                  <c:v>35980</c:v>
                </c:pt>
                <c:pt idx="183">
                  <c:v>35981</c:v>
                </c:pt>
                <c:pt idx="184">
                  <c:v>35982</c:v>
                </c:pt>
                <c:pt idx="185">
                  <c:v>35983</c:v>
                </c:pt>
                <c:pt idx="186">
                  <c:v>35984</c:v>
                </c:pt>
                <c:pt idx="187">
                  <c:v>35985</c:v>
                </c:pt>
                <c:pt idx="188">
                  <c:v>35986</c:v>
                </c:pt>
                <c:pt idx="189">
                  <c:v>35987</c:v>
                </c:pt>
                <c:pt idx="190">
                  <c:v>35988</c:v>
                </c:pt>
                <c:pt idx="191">
                  <c:v>35989</c:v>
                </c:pt>
                <c:pt idx="192">
                  <c:v>35990</c:v>
                </c:pt>
                <c:pt idx="193">
                  <c:v>35991</c:v>
                </c:pt>
                <c:pt idx="194">
                  <c:v>35992</c:v>
                </c:pt>
                <c:pt idx="195">
                  <c:v>35993</c:v>
                </c:pt>
                <c:pt idx="196">
                  <c:v>35994</c:v>
                </c:pt>
                <c:pt idx="197">
                  <c:v>35995</c:v>
                </c:pt>
                <c:pt idx="198">
                  <c:v>35996</c:v>
                </c:pt>
                <c:pt idx="199">
                  <c:v>35997</c:v>
                </c:pt>
                <c:pt idx="200">
                  <c:v>35998</c:v>
                </c:pt>
                <c:pt idx="201">
                  <c:v>35999</c:v>
                </c:pt>
                <c:pt idx="202">
                  <c:v>36000</c:v>
                </c:pt>
                <c:pt idx="203">
                  <c:v>36001</c:v>
                </c:pt>
                <c:pt idx="204">
                  <c:v>36002</c:v>
                </c:pt>
                <c:pt idx="205">
                  <c:v>36003</c:v>
                </c:pt>
                <c:pt idx="206">
                  <c:v>36004</c:v>
                </c:pt>
                <c:pt idx="207">
                  <c:v>36005</c:v>
                </c:pt>
                <c:pt idx="208">
                  <c:v>36006</c:v>
                </c:pt>
                <c:pt idx="209">
                  <c:v>36007</c:v>
                </c:pt>
                <c:pt idx="210">
                  <c:v>36008</c:v>
                </c:pt>
                <c:pt idx="211">
                  <c:v>36009</c:v>
                </c:pt>
                <c:pt idx="212">
                  <c:v>36010</c:v>
                </c:pt>
                <c:pt idx="213">
                  <c:v>36011</c:v>
                </c:pt>
                <c:pt idx="214">
                  <c:v>36012</c:v>
                </c:pt>
                <c:pt idx="215">
                  <c:v>36013</c:v>
                </c:pt>
                <c:pt idx="216">
                  <c:v>36014</c:v>
                </c:pt>
                <c:pt idx="217">
                  <c:v>36015</c:v>
                </c:pt>
                <c:pt idx="218">
                  <c:v>36016</c:v>
                </c:pt>
                <c:pt idx="219">
                  <c:v>36017</c:v>
                </c:pt>
                <c:pt idx="220">
                  <c:v>36018</c:v>
                </c:pt>
                <c:pt idx="221">
                  <c:v>36019</c:v>
                </c:pt>
                <c:pt idx="222">
                  <c:v>36020</c:v>
                </c:pt>
                <c:pt idx="223">
                  <c:v>36021</c:v>
                </c:pt>
                <c:pt idx="224">
                  <c:v>36022</c:v>
                </c:pt>
                <c:pt idx="225">
                  <c:v>36023</c:v>
                </c:pt>
                <c:pt idx="226">
                  <c:v>36024</c:v>
                </c:pt>
                <c:pt idx="227">
                  <c:v>36025</c:v>
                </c:pt>
                <c:pt idx="228">
                  <c:v>36026</c:v>
                </c:pt>
                <c:pt idx="229">
                  <c:v>36027</c:v>
                </c:pt>
                <c:pt idx="230">
                  <c:v>36028</c:v>
                </c:pt>
                <c:pt idx="231">
                  <c:v>36029</c:v>
                </c:pt>
                <c:pt idx="232">
                  <c:v>36030</c:v>
                </c:pt>
                <c:pt idx="233">
                  <c:v>36031</c:v>
                </c:pt>
                <c:pt idx="234">
                  <c:v>36032</c:v>
                </c:pt>
                <c:pt idx="235">
                  <c:v>36033</c:v>
                </c:pt>
                <c:pt idx="236">
                  <c:v>36034</c:v>
                </c:pt>
                <c:pt idx="237">
                  <c:v>36035</c:v>
                </c:pt>
                <c:pt idx="238">
                  <c:v>36036</c:v>
                </c:pt>
                <c:pt idx="239">
                  <c:v>36037</c:v>
                </c:pt>
                <c:pt idx="240">
                  <c:v>36038</c:v>
                </c:pt>
                <c:pt idx="241">
                  <c:v>36039</c:v>
                </c:pt>
                <c:pt idx="242">
                  <c:v>36040</c:v>
                </c:pt>
                <c:pt idx="243">
                  <c:v>36041</c:v>
                </c:pt>
                <c:pt idx="244">
                  <c:v>36042</c:v>
                </c:pt>
                <c:pt idx="245">
                  <c:v>36043</c:v>
                </c:pt>
                <c:pt idx="246">
                  <c:v>36044</c:v>
                </c:pt>
                <c:pt idx="247">
                  <c:v>36045</c:v>
                </c:pt>
                <c:pt idx="248">
                  <c:v>36046</c:v>
                </c:pt>
                <c:pt idx="249">
                  <c:v>36047</c:v>
                </c:pt>
                <c:pt idx="250">
                  <c:v>36048</c:v>
                </c:pt>
                <c:pt idx="251">
                  <c:v>36049</c:v>
                </c:pt>
                <c:pt idx="252">
                  <c:v>36050</c:v>
                </c:pt>
                <c:pt idx="253">
                  <c:v>36051</c:v>
                </c:pt>
                <c:pt idx="254">
                  <c:v>36052</c:v>
                </c:pt>
                <c:pt idx="255">
                  <c:v>36053</c:v>
                </c:pt>
                <c:pt idx="256">
                  <c:v>36054</c:v>
                </c:pt>
                <c:pt idx="257">
                  <c:v>36055</c:v>
                </c:pt>
                <c:pt idx="258">
                  <c:v>36056</c:v>
                </c:pt>
                <c:pt idx="259">
                  <c:v>36057</c:v>
                </c:pt>
                <c:pt idx="260">
                  <c:v>36058</c:v>
                </c:pt>
                <c:pt idx="261">
                  <c:v>36059</c:v>
                </c:pt>
                <c:pt idx="262">
                  <c:v>36060</c:v>
                </c:pt>
                <c:pt idx="263">
                  <c:v>36061</c:v>
                </c:pt>
                <c:pt idx="264">
                  <c:v>36062</c:v>
                </c:pt>
                <c:pt idx="265">
                  <c:v>36063</c:v>
                </c:pt>
                <c:pt idx="266">
                  <c:v>36064</c:v>
                </c:pt>
                <c:pt idx="267">
                  <c:v>36065</c:v>
                </c:pt>
                <c:pt idx="268">
                  <c:v>36066</c:v>
                </c:pt>
                <c:pt idx="269">
                  <c:v>36067</c:v>
                </c:pt>
                <c:pt idx="270">
                  <c:v>36068</c:v>
                </c:pt>
                <c:pt idx="271">
                  <c:v>36069</c:v>
                </c:pt>
                <c:pt idx="272">
                  <c:v>36070</c:v>
                </c:pt>
                <c:pt idx="273">
                  <c:v>36071</c:v>
                </c:pt>
                <c:pt idx="274">
                  <c:v>36072</c:v>
                </c:pt>
                <c:pt idx="275">
                  <c:v>36073</c:v>
                </c:pt>
                <c:pt idx="276">
                  <c:v>36074</c:v>
                </c:pt>
                <c:pt idx="277">
                  <c:v>36075</c:v>
                </c:pt>
                <c:pt idx="278">
                  <c:v>36076</c:v>
                </c:pt>
                <c:pt idx="279">
                  <c:v>36077</c:v>
                </c:pt>
                <c:pt idx="280">
                  <c:v>36078</c:v>
                </c:pt>
                <c:pt idx="281">
                  <c:v>36079</c:v>
                </c:pt>
                <c:pt idx="282">
                  <c:v>36080</c:v>
                </c:pt>
                <c:pt idx="283">
                  <c:v>36081</c:v>
                </c:pt>
                <c:pt idx="284">
                  <c:v>36082</c:v>
                </c:pt>
                <c:pt idx="285">
                  <c:v>36083</c:v>
                </c:pt>
                <c:pt idx="286">
                  <c:v>36084</c:v>
                </c:pt>
                <c:pt idx="287">
                  <c:v>36085</c:v>
                </c:pt>
                <c:pt idx="288">
                  <c:v>36086</c:v>
                </c:pt>
                <c:pt idx="289">
                  <c:v>36087</c:v>
                </c:pt>
                <c:pt idx="290">
                  <c:v>36088</c:v>
                </c:pt>
                <c:pt idx="291">
                  <c:v>36089</c:v>
                </c:pt>
                <c:pt idx="292">
                  <c:v>36090</c:v>
                </c:pt>
                <c:pt idx="293">
                  <c:v>36091</c:v>
                </c:pt>
                <c:pt idx="294">
                  <c:v>36092</c:v>
                </c:pt>
                <c:pt idx="295">
                  <c:v>36093</c:v>
                </c:pt>
                <c:pt idx="296">
                  <c:v>36094</c:v>
                </c:pt>
                <c:pt idx="297">
                  <c:v>36095</c:v>
                </c:pt>
                <c:pt idx="298">
                  <c:v>36096</c:v>
                </c:pt>
                <c:pt idx="299">
                  <c:v>36097</c:v>
                </c:pt>
                <c:pt idx="300">
                  <c:v>36098</c:v>
                </c:pt>
                <c:pt idx="301">
                  <c:v>36099</c:v>
                </c:pt>
                <c:pt idx="302">
                  <c:v>36100</c:v>
                </c:pt>
                <c:pt idx="303">
                  <c:v>36101</c:v>
                </c:pt>
                <c:pt idx="304">
                  <c:v>36102</c:v>
                </c:pt>
                <c:pt idx="305">
                  <c:v>36103</c:v>
                </c:pt>
                <c:pt idx="306">
                  <c:v>36104</c:v>
                </c:pt>
                <c:pt idx="307">
                  <c:v>36105</c:v>
                </c:pt>
                <c:pt idx="308">
                  <c:v>36106</c:v>
                </c:pt>
                <c:pt idx="309">
                  <c:v>36107</c:v>
                </c:pt>
                <c:pt idx="310">
                  <c:v>36108</c:v>
                </c:pt>
                <c:pt idx="311">
                  <c:v>36109</c:v>
                </c:pt>
                <c:pt idx="312">
                  <c:v>36110</c:v>
                </c:pt>
                <c:pt idx="313">
                  <c:v>36111</c:v>
                </c:pt>
                <c:pt idx="314">
                  <c:v>36112</c:v>
                </c:pt>
                <c:pt idx="315">
                  <c:v>36113</c:v>
                </c:pt>
                <c:pt idx="316">
                  <c:v>36114</c:v>
                </c:pt>
                <c:pt idx="317">
                  <c:v>36115</c:v>
                </c:pt>
                <c:pt idx="318">
                  <c:v>36116</c:v>
                </c:pt>
                <c:pt idx="319">
                  <c:v>36117</c:v>
                </c:pt>
                <c:pt idx="320">
                  <c:v>36118</c:v>
                </c:pt>
                <c:pt idx="321">
                  <c:v>36119</c:v>
                </c:pt>
                <c:pt idx="322">
                  <c:v>36120</c:v>
                </c:pt>
                <c:pt idx="323">
                  <c:v>36121</c:v>
                </c:pt>
                <c:pt idx="324">
                  <c:v>36122</c:v>
                </c:pt>
                <c:pt idx="325">
                  <c:v>36123</c:v>
                </c:pt>
                <c:pt idx="326">
                  <c:v>36124</c:v>
                </c:pt>
                <c:pt idx="327">
                  <c:v>36125</c:v>
                </c:pt>
                <c:pt idx="328">
                  <c:v>36126</c:v>
                </c:pt>
                <c:pt idx="329">
                  <c:v>36127</c:v>
                </c:pt>
                <c:pt idx="330">
                  <c:v>36128</c:v>
                </c:pt>
                <c:pt idx="331">
                  <c:v>36129</c:v>
                </c:pt>
                <c:pt idx="332">
                  <c:v>36130</c:v>
                </c:pt>
                <c:pt idx="333">
                  <c:v>36131</c:v>
                </c:pt>
                <c:pt idx="334">
                  <c:v>36132</c:v>
                </c:pt>
                <c:pt idx="335">
                  <c:v>36133</c:v>
                </c:pt>
                <c:pt idx="336">
                  <c:v>36134</c:v>
                </c:pt>
                <c:pt idx="337">
                  <c:v>36135</c:v>
                </c:pt>
                <c:pt idx="338">
                  <c:v>36136</c:v>
                </c:pt>
                <c:pt idx="339">
                  <c:v>36137</c:v>
                </c:pt>
                <c:pt idx="340">
                  <c:v>36138</c:v>
                </c:pt>
                <c:pt idx="341">
                  <c:v>36139</c:v>
                </c:pt>
                <c:pt idx="342">
                  <c:v>36140</c:v>
                </c:pt>
                <c:pt idx="343">
                  <c:v>36141</c:v>
                </c:pt>
                <c:pt idx="344">
                  <c:v>36142</c:v>
                </c:pt>
                <c:pt idx="345">
                  <c:v>36143</c:v>
                </c:pt>
                <c:pt idx="346">
                  <c:v>36144</c:v>
                </c:pt>
                <c:pt idx="347">
                  <c:v>36145</c:v>
                </c:pt>
                <c:pt idx="348">
                  <c:v>36146</c:v>
                </c:pt>
                <c:pt idx="349">
                  <c:v>36147</c:v>
                </c:pt>
                <c:pt idx="350">
                  <c:v>36148</c:v>
                </c:pt>
                <c:pt idx="351">
                  <c:v>36149</c:v>
                </c:pt>
                <c:pt idx="352">
                  <c:v>36150</c:v>
                </c:pt>
                <c:pt idx="353">
                  <c:v>36151</c:v>
                </c:pt>
                <c:pt idx="354">
                  <c:v>36152</c:v>
                </c:pt>
                <c:pt idx="355">
                  <c:v>36153</c:v>
                </c:pt>
                <c:pt idx="356">
                  <c:v>36154</c:v>
                </c:pt>
                <c:pt idx="357">
                  <c:v>36155</c:v>
                </c:pt>
                <c:pt idx="358">
                  <c:v>36156</c:v>
                </c:pt>
                <c:pt idx="359">
                  <c:v>36157</c:v>
                </c:pt>
                <c:pt idx="360">
                  <c:v>36158</c:v>
                </c:pt>
                <c:pt idx="361">
                  <c:v>36159</c:v>
                </c:pt>
                <c:pt idx="362">
                  <c:v>36160</c:v>
                </c:pt>
                <c:pt idx="363">
                  <c:v>36161</c:v>
                </c:pt>
                <c:pt idx="364">
                  <c:v>36162</c:v>
                </c:pt>
                <c:pt idx="365">
                  <c:v>36163</c:v>
                </c:pt>
                <c:pt idx="366">
                  <c:v>36164</c:v>
                </c:pt>
                <c:pt idx="367">
                  <c:v>36165</c:v>
                </c:pt>
                <c:pt idx="368">
                  <c:v>36166</c:v>
                </c:pt>
                <c:pt idx="369">
                  <c:v>36167</c:v>
                </c:pt>
                <c:pt idx="370">
                  <c:v>36168</c:v>
                </c:pt>
                <c:pt idx="371">
                  <c:v>36169</c:v>
                </c:pt>
                <c:pt idx="372">
                  <c:v>36170</c:v>
                </c:pt>
                <c:pt idx="373">
                  <c:v>36171</c:v>
                </c:pt>
                <c:pt idx="374">
                  <c:v>36172</c:v>
                </c:pt>
                <c:pt idx="375">
                  <c:v>36173</c:v>
                </c:pt>
                <c:pt idx="376">
                  <c:v>36174</c:v>
                </c:pt>
                <c:pt idx="377">
                  <c:v>36175</c:v>
                </c:pt>
                <c:pt idx="378">
                  <c:v>36176</c:v>
                </c:pt>
                <c:pt idx="379">
                  <c:v>36177</c:v>
                </c:pt>
                <c:pt idx="380">
                  <c:v>36178</c:v>
                </c:pt>
                <c:pt idx="381">
                  <c:v>36179</c:v>
                </c:pt>
                <c:pt idx="382">
                  <c:v>36180</c:v>
                </c:pt>
                <c:pt idx="383">
                  <c:v>36181</c:v>
                </c:pt>
                <c:pt idx="384">
                  <c:v>36182</c:v>
                </c:pt>
                <c:pt idx="385">
                  <c:v>36183</c:v>
                </c:pt>
                <c:pt idx="386">
                  <c:v>36184</c:v>
                </c:pt>
                <c:pt idx="387">
                  <c:v>36185</c:v>
                </c:pt>
                <c:pt idx="388">
                  <c:v>36186</c:v>
                </c:pt>
                <c:pt idx="389">
                  <c:v>36187</c:v>
                </c:pt>
                <c:pt idx="390">
                  <c:v>36188</c:v>
                </c:pt>
                <c:pt idx="391">
                  <c:v>36189</c:v>
                </c:pt>
                <c:pt idx="392">
                  <c:v>36190</c:v>
                </c:pt>
                <c:pt idx="393">
                  <c:v>36191</c:v>
                </c:pt>
                <c:pt idx="394">
                  <c:v>36192</c:v>
                </c:pt>
                <c:pt idx="395">
                  <c:v>36193</c:v>
                </c:pt>
                <c:pt idx="396">
                  <c:v>36194</c:v>
                </c:pt>
                <c:pt idx="397">
                  <c:v>36195</c:v>
                </c:pt>
                <c:pt idx="398">
                  <c:v>36196</c:v>
                </c:pt>
                <c:pt idx="399">
                  <c:v>36197</c:v>
                </c:pt>
                <c:pt idx="400">
                  <c:v>36198</c:v>
                </c:pt>
                <c:pt idx="401">
                  <c:v>36199</c:v>
                </c:pt>
                <c:pt idx="402">
                  <c:v>36200</c:v>
                </c:pt>
                <c:pt idx="403">
                  <c:v>36201</c:v>
                </c:pt>
                <c:pt idx="404">
                  <c:v>36202</c:v>
                </c:pt>
                <c:pt idx="405">
                  <c:v>36203</c:v>
                </c:pt>
                <c:pt idx="406">
                  <c:v>36204</c:v>
                </c:pt>
                <c:pt idx="407">
                  <c:v>36205</c:v>
                </c:pt>
                <c:pt idx="408">
                  <c:v>36206</c:v>
                </c:pt>
                <c:pt idx="409">
                  <c:v>36207</c:v>
                </c:pt>
                <c:pt idx="410">
                  <c:v>36208</c:v>
                </c:pt>
                <c:pt idx="411">
                  <c:v>36209</c:v>
                </c:pt>
                <c:pt idx="412">
                  <c:v>36210</c:v>
                </c:pt>
                <c:pt idx="413">
                  <c:v>36211</c:v>
                </c:pt>
                <c:pt idx="414">
                  <c:v>36212</c:v>
                </c:pt>
                <c:pt idx="415">
                  <c:v>36213</c:v>
                </c:pt>
                <c:pt idx="416">
                  <c:v>36214</c:v>
                </c:pt>
                <c:pt idx="417">
                  <c:v>36215</c:v>
                </c:pt>
                <c:pt idx="418">
                  <c:v>36216</c:v>
                </c:pt>
                <c:pt idx="419">
                  <c:v>36217</c:v>
                </c:pt>
                <c:pt idx="420">
                  <c:v>36218</c:v>
                </c:pt>
                <c:pt idx="421">
                  <c:v>36219</c:v>
                </c:pt>
                <c:pt idx="422">
                  <c:v>36220</c:v>
                </c:pt>
                <c:pt idx="423">
                  <c:v>36221</c:v>
                </c:pt>
                <c:pt idx="424">
                  <c:v>36222</c:v>
                </c:pt>
                <c:pt idx="425">
                  <c:v>36223</c:v>
                </c:pt>
                <c:pt idx="426">
                  <c:v>36224</c:v>
                </c:pt>
                <c:pt idx="427">
                  <c:v>36225</c:v>
                </c:pt>
                <c:pt idx="428">
                  <c:v>36226</c:v>
                </c:pt>
                <c:pt idx="429">
                  <c:v>36227</c:v>
                </c:pt>
                <c:pt idx="430">
                  <c:v>36228</c:v>
                </c:pt>
                <c:pt idx="431">
                  <c:v>36229</c:v>
                </c:pt>
                <c:pt idx="432">
                  <c:v>36230</c:v>
                </c:pt>
                <c:pt idx="433">
                  <c:v>36231</c:v>
                </c:pt>
                <c:pt idx="434">
                  <c:v>36232</c:v>
                </c:pt>
                <c:pt idx="435">
                  <c:v>36233</c:v>
                </c:pt>
                <c:pt idx="436">
                  <c:v>36234</c:v>
                </c:pt>
                <c:pt idx="437">
                  <c:v>36235</c:v>
                </c:pt>
                <c:pt idx="438">
                  <c:v>36236</c:v>
                </c:pt>
                <c:pt idx="439">
                  <c:v>36237</c:v>
                </c:pt>
                <c:pt idx="440">
                  <c:v>36238</c:v>
                </c:pt>
                <c:pt idx="441">
                  <c:v>36239</c:v>
                </c:pt>
                <c:pt idx="442">
                  <c:v>36240</c:v>
                </c:pt>
                <c:pt idx="443">
                  <c:v>36241</c:v>
                </c:pt>
                <c:pt idx="444">
                  <c:v>36242</c:v>
                </c:pt>
                <c:pt idx="445">
                  <c:v>36243</c:v>
                </c:pt>
                <c:pt idx="446">
                  <c:v>36244</c:v>
                </c:pt>
                <c:pt idx="447">
                  <c:v>36245</c:v>
                </c:pt>
                <c:pt idx="448">
                  <c:v>36246</c:v>
                </c:pt>
                <c:pt idx="449">
                  <c:v>36247</c:v>
                </c:pt>
                <c:pt idx="450">
                  <c:v>36248</c:v>
                </c:pt>
                <c:pt idx="451">
                  <c:v>36249</c:v>
                </c:pt>
                <c:pt idx="452">
                  <c:v>36250</c:v>
                </c:pt>
                <c:pt idx="453">
                  <c:v>36251</c:v>
                </c:pt>
                <c:pt idx="454">
                  <c:v>36252</c:v>
                </c:pt>
                <c:pt idx="455">
                  <c:v>36253</c:v>
                </c:pt>
                <c:pt idx="456">
                  <c:v>36254</c:v>
                </c:pt>
                <c:pt idx="457">
                  <c:v>36255</c:v>
                </c:pt>
                <c:pt idx="458">
                  <c:v>36256</c:v>
                </c:pt>
                <c:pt idx="459">
                  <c:v>36257</c:v>
                </c:pt>
                <c:pt idx="460">
                  <c:v>36258</c:v>
                </c:pt>
                <c:pt idx="461">
                  <c:v>36259</c:v>
                </c:pt>
                <c:pt idx="462">
                  <c:v>36260</c:v>
                </c:pt>
                <c:pt idx="463">
                  <c:v>36261</c:v>
                </c:pt>
                <c:pt idx="464">
                  <c:v>36262</c:v>
                </c:pt>
                <c:pt idx="465">
                  <c:v>36263</c:v>
                </c:pt>
                <c:pt idx="466">
                  <c:v>36264</c:v>
                </c:pt>
                <c:pt idx="467">
                  <c:v>36265</c:v>
                </c:pt>
                <c:pt idx="468">
                  <c:v>36266</c:v>
                </c:pt>
                <c:pt idx="469">
                  <c:v>36267</c:v>
                </c:pt>
                <c:pt idx="470">
                  <c:v>36268</c:v>
                </c:pt>
                <c:pt idx="471">
                  <c:v>36269</c:v>
                </c:pt>
                <c:pt idx="472">
                  <c:v>36270</c:v>
                </c:pt>
                <c:pt idx="473">
                  <c:v>36271</c:v>
                </c:pt>
                <c:pt idx="474">
                  <c:v>36272</c:v>
                </c:pt>
                <c:pt idx="475">
                  <c:v>36273</c:v>
                </c:pt>
                <c:pt idx="476">
                  <c:v>36274</c:v>
                </c:pt>
                <c:pt idx="477">
                  <c:v>36275</c:v>
                </c:pt>
                <c:pt idx="478">
                  <c:v>36276</c:v>
                </c:pt>
                <c:pt idx="479">
                  <c:v>36277</c:v>
                </c:pt>
                <c:pt idx="480">
                  <c:v>36278</c:v>
                </c:pt>
                <c:pt idx="481">
                  <c:v>36279</c:v>
                </c:pt>
                <c:pt idx="482">
                  <c:v>36280</c:v>
                </c:pt>
                <c:pt idx="483">
                  <c:v>36281</c:v>
                </c:pt>
                <c:pt idx="484">
                  <c:v>36282</c:v>
                </c:pt>
                <c:pt idx="485">
                  <c:v>36283</c:v>
                </c:pt>
                <c:pt idx="486">
                  <c:v>36284</c:v>
                </c:pt>
                <c:pt idx="487">
                  <c:v>36285</c:v>
                </c:pt>
                <c:pt idx="488">
                  <c:v>36286</c:v>
                </c:pt>
                <c:pt idx="489">
                  <c:v>36287</c:v>
                </c:pt>
                <c:pt idx="490">
                  <c:v>36288</c:v>
                </c:pt>
                <c:pt idx="491">
                  <c:v>36289</c:v>
                </c:pt>
                <c:pt idx="492">
                  <c:v>36290</c:v>
                </c:pt>
                <c:pt idx="493">
                  <c:v>36291</c:v>
                </c:pt>
                <c:pt idx="494">
                  <c:v>36292</c:v>
                </c:pt>
                <c:pt idx="495">
                  <c:v>36293</c:v>
                </c:pt>
                <c:pt idx="496">
                  <c:v>36294</c:v>
                </c:pt>
                <c:pt idx="497">
                  <c:v>36295</c:v>
                </c:pt>
                <c:pt idx="498">
                  <c:v>36296</c:v>
                </c:pt>
                <c:pt idx="499">
                  <c:v>36297</c:v>
                </c:pt>
                <c:pt idx="500">
                  <c:v>36298</c:v>
                </c:pt>
                <c:pt idx="501">
                  <c:v>36299</c:v>
                </c:pt>
                <c:pt idx="502">
                  <c:v>36300</c:v>
                </c:pt>
                <c:pt idx="503">
                  <c:v>36301</c:v>
                </c:pt>
                <c:pt idx="504">
                  <c:v>36302</c:v>
                </c:pt>
                <c:pt idx="505">
                  <c:v>36303</c:v>
                </c:pt>
                <c:pt idx="506">
                  <c:v>36304</c:v>
                </c:pt>
                <c:pt idx="507">
                  <c:v>36305</c:v>
                </c:pt>
                <c:pt idx="508">
                  <c:v>36306</c:v>
                </c:pt>
                <c:pt idx="509">
                  <c:v>36307</c:v>
                </c:pt>
                <c:pt idx="510">
                  <c:v>36308</c:v>
                </c:pt>
                <c:pt idx="511">
                  <c:v>36309</c:v>
                </c:pt>
                <c:pt idx="512">
                  <c:v>36310</c:v>
                </c:pt>
                <c:pt idx="513">
                  <c:v>36311</c:v>
                </c:pt>
                <c:pt idx="514">
                  <c:v>36312</c:v>
                </c:pt>
                <c:pt idx="515">
                  <c:v>36313</c:v>
                </c:pt>
                <c:pt idx="516">
                  <c:v>36314</c:v>
                </c:pt>
                <c:pt idx="517">
                  <c:v>36315</c:v>
                </c:pt>
                <c:pt idx="518">
                  <c:v>36316</c:v>
                </c:pt>
                <c:pt idx="519">
                  <c:v>36317</c:v>
                </c:pt>
                <c:pt idx="520">
                  <c:v>36318</c:v>
                </c:pt>
                <c:pt idx="521">
                  <c:v>36319</c:v>
                </c:pt>
                <c:pt idx="522">
                  <c:v>36320</c:v>
                </c:pt>
                <c:pt idx="523">
                  <c:v>36321</c:v>
                </c:pt>
                <c:pt idx="524">
                  <c:v>36322</c:v>
                </c:pt>
                <c:pt idx="525">
                  <c:v>36323</c:v>
                </c:pt>
                <c:pt idx="526">
                  <c:v>36324</c:v>
                </c:pt>
                <c:pt idx="527">
                  <c:v>36325</c:v>
                </c:pt>
                <c:pt idx="528">
                  <c:v>36326</c:v>
                </c:pt>
                <c:pt idx="529">
                  <c:v>36327</c:v>
                </c:pt>
                <c:pt idx="530">
                  <c:v>36328</c:v>
                </c:pt>
                <c:pt idx="531">
                  <c:v>36329</c:v>
                </c:pt>
                <c:pt idx="532">
                  <c:v>36330</c:v>
                </c:pt>
                <c:pt idx="533">
                  <c:v>36331</c:v>
                </c:pt>
                <c:pt idx="534">
                  <c:v>36332</c:v>
                </c:pt>
                <c:pt idx="535">
                  <c:v>36333</c:v>
                </c:pt>
                <c:pt idx="536">
                  <c:v>36334</c:v>
                </c:pt>
                <c:pt idx="537">
                  <c:v>36335</c:v>
                </c:pt>
                <c:pt idx="538">
                  <c:v>36336</c:v>
                </c:pt>
                <c:pt idx="539">
                  <c:v>36337</c:v>
                </c:pt>
                <c:pt idx="540">
                  <c:v>36338</c:v>
                </c:pt>
                <c:pt idx="541">
                  <c:v>36339</c:v>
                </c:pt>
                <c:pt idx="542">
                  <c:v>36340</c:v>
                </c:pt>
                <c:pt idx="543">
                  <c:v>36341</c:v>
                </c:pt>
                <c:pt idx="544">
                  <c:v>36342</c:v>
                </c:pt>
                <c:pt idx="545">
                  <c:v>36343</c:v>
                </c:pt>
                <c:pt idx="546">
                  <c:v>36344</c:v>
                </c:pt>
                <c:pt idx="547">
                  <c:v>36345</c:v>
                </c:pt>
                <c:pt idx="548">
                  <c:v>36346</c:v>
                </c:pt>
                <c:pt idx="549">
                  <c:v>36347</c:v>
                </c:pt>
                <c:pt idx="550">
                  <c:v>36348</c:v>
                </c:pt>
                <c:pt idx="551">
                  <c:v>36349</c:v>
                </c:pt>
                <c:pt idx="552">
                  <c:v>36350</c:v>
                </c:pt>
                <c:pt idx="553">
                  <c:v>36351</c:v>
                </c:pt>
                <c:pt idx="554">
                  <c:v>36352</c:v>
                </c:pt>
                <c:pt idx="555">
                  <c:v>36353</c:v>
                </c:pt>
                <c:pt idx="556">
                  <c:v>36354</c:v>
                </c:pt>
                <c:pt idx="557">
                  <c:v>36355</c:v>
                </c:pt>
                <c:pt idx="558">
                  <c:v>36356</c:v>
                </c:pt>
                <c:pt idx="559">
                  <c:v>36357</c:v>
                </c:pt>
                <c:pt idx="560">
                  <c:v>36358</c:v>
                </c:pt>
                <c:pt idx="561">
                  <c:v>36359</c:v>
                </c:pt>
                <c:pt idx="562">
                  <c:v>36360</c:v>
                </c:pt>
                <c:pt idx="563">
                  <c:v>36361</c:v>
                </c:pt>
                <c:pt idx="564">
                  <c:v>36362</c:v>
                </c:pt>
                <c:pt idx="565">
                  <c:v>36363</c:v>
                </c:pt>
                <c:pt idx="566">
                  <c:v>36364</c:v>
                </c:pt>
                <c:pt idx="567">
                  <c:v>36365</c:v>
                </c:pt>
                <c:pt idx="568">
                  <c:v>36366</c:v>
                </c:pt>
                <c:pt idx="569">
                  <c:v>36367</c:v>
                </c:pt>
                <c:pt idx="570">
                  <c:v>36368</c:v>
                </c:pt>
                <c:pt idx="571">
                  <c:v>36369</c:v>
                </c:pt>
                <c:pt idx="572">
                  <c:v>36370</c:v>
                </c:pt>
                <c:pt idx="573">
                  <c:v>36371</c:v>
                </c:pt>
                <c:pt idx="574">
                  <c:v>36372</c:v>
                </c:pt>
                <c:pt idx="575">
                  <c:v>36373</c:v>
                </c:pt>
                <c:pt idx="576">
                  <c:v>36374</c:v>
                </c:pt>
                <c:pt idx="577">
                  <c:v>36375</c:v>
                </c:pt>
                <c:pt idx="578">
                  <c:v>36376</c:v>
                </c:pt>
                <c:pt idx="579">
                  <c:v>36377</c:v>
                </c:pt>
                <c:pt idx="580">
                  <c:v>36378</c:v>
                </c:pt>
                <c:pt idx="581">
                  <c:v>36379</c:v>
                </c:pt>
                <c:pt idx="582">
                  <c:v>36380</c:v>
                </c:pt>
                <c:pt idx="583">
                  <c:v>36381</c:v>
                </c:pt>
                <c:pt idx="584">
                  <c:v>36382</c:v>
                </c:pt>
                <c:pt idx="585">
                  <c:v>36383</c:v>
                </c:pt>
                <c:pt idx="586">
                  <c:v>36384</c:v>
                </c:pt>
                <c:pt idx="587">
                  <c:v>36385</c:v>
                </c:pt>
                <c:pt idx="588">
                  <c:v>36386</c:v>
                </c:pt>
                <c:pt idx="589">
                  <c:v>36387</c:v>
                </c:pt>
                <c:pt idx="590">
                  <c:v>36388</c:v>
                </c:pt>
                <c:pt idx="591">
                  <c:v>36389</c:v>
                </c:pt>
                <c:pt idx="592">
                  <c:v>36390</c:v>
                </c:pt>
                <c:pt idx="593">
                  <c:v>36391</c:v>
                </c:pt>
                <c:pt idx="594">
                  <c:v>36392</c:v>
                </c:pt>
                <c:pt idx="595">
                  <c:v>36393</c:v>
                </c:pt>
                <c:pt idx="596">
                  <c:v>36394</c:v>
                </c:pt>
                <c:pt idx="597">
                  <c:v>36395</c:v>
                </c:pt>
                <c:pt idx="598">
                  <c:v>36396</c:v>
                </c:pt>
                <c:pt idx="599">
                  <c:v>36397</c:v>
                </c:pt>
                <c:pt idx="600">
                  <c:v>36398</c:v>
                </c:pt>
                <c:pt idx="601">
                  <c:v>36399</c:v>
                </c:pt>
                <c:pt idx="602">
                  <c:v>36400</c:v>
                </c:pt>
                <c:pt idx="603">
                  <c:v>36401</c:v>
                </c:pt>
                <c:pt idx="604">
                  <c:v>36402</c:v>
                </c:pt>
                <c:pt idx="605">
                  <c:v>36403</c:v>
                </c:pt>
                <c:pt idx="606">
                  <c:v>36404</c:v>
                </c:pt>
                <c:pt idx="607">
                  <c:v>36405</c:v>
                </c:pt>
                <c:pt idx="608">
                  <c:v>36406</c:v>
                </c:pt>
                <c:pt idx="609">
                  <c:v>36407</c:v>
                </c:pt>
                <c:pt idx="610">
                  <c:v>36408</c:v>
                </c:pt>
                <c:pt idx="611">
                  <c:v>36409</c:v>
                </c:pt>
                <c:pt idx="612">
                  <c:v>36410</c:v>
                </c:pt>
                <c:pt idx="613">
                  <c:v>36411</c:v>
                </c:pt>
                <c:pt idx="614">
                  <c:v>36412</c:v>
                </c:pt>
                <c:pt idx="615">
                  <c:v>36413</c:v>
                </c:pt>
                <c:pt idx="616">
                  <c:v>36414</c:v>
                </c:pt>
                <c:pt idx="617">
                  <c:v>36415</c:v>
                </c:pt>
                <c:pt idx="618">
                  <c:v>36416</c:v>
                </c:pt>
                <c:pt idx="619">
                  <c:v>36417</c:v>
                </c:pt>
                <c:pt idx="620">
                  <c:v>36418</c:v>
                </c:pt>
                <c:pt idx="621">
                  <c:v>36419</c:v>
                </c:pt>
                <c:pt idx="622">
                  <c:v>36420</c:v>
                </c:pt>
                <c:pt idx="623">
                  <c:v>36421</c:v>
                </c:pt>
                <c:pt idx="624">
                  <c:v>36422</c:v>
                </c:pt>
                <c:pt idx="625">
                  <c:v>36423</c:v>
                </c:pt>
                <c:pt idx="626">
                  <c:v>36424</c:v>
                </c:pt>
                <c:pt idx="627">
                  <c:v>36425</c:v>
                </c:pt>
                <c:pt idx="628">
                  <c:v>36426</c:v>
                </c:pt>
                <c:pt idx="629">
                  <c:v>36427</c:v>
                </c:pt>
                <c:pt idx="630">
                  <c:v>36428</c:v>
                </c:pt>
                <c:pt idx="631">
                  <c:v>36429</c:v>
                </c:pt>
                <c:pt idx="632">
                  <c:v>36430</c:v>
                </c:pt>
                <c:pt idx="633">
                  <c:v>36431</c:v>
                </c:pt>
                <c:pt idx="634">
                  <c:v>36432</c:v>
                </c:pt>
                <c:pt idx="635">
                  <c:v>36433</c:v>
                </c:pt>
                <c:pt idx="636">
                  <c:v>36434</c:v>
                </c:pt>
                <c:pt idx="637">
                  <c:v>36435</c:v>
                </c:pt>
                <c:pt idx="638">
                  <c:v>36436</c:v>
                </c:pt>
                <c:pt idx="639">
                  <c:v>36437</c:v>
                </c:pt>
                <c:pt idx="640">
                  <c:v>36438</c:v>
                </c:pt>
                <c:pt idx="641">
                  <c:v>36439</c:v>
                </c:pt>
                <c:pt idx="642">
                  <c:v>36440</c:v>
                </c:pt>
                <c:pt idx="643">
                  <c:v>36441</c:v>
                </c:pt>
                <c:pt idx="644">
                  <c:v>36442</c:v>
                </c:pt>
                <c:pt idx="645">
                  <c:v>36443</c:v>
                </c:pt>
                <c:pt idx="646">
                  <c:v>36444</c:v>
                </c:pt>
                <c:pt idx="647">
                  <c:v>36445</c:v>
                </c:pt>
                <c:pt idx="648">
                  <c:v>36446</c:v>
                </c:pt>
                <c:pt idx="649">
                  <c:v>36447</c:v>
                </c:pt>
                <c:pt idx="650">
                  <c:v>36448</c:v>
                </c:pt>
                <c:pt idx="651">
                  <c:v>36449</c:v>
                </c:pt>
                <c:pt idx="652">
                  <c:v>36450</c:v>
                </c:pt>
                <c:pt idx="653">
                  <c:v>36451</c:v>
                </c:pt>
                <c:pt idx="654">
                  <c:v>36452</c:v>
                </c:pt>
                <c:pt idx="655">
                  <c:v>36453</c:v>
                </c:pt>
                <c:pt idx="656">
                  <c:v>36454</c:v>
                </c:pt>
                <c:pt idx="657">
                  <c:v>36455</c:v>
                </c:pt>
                <c:pt idx="658">
                  <c:v>36456</c:v>
                </c:pt>
                <c:pt idx="659">
                  <c:v>36457</c:v>
                </c:pt>
                <c:pt idx="660">
                  <c:v>36458</c:v>
                </c:pt>
                <c:pt idx="661">
                  <c:v>36459</c:v>
                </c:pt>
                <c:pt idx="662">
                  <c:v>36460</c:v>
                </c:pt>
                <c:pt idx="663">
                  <c:v>36461</c:v>
                </c:pt>
                <c:pt idx="664">
                  <c:v>36462</c:v>
                </c:pt>
                <c:pt idx="665">
                  <c:v>36463</c:v>
                </c:pt>
                <c:pt idx="666">
                  <c:v>36464</c:v>
                </c:pt>
                <c:pt idx="667">
                  <c:v>36465</c:v>
                </c:pt>
                <c:pt idx="668">
                  <c:v>36466</c:v>
                </c:pt>
                <c:pt idx="669">
                  <c:v>36467</c:v>
                </c:pt>
                <c:pt idx="670">
                  <c:v>36468</c:v>
                </c:pt>
                <c:pt idx="671">
                  <c:v>36469</c:v>
                </c:pt>
                <c:pt idx="672">
                  <c:v>36470</c:v>
                </c:pt>
                <c:pt idx="673">
                  <c:v>36471</c:v>
                </c:pt>
                <c:pt idx="674">
                  <c:v>36472</c:v>
                </c:pt>
                <c:pt idx="675">
                  <c:v>36473</c:v>
                </c:pt>
                <c:pt idx="676">
                  <c:v>36474</c:v>
                </c:pt>
                <c:pt idx="677">
                  <c:v>36475</c:v>
                </c:pt>
                <c:pt idx="678">
                  <c:v>36476</c:v>
                </c:pt>
                <c:pt idx="679">
                  <c:v>36477</c:v>
                </c:pt>
                <c:pt idx="680">
                  <c:v>36478</c:v>
                </c:pt>
                <c:pt idx="681">
                  <c:v>36479</c:v>
                </c:pt>
                <c:pt idx="682">
                  <c:v>36480</c:v>
                </c:pt>
                <c:pt idx="683">
                  <c:v>36481</c:v>
                </c:pt>
                <c:pt idx="684">
                  <c:v>36482</c:v>
                </c:pt>
                <c:pt idx="685">
                  <c:v>36483</c:v>
                </c:pt>
                <c:pt idx="686">
                  <c:v>36484</c:v>
                </c:pt>
                <c:pt idx="687">
                  <c:v>36485</c:v>
                </c:pt>
                <c:pt idx="688">
                  <c:v>36486</c:v>
                </c:pt>
                <c:pt idx="689">
                  <c:v>36487</c:v>
                </c:pt>
                <c:pt idx="690">
                  <c:v>36488</c:v>
                </c:pt>
                <c:pt idx="691">
                  <c:v>36489</c:v>
                </c:pt>
                <c:pt idx="692">
                  <c:v>36490</c:v>
                </c:pt>
                <c:pt idx="693">
                  <c:v>36491</c:v>
                </c:pt>
                <c:pt idx="694">
                  <c:v>36492</c:v>
                </c:pt>
                <c:pt idx="695">
                  <c:v>36493</c:v>
                </c:pt>
                <c:pt idx="696">
                  <c:v>36494</c:v>
                </c:pt>
                <c:pt idx="697">
                  <c:v>36495</c:v>
                </c:pt>
                <c:pt idx="698">
                  <c:v>36496</c:v>
                </c:pt>
                <c:pt idx="699">
                  <c:v>36497</c:v>
                </c:pt>
                <c:pt idx="700">
                  <c:v>36498</c:v>
                </c:pt>
                <c:pt idx="701">
                  <c:v>36499</c:v>
                </c:pt>
                <c:pt idx="702">
                  <c:v>36500</c:v>
                </c:pt>
                <c:pt idx="703">
                  <c:v>36501</c:v>
                </c:pt>
                <c:pt idx="704">
                  <c:v>36502</c:v>
                </c:pt>
                <c:pt idx="705">
                  <c:v>36503</c:v>
                </c:pt>
                <c:pt idx="706">
                  <c:v>36504</c:v>
                </c:pt>
                <c:pt idx="707">
                  <c:v>36505</c:v>
                </c:pt>
                <c:pt idx="708">
                  <c:v>36506</c:v>
                </c:pt>
                <c:pt idx="709">
                  <c:v>36507</c:v>
                </c:pt>
                <c:pt idx="710">
                  <c:v>36508</c:v>
                </c:pt>
                <c:pt idx="711">
                  <c:v>36509</c:v>
                </c:pt>
                <c:pt idx="712">
                  <c:v>36510</c:v>
                </c:pt>
                <c:pt idx="713">
                  <c:v>36511</c:v>
                </c:pt>
                <c:pt idx="714">
                  <c:v>36512</c:v>
                </c:pt>
                <c:pt idx="715">
                  <c:v>36513</c:v>
                </c:pt>
                <c:pt idx="716">
                  <c:v>36514</c:v>
                </c:pt>
                <c:pt idx="717">
                  <c:v>36515</c:v>
                </c:pt>
                <c:pt idx="718">
                  <c:v>36516</c:v>
                </c:pt>
                <c:pt idx="719">
                  <c:v>36517</c:v>
                </c:pt>
                <c:pt idx="720">
                  <c:v>36518</c:v>
                </c:pt>
                <c:pt idx="721">
                  <c:v>36519</c:v>
                </c:pt>
                <c:pt idx="722">
                  <c:v>36520</c:v>
                </c:pt>
                <c:pt idx="723">
                  <c:v>36521</c:v>
                </c:pt>
                <c:pt idx="724">
                  <c:v>36522</c:v>
                </c:pt>
                <c:pt idx="725">
                  <c:v>36523</c:v>
                </c:pt>
                <c:pt idx="726">
                  <c:v>36524</c:v>
                </c:pt>
                <c:pt idx="727">
                  <c:v>36525</c:v>
                </c:pt>
                <c:pt idx="728">
                  <c:v>36526</c:v>
                </c:pt>
                <c:pt idx="729">
                  <c:v>36527</c:v>
                </c:pt>
                <c:pt idx="730">
                  <c:v>36528</c:v>
                </c:pt>
                <c:pt idx="731">
                  <c:v>36529</c:v>
                </c:pt>
                <c:pt idx="732">
                  <c:v>36530</c:v>
                </c:pt>
                <c:pt idx="733">
                  <c:v>36531</c:v>
                </c:pt>
                <c:pt idx="734">
                  <c:v>36532</c:v>
                </c:pt>
                <c:pt idx="735">
                  <c:v>36533</c:v>
                </c:pt>
                <c:pt idx="736">
                  <c:v>36534</c:v>
                </c:pt>
                <c:pt idx="737">
                  <c:v>36535</c:v>
                </c:pt>
                <c:pt idx="738">
                  <c:v>36536</c:v>
                </c:pt>
                <c:pt idx="739">
                  <c:v>36537</c:v>
                </c:pt>
                <c:pt idx="740">
                  <c:v>36538</c:v>
                </c:pt>
                <c:pt idx="741">
                  <c:v>36539</c:v>
                </c:pt>
                <c:pt idx="742">
                  <c:v>36540</c:v>
                </c:pt>
                <c:pt idx="743">
                  <c:v>36541</c:v>
                </c:pt>
                <c:pt idx="744">
                  <c:v>36542</c:v>
                </c:pt>
                <c:pt idx="745">
                  <c:v>36543</c:v>
                </c:pt>
                <c:pt idx="746">
                  <c:v>36544</c:v>
                </c:pt>
                <c:pt idx="747">
                  <c:v>36545</c:v>
                </c:pt>
                <c:pt idx="748">
                  <c:v>36546</c:v>
                </c:pt>
                <c:pt idx="749">
                  <c:v>36547</c:v>
                </c:pt>
                <c:pt idx="750">
                  <c:v>36548</c:v>
                </c:pt>
                <c:pt idx="751">
                  <c:v>36549</c:v>
                </c:pt>
                <c:pt idx="752">
                  <c:v>36550</c:v>
                </c:pt>
                <c:pt idx="753">
                  <c:v>36551</c:v>
                </c:pt>
                <c:pt idx="754">
                  <c:v>36552</c:v>
                </c:pt>
                <c:pt idx="755">
                  <c:v>36553</c:v>
                </c:pt>
                <c:pt idx="756">
                  <c:v>36554</c:v>
                </c:pt>
                <c:pt idx="757">
                  <c:v>36555</c:v>
                </c:pt>
                <c:pt idx="758">
                  <c:v>36556</c:v>
                </c:pt>
                <c:pt idx="759">
                  <c:v>36557</c:v>
                </c:pt>
                <c:pt idx="760">
                  <c:v>36558</c:v>
                </c:pt>
                <c:pt idx="761">
                  <c:v>36559</c:v>
                </c:pt>
                <c:pt idx="762">
                  <c:v>36560</c:v>
                </c:pt>
                <c:pt idx="763">
                  <c:v>36561</c:v>
                </c:pt>
                <c:pt idx="764">
                  <c:v>36562</c:v>
                </c:pt>
                <c:pt idx="765">
                  <c:v>36563</c:v>
                </c:pt>
                <c:pt idx="766">
                  <c:v>36564</c:v>
                </c:pt>
                <c:pt idx="767">
                  <c:v>36565</c:v>
                </c:pt>
                <c:pt idx="768">
                  <c:v>36566</c:v>
                </c:pt>
                <c:pt idx="769">
                  <c:v>36567</c:v>
                </c:pt>
                <c:pt idx="770">
                  <c:v>36568</c:v>
                </c:pt>
                <c:pt idx="771">
                  <c:v>36569</c:v>
                </c:pt>
                <c:pt idx="772">
                  <c:v>36570</c:v>
                </c:pt>
                <c:pt idx="773">
                  <c:v>36571</c:v>
                </c:pt>
                <c:pt idx="774">
                  <c:v>36572</c:v>
                </c:pt>
                <c:pt idx="775">
                  <c:v>36573</c:v>
                </c:pt>
                <c:pt idx="776">
                  <c:v>36574</c:v>
                </c:pt>
                <c:pt idx="777">
                  <c:v>36575</c:v>
                </c:pt>
                <c:pt idx="778">
                  <c:v>36576</c:v>
                </c:pt>
                <c:pt idx="779">
                  <c:v>36577</c:v>
                </c:pt>
                <c:pt idx="780">
                  <c:v>36578</c:v>
                </c:pt>
                <c:pt idx="781">
                  <c:v>36579</c:v>
                </c:pt>
                <c:pt idx="782">
                  <c:v>36580</c:v>
                </c:pt>
                <c:pt idx="783">
                  <c:v>36581</c:v>
                </c:pt>
                <c:pt idx="784">
                  <c:v>36582</c:v>
                </c:pt>
                <c:pt idx="785">
                  <c:v>36583</c:v>
                </c:pt>
                <c:pt idx="786">
                  <c:v>36584</c:v>
                </c:pt>
                <c:pt idx="787">
                  <c:v>36585</c:v>
                </c:pt>
                <c:pt idx="788">
                  <c:v>36586</c:v>
                </c:pt>
                <c:pt idx="789">
                  <c:v>36587</c:v>
                </c:pt>
                <c:pt idx="790">
                  <c:v>36588</c:v>
                </c:pt>
                <c:pt idx="791">
                  <c:v>36589</c:v>
                </c:pt>
                <c:pt idx="792">
                  <c:v>36590</c:v>
                </c:pt>
                <c:pt idx="793">
                  <c:v>36591</c:v>
                </c:pt>
                <c:pt idx="794">
                  <c:v>36592</c:v>
                </c:pt>
                <c:pt idx="795">
                  <c:v>36593</c:v>
                </c:pt>
                <c:pt idx="796">
                  <c:v>36594</c:v>
                </c:pt>
                <c:pt idx="797">
                  <c:v>36595</c:v>
                </c:pt>
                <c:pt idx="798">
                  <c:v>36596</c:v>
                </c:pt>
                <c:pt idx="799">
                  <c:v>36597</c:v>
                </c:pt>
                <c:pt idx="800">
                  <c:v>36598</c:v>
                </c:pt>
                <c:pt idx="801">
                  <c:v>36599</c:v>
                </c:pt>
                <c:pt idx="802">
                  <c:v>36600</c:v>
                </c:pt>
                <c:pt idx="803">
                  <c:v>36601</c:v>
                </c:pt>
                <c:pt idx="804">
                  <c:v>36602</c:v>
                </c:pt>
                <c:pt idx="805">
                  <c:v>36603</c:v>
                </c:pt>
                <c:pt idx="806">
                  <c:v>36604</c:v>
                </c:pt>
                <c:pt idx="807">
                  <c:v>36605</c:v>
                </c:pt>
                <c:pt idx="808">
                  <c:v>36606</c:v>
                </c:pt>
                <c:pt idx="809">
                  <c:v>36607</c:v>
                </c:pt>
                <c:pt idx="810">
                  <c:v>36608</c:v>
                </c:pt>
                <c:pt idx="811">
                  <c:v>36609</c:v>
                </c:pt>
                <c:pt idx="812">
                  <c:v>36610</c:v>
                </c:pt>
                <c:pt idx="813">
                  <c:v>36611</c:v>
                </c:pt>
                <c:pt idx="814">
                  <c:v>36612</c:v>
                </c:pt>
                <c:pt idx="815">
                  <c:v>36613</c:v>
                </c:pt>
                <c:pt idx="816">
                  <c:v>36614</c:v>
                </c:pt>
                <c:pt idx="817">
                  <c:v>36615</c:v>
                </c:pt>
                <c:pt idx="818">
                  <c:v>36616</c:v>
                </c:pt>
                <c:pt idx="819">
                  <c:v>36617</c:v>
                </c:pt>
                <c:pt idx="820">
                  <c:v>36618</c:v>
                </c:pt>
                <c:pt idx="821">
                  <c:v>36619</c:v>
                </c:pt>
                <c:pt idx="822">
                  <c:v>36620</c:v>
                </c:pt>
                <c:pt idx="823">
                  <c:v>36621</c:v>
                </c:pt>
                <c:pt idx="824">
                  <c:v>36622</c:v>
                </c:pt>
                <c:pt idx="825">
                  <c:v>36623</c:v>
                </c:pt>
                <c:pt idx="826">
                  <c:v>36624</c:v>
                </c:pt>
                <c:pt idx="827">
                  <c:v>36625</c:v>
                </c:pt>
                <c:pt idx="828">
                  <c:v>36626</c:v>
                </c:pt>
                <c:pt idx="829">
                  <c:v>36627</c:v>
                </c:pt>
                <c:pt idx="830">
                  <c:v>36628</c:v>
                </c:pt>
                <c:pt idx="831">
                  <c:v>36629</c:v>
                </c:pt>
                <c:pt idx="832">
                  <c:v>36630</c:v>
                </c:pt>
                <c:pt idx="833">
                  <c:v>36631</c:v>
                </c:pt>
                <c:pt idx="834">
                  <c:v>36632</c:v>
                </c:pt>
                <c:pt idx="835">
                  <c:v>36633</c:v>
                </c:pt>
                <c:pt idx="836">
                  <c:v>36634</c:v>
                </c:pt>
                <c:pt idx="837">
                  <c:v>36635</c:v>
                </c:pt>
                <c:pt idx="838">
                  <c:v>36636</c:v>
                </c:pt>
                <c:pt idx="839">
                  <c:v>36637</c:v>
                </c:pt>
                <c:pt idx="840">
                  <c:v>36638</c:v>
                </c:pt>
                <c:pt idx="841">
                  <c:v>36639</c:v>
                </c:pt>
                <c:pt idx="842">
                  <c:v>36640</c:v>
                </c:pt>
                <c:pt idx="843">
                  <c:v>36641</c:v>
                </c:pt>
                <c:pt idx="844">
                  <c:v>36642</c:v>
                </c:pt>
                <c:pt idx="845">
                  <c:v>36643</c:v>
                </c:pt>
                <c:pt idx="846">
                  <c:v>36644</c:v>
                </c:pt>
                <c:pt idx="847">
                  <c:v>36645</c:v>
                </c:pt>
                <c:pt idx="848">
                  <c:v>36646</c:v>
                </c:pt>
                <c:pt idx="849">
                  <c:v>36647</c:v>
                </c:pt>
                <c:pt idx="850">
                  <c:v>36648</c:v>
                </c:pt>
                <c:pt idx="851">
                  <c:v>36649</c:v>
                </c:pt>
                <c:pt idx="852">
                  <c:v>36650</c:v>
                </c:pt>
                <c:pt idx="853">
                  <c:v>36651</c:v>
                </c:pt>
                <c:pt idx="854">
                  <c:v>36652</c:v>
                </c:pt>
                <c:pt idx="855">
                  <c:v>36653</c:v>
                </c:pt>
                <c:pt idx="856">
                  <c:v>36654</c:v>
                </c:pt>
                <c:pt idx="857">
                  <c:v>36655</c:v>
                </c:pt>
                <c:pt idx="858">
                  <c:v>36656</c:v>
                </c:pt>
                <c:pt idx="859">
                  <c:v>36657</c:v>
                </c:pt>
                <c:pt idx="860">
                  <c:v>36658</c:v>
                </c:pt>
                <c:pt idx="861">
                  <c:v>36659</c:v>
                </c:pt>
                <c:pt idx="862">
                  <c:v>36660</c:v>
                </c:pt>
                <c:pt idx="863">
                  <c:v>36661</c:v>
                </c:pt>
                <c:pt idx="864">
                  <c:v>36662</c:v>
                </c:pt>
                <c:pt idx="865">
                  <c:v>36663</c:v>
                </c:pt>
                <c:pt idx="866">
                  <c:v>36664</c:v>
                </c:pt>
                <c:pt idx="867">
                  <c:v>36665</c:v>
                </c:pt>
                <c:pt idx="868">
                  <c:v>36666</c:v>
                </c:pt>
                <c:pt idx="869">
                  <c:v>36667</c:v>
                </c:pt>
                <c:pt idx="870">
                  <c:v>36668</c:v>
                </c:pt>
                <c:pt idx="871">
                  <c:v>36669</c:v>
                </c:pt>
                <c:pt idx="872">
                  <c:v>36670</c:v>
                </c:pt>
                <c:pt idx="873">
                  <c:v>36671</c:v>
                </c:pt>
                <c:pt idx="874">
                  <c:v>36672</c:v>
                </c:pt>
                <c:pt idx="875">
                  <c:v>36673</c:v>
                </c:pt>
                <c:pt idx="876">
                  <c:v>36674</c:v>
                </c:pt>
                <c:pt idx="877">
                  <c:v>36675</c:v>
                </c:pt>
                <c:pt idx="878">
                  <c:v>36676</c:v>
                </c:pt>
                <c:pt idx="879">
                  <c:v>36677</c:v>
                </c:pt>
                <c:pt idx="880">
                  <c:v>36678</c:v>
                </c:pt>
                <c:pt idx="881">
                  <c:v>36679</c:v>
                </c:pt>
                <c:pt idx="882">
                  <c:v>36680</c:v>
                </c:pt>
                <c:pt idx="883">
                  <c:v>36681</c:v>
                </c:pt>
                <c:pt idx="884">
                  <c:v>36682</c:v>
                </c:pt>
                <c:pt idx="885">
                  <c:v>36683</c:v>
                </c:pt>
                <c:pt idx="886">
                  <c:v>36684</c:v>
                </c:pt>
                <c:pt idx="887">
                  <c:v>36685</c:v>
                </c:pt>
                <c:pt idx="888">
                  <c:v>36686</c:v>
                </c:pt>
                <c:pt idx="889">
                  <c:v>36687</c:v>
                </c:pt>
                <c:pt idx="890">
                  <c:v>36688</c:v>
                </c:pt>
                <c:pt idx="891">
                  <c:v>36689</c:v>
                </c:pt>
                <c:pt idx="892">
                  <c:v>36690</c:v>
                </c:pt>
                <c:pt idx="893">
                  <c:v>36691</c:v>
                </c:pt>
                <c:pt idx="894">
                  <c:v>36692</c:v>
                </c:pt>
                <c:pt idx="895">
                  <c:v>36693</c:v>
                </c:pt>
                <c:pt idx="896">
                  <c:v>36694</c:v>
                </c:pt>
                <c:pt idx="897">
                  <c:v>36695</c:v>
                </c:pt>
                <c:pt idx="898">
                  <c:v>36696</c:v>
                </c:pt>
                <c:pt idx="899">
                  <c:v>36697</c:v>
                </c:pt>
                <c:pt idx="900">
                  <c:v>36698</c:v>
                </c:pt>
                <c:pt idx="901">
                  <c:v>36699</c:v>
                </c:pt>
                <c:pt idx="902">
                  <c:v>36700</c:v>
                </c:pt>
                <c:pt idx="903">
                  <c:v>36701</c:v>
                </c:pt>
                <c:pt idx="904">
                  <c:v>36702</c:v>
                </c:pt>
                <c:pt idx="905">
                  <c:v>36703</c:v>
                </c:pt>
                <c:pt idx="906">
                  <c:v>36704</c:v>
                </c:pt>
                <c:pt idx="907">
                  <c:v>36705</c:v>
                </c:pt>
                <c:pt idx="908">
                  <c:v>36706</c:v>
                </c:pt>
                <c:pt idx="909">
                  <c:v>36707</c:v>
                </c:pt>
                <c:pt idx="910">
                  <c:v>36708</c:v>
                </c:pt>
                <c:pt idx="911">
                  <c:v>36709</c:v>
                </c:pt>
                <c:pt idx="912">
                  <c:v>36710</c:v>
                </c:pt>
                <c:pt idx="913">
                  <c:v>36711</c:v>
                </c:pt>
                <c:pt idx="914">
                  <c:v>36712</c:v>
                </c:pt>
                <c:pt idx="915">
                  <c:v>36713</c:v>
                </c:pt>
                <c:pt idx="916">
                  <c:v>36714</c:v>
                </c:pt>
                <c:pt idx="917">
                  <c:v>36715</c:v>
                </c:pt>
                <c:pt idx="918">
                  <c:v>36716</c:v>
                </c:pt>
                <c:pt idx="919">
                  <c:v>36717</c:v>
                </c:pt>
                <c:pt idx="920">
                  <c:v>36718</c:v>
                </c:pt>
                <c:pt idx="921">
                  <c:v>36719</c:v>
                </c:pt>
                <c:pt idx="922">
                  <c:v>36720</c:v>
                </c:pt>
                <c:pt idx="923">
                  <c:v>36721</c:v>
                </c:pt>
                <c:pt idx="924">
                  <c:v>36722</c:v>
                </c:pt>
                <c:pt idx="925">
                  <c:v>36723</c:v>
                </c:pt>
                <c:pt idx="926">
                  <c:v>36724</c:v>
                </c:pt>
                <c:pt idx="927">
                  <c:v>36725</c:v>
                </c:pt>
                <c:pt idx="928">
                  <c:v>36726</c:v>
                </c:pt>
                <c:pt idx="929">
                  <c:v>36727</c:v>
                </c:pt>
                <c:pt idx="930">
                  <c:v>36728</c:v>
                </c:pt>
                <c:pt idx="931">
                  <c:v>36729</c:v>
                </c:pt>
                <c:pt idx="932">
                  <c:v>36730</c:v>
                </c:pt>
                <c:pt idx="933">
                  <c:v>36731</c:v>
                </c:pt>
                <c:pt idx="934">
                  <c:v>36732</c:v>
                </c:pt>
                <c:pt idx="935">
                  <c:v>36733</c:v>
                </c:pt>
                <c:pt idx="936">
                  <c:v>36734</c:v>
                </c:pt>
                <c:pt idx="937">
                  <c:v>36735</c:v>
                </c:pt>
                <c:pt idx="938">
                  <c:v>36736</c:v>
                </c:pt>
                <c:pt idx="939">
                  <c:v>36737</c:v>
                </c:pt>
                <c:pt idx="940">
                  <c:v>36738</c:v>
                </c:pt>
                <c:pt idx="941">
                  <c:v>36739</c:v>
                </c:pt>
                <c:pt idx="942">
                  <c:v>36740</c:v>
                </c:pt>
                <c:pt idx="943">
                  <c:v>36741</c:v>
                </c:pt>
                <c:pt idx="944">
                  <c:v>36742</c:v>
                </c:pt>
                <c:pt idx="945">
                  <c:v>36743</c:v>
                </c:pt>
                <c:pt idx="946">
                  <c:v>36744</c:v>
                </c:pt>
                <c:pt idx="947">
                  <c:v>36745</c:v>
                </c:pt>
                <c:pt idx="948">
                  <c:v>36746</c:v>
                </c:pt>
                <c:pt idx="949">
                  <c:v>36747</c:v>
                </c:pt>
                <c:pt idx="950">
                  <c:v>36748</c:v>
                </c:pt>
                <c:pt idx="951">
                  <c:v>36749</c:v>
                </c:pt>
                <c:pt idx="952">
                  <c:v>36750</c:v>
                </c:pt>
                <c:pt idx="953">
                  <c:v>36751</c:v>
                </c:pt>
                <c:pt idx="954">
                  <c:v>36752</c:v>
                </c:pt>
                <c:pt idx="955">
                  <c:v>36753</c:v>
                </c:pt>
                <c:pt idx="956">
                  <c:v>36754</c:v>
                </c:pt>
                <c:pt idx="957">
                  <c:v>36755</c:v>
                </c:pt>
                <c:pt idx="958">
                  <c:v>36756</c:v>
                </c:pt>
                <c:pt idx="959">
                  <c:v>36757</c:v>
                </c:pt>
                <c:pt idx="960">
                  <c:v>36758</c:v>
                </c:pt>
                <c:pt idx="961">
                  <c:v>36759</c:v>
                </c:pt>
                <c:pt idx="962">
                  <c:v>36760</c:v>
                </c:pt>
                <c:pt idx="963">
                  <c:v>36761</c:v>
                </c:pt>
                <c:pt idx="964">
                  <c:v>36762</c:v>
                </c:pt>
                <c:pt idx="965">
                  <c:v>36763</c:v>
                </c:pt>
                <c:pt idx="966">
                  <c:v>36764</c:v>
                </c:pt>
                <c:pt idx="967">
                  <c:v>36765</c:v>
                </c:pt>
                <c:pt idx="968">
                  <c:v>36766</c:v>
                </c:pt>
                <c:pt idx="969">
                  <c:v>36767</c:v>
                </c:pt>
                <c:pt idx="970">
                  <c:v>36768</c:v>
                </c:pt>
                <c:pt idx="971">
                  <c:v>36769</c:v>
                </c:pt>
                <c:pt idx="972">
                  <c:v>36770</c:v>
                </c:pt>
                <c:pt idx="973">
                  <c:v>36771</c:v>
                </c:pt>
                <c:pt idx="974">
                  <c:v>36772</c:v>
                </c:pt>
                <c:pt idx="975">
                  <c:v>36773</c:v>
                </c:pt>
                <c:pt idx="976">
                  <c:v>36774</c:v>
                </c:pt>
                <c:pt idx="977">
                  <c:v>36775</c:v>
                </c:pt>
                <c:pt idx="978">
                  <c:v>36776</c:v>
                </c:pt>
                <c:pt idx="979">
                  <c:v>36777</c:v>
                </c:pt>
                <c:pt idx="980">
                  <c:v>36778</c:v>
                </c:pt>
                <c:pt idx="981">
                  <c:v>36779</c:v>
                </c:pt>
                <c:pt idx="982">
                  <c:v>36780</c:v>
                </c:pt>
                <c:pt idx="983">
                  <c:v>36781</c:v>
                </c:pt>
                <c:pt idx="984">
                  <c:v>36782</c:v>
                </c:pt>
                <c:pt idx="985">
                  <c:v>36783</c:v>
                </c:pt>
                <c:pt idx="986">
                  <c:v>36784</c:v>
                </c:pt>
                <c:pt idx="987">
                  <c:v>36785</c:v>
                </c:pt>
                <c:pt idx="988">
                  <c:v>36786</c:v>
                </c:pt>
                <c:pt idx="989">
                  <c:v>36787</c:v>
                </c:pt>
                <c:pt idx="990">
                  <c:v>36788</c:v>
                </c:pt>
                <c:pt idx="991">
                  <c:v>36789</c:v>
                </c:pt>
                <c:pt idx="992">
                  <c:v>36790</c:v>
                </c:pt>
                <c:pt idx="993">
                  <c:v>36791</c:v>
                </c:pt>
                <c:pt idx="994">
                  <c:v>36792</c:v>
                </c:pt>
                <c:pt idx="995">
                  <c:v>36793</c:v>
                </c:pt>
                <c:pt idx="996">
                  <c:v>36794</c:v>
                </c:pt>
                <c:pt idx="997">
                  <c:v>36795</c:v>
                </c:pt>
                <c:pt idx="998">
                  <c:v>36796</c:v>
                </c:pt>
                <c:pt idx="999">
                  <c:v>36797</c:v>
                </c:pt>
                <c:pt idx="1000">
                  <c:v>36798</c:v>
                </c:pt>
                <c:pt idx="1001">
                  <c:v>36799</c:v>
                </c:pt>
                <c:pt idx="1002">
                  <c:v>36800</c:v>
                </c:pt>
                <c:pt idx="1003">
                  <c:v>36801</c:v>
                </c:pt>
                <c:pt idx="1004">
                  <c:v>36802</c:v>
                </c:pt>
                <c:pt idx="1005">
                  <c:v>36803</c:v>
                </c:pt>
                <c:pt idx="1006">
                  <c:v>36804</c:v>
                </c:pt>
                <c:pt idx="1007">
                  <c:v>36805</c:v>
                </c:pt>
                <c:pt idx="1008">
                  <c:v>36806</c:v>
                </c:pt>
                <c:pt idx="1009">
                  <c:v>36807</c:v>
                </c:pt>
                <c:pt idx="1010">
                  <c:v>36808</c:v>
                </c:pt>
                <c:pt idx="1011">
                  <c:v>36809</c:v>
                </c:pt>
                <c:pt idx="1012">
                  <c:v>36810</c:v>
                </c:pt>
                <c:pt idx="1013">
                  <c:v>36811</c:v>
                </c:pt>
                <c:pt idx="1014">
                  <c:v>36812</c:v>
                </c:pt>
                <c:pt idx="1015">
                  <c:v>36813</c:v>
                </c:pt>
                <c:pt idx="1016">
                  <c:v>36814</c:v>
                </c:pt>
                <c:pt idx="1017">
                  <c:v>36815</c:v>
                </c:pt>
                <c:pt idx="1018">
                  <c:v>36816</c:v>
                </c:pt>
                <c:pt idx="1019">
                  <c:v>36817</c:v>
                </c:pt>
                <c:pt idx="1020">
                  <c:v>36818</c:v>
                </c:pt>
                <c:pt idx="1021">
                  <c:v>36819</c:v>
                </c:pt>
                <c:pt idx="1022">
                  <c:v>36820</c:v>
                </c:pt>
                <c:pt idx="1023">
                  <c:v>36821</c:v>
                </c:pt>
                <c:pt idx="1024">
                  <c:v>36822</c:v>
                </c:pt>
                <c:pt idx="1025">
                  <c:v>36823</c:v>
                </c:pt>
                <c:pt idx="1026">
                  <c:v>36824</c:v>
                </c:pt>
                <c:pt idx="1027">
                  <c:v>36825</c:v>
                </c:pt>
                <c:pt idx="1028">
                  <c:v>36826</c:v>
                </c:pt>
                <c:pt idx="1029">
                  <c:v>36827</c:v>
                </c:pt>
                <c:pt idx="1030">
                  <c:v>36828</c:v>
                </c:pt>
                <c:pt idx="1031">
                  <c:v>36829</c:v>
                </c:pt>
                <c:pt idx="1032">
                  <c:v>36830</c:v>
                </c:pt>
                <c:pt idx="1033">
                  <c:v>36831</c:v>
                </c:pt>
                <c:pt idx="1034">
                  <c:v>36832</c:v>
                </c:pt>
                <c:pt idx="1035">
                  <c:v>36833</c:v>
                </c:pt>
                <c:pt idx="1036">
                  <c:v>36834</c:v>
                </c:pt>
                <c:pt idx="1037">
                  <c:v>36835</c:v>
                </c:pt>
                <c:pt idx="1038">
                  <c:v>36836</c:v>
                </c:pt>
                <c:pt idx="1039">
                  <c:v>36837</c:v>
                </c:pt>
                <c:pt idx="1040">
                  <c:v>36838</c:v>
                </c:pt>
                <c:pt idx="1041">
                  <c:v>36839</c:v>
                </c:pt>
                <c:pt idx="1042">
                  <c:v>36840</c:v>
                </c:pt>
                <c:pt idx="1043">
                  <c:v>36841</c:v>
                </c:pt>
                <c:pt idx="1044">
                  <c:v>36842</c:v>
                </c:pt>
                <c:pt idx="1045">
                  <c:v>36843</c:v>
                </c:pt>
                <c:pt idx="1046">
                  <c:v>36844</c:v>
                </c:pt>
                <c:pt idx="1047">
                  <c:v>36845</c:v>
                </c:pt>
                <c:pt idx="1048">
                  <c:v>36846</c:v>
                </c:pt>
                <c:pt idx="1049">
                  <c:v>36847</c:v>
                </c:pt>
                <c:pt idx="1050">
                  <c:v>36848</c:v>
                </c:pt>
                <c:pt idx="1051">
                  <c:v>36849</c:v>
                </c:pt>
                <c:pt idx="1052">
                  <c:v>36850</c:v>
                </c:pt>
                <c:pt idx="1053">
                  <c:v>36851</c:v>
                </c:pt>
                <c:pt idx="1054">
                  <c:v>36852</c:v>
                </c:pt>
                <c:pt idx="1055">
                  <c:v>36853</c:v>
                </c:pt>
                <c:pt idx="1056">
                  <c:v>36854</c:v>
                </c:pt>
                <c:pt idx="1057">
                  <c:v>36855</c:v>
                </c:pt>
                <c:pt idx="1058">
                  <c:v>36856</c:v>
                </c:pt>
                <c:pt idx="1059">
                  <c:v>36857</c:v>
                </c:pt>
                <c:pt idx="1060">
                  <c:v>36858</c:v>
                </c:pt>
                <c:pt idx="1061">
                  <c:v>36859</c:v>
                </c:pt>
                <c:pt idx="1062">
                  <c:v>36860</c:v>
                </c:pt>
                <c:pt idx="1063">
                  <c:v>36861</c:v>
                </c:pt>
                <c:pt idx="1064">
                  <c:v>36862</c:v>
                </c:pt>
                <c:pt idx="1065">
                  <c:v>36863</c:v>
                </c:pt>
                <c:pt idx="1066">
                  <c:v>36864</c:v>
                </c:pt>
                <c:pt idx="1067">
                  <c:v>36865</c:v>
                </c:pt>
                <c:pt idx="1068">
                  <c:v>36866</c:v>
                </c:pt>
                <c:pt idx="1069">
                  <c:v>36867</c:v>
                </c:pt>
                <c:pt idx="1070">
                  <c:v>36868</c:v>
                </c:pt>
                <c:pt idx="1071">
                  <c:v>36869</c:v>
                </c:pt>
                <c:pt idx="1072">
                  <c:v>36870</c:v>
                </c:pt>
                <c:pt idx="1073">
                  <c:v>36871</c:v>
                </c:pt>
                <c:pt idx="1074">
                  <c:v>36872</c:v>
                </c:pt>
                <c:pt idx="1075">
                  <c:v>36873</c:v>
                </c:pt>
                <c:pt idx="1076">
                  <c:v>36874</c:v>
                </c:pt>
                <c:pt idx="1077">
                  <c:v>36875</c:v>
                </c:pt>
                <c:pt idx="1078">
                  <c:v>36876</c:v>
                </c:pt>
                <c:pt idx="1079">
                  <c:v>36877</c:v>
                </c:pt>
                <c:pt idx="1080">
                  <c:v>36878</c:v>
                </c:pt>
                <c:pt idx="1081">
                  <c:v>36879</c:v>
                </c:pt>
                <c:pt idx="1082">
                  <c:v>36880</c:v>
                </c:pt>
                <c:pt idx="1083">
                  <c:v>36881</c:v>
                </c:pt>
                <c:pt idx="1084">
                  <c:v>36882</c:v>
                </c:pt>
                <c:pt idx="1085">
                  <c:v>36883</c:v>
                </c:pt>
                <c:pt idx="1086">
                  <c:v>36884</c:v>
                </c:pt>
                <c:pt idx="1087">
                  <c:v>36885</c:v>
                </c:pt>
                <c:pt idx="1088">
                  <c:v>36886</c:v>
                </c:pt>
                <c:pt idx="1089">
                  <c:v>36887</c:v>
                </c:pt>
                <c:pt idx="1090">
                  <c:v>36888</c:v>
                </c:pt>
                <c:pt idx="1091">
                  <c:v>36889</c:v>
                </c:pt>
                <c:pt idx="1092">
                  <c:v>36890</c:v>
                </c:pt>
                <c:pt idx="1093">
                  <c:v>36891</c:v>
                </c:pt>
                <c:pt idx="1094">
                  <c:v>36892</c:v>
                </c:pt>
                <c:pt idx="1095">
                  <c:v>36893</c:v>
                </c:pt>
                <c:pt idx="1096">
                  <c:v>36894</c:v>
                </c:pt>
                <c:pt idx="1097">
                  <c:v>36895</c:v>
                </c:pt>
                <c:pt idx="1098">
                  <c:v>36896</c:v>
                </c:pt>
                <c:pt idx="1099">
                  <c:v>36897</c:v>
                </c:pt>
                <c:pt idx="1100">
                  <c:v>36898</c:v>
                </c:pt>
                <c:pt idx="1101">
                  <c:v>36899</c:v>
                </c:pt>
                <c:pt idx="1102">
                  <c:v>36900</c:v>
                </c:pt>
                <c:pt idx="1103">
                  <c:v>36901</c:v>
                </c:pt>
                <c:pt idx="1104">
                  <c:v>36902</c:v>
                </c:pt>
                <c:pt idx="1105">
                  <c:v>36903</c:v>
                </c:pt>
                <c:pt idx="1106">
                  <c:v>36904</c:v>
                </c:pt>
                <c:pt idx="1107">
                  <c:v>36905</c:v>
                </c:pt>
                <c:pt idx="1108">
                  <c:v>36906</c:v>
                </c:pt>
                <c:pt idx="1109">
                  <c:v>36907</c:v>
                </c:pt>
                <c:pt idx="1110">
                  <c:v>36908</c:v>
                </c:pt>
                <c:pt idx="1111">
                  <c:v>36909</c:v>
                </c:pt>
                <c:pt idx="1112">
                  <c:v>36910</c:v>
                </c:pt>
                <c:pt idx="1113">
                  <c:v>36911</c:v>
                </c:pt>
                <c:pt idx="1114">
                  <c:v>36912</c:v>
                </c:pt>
                <c:pt idx="1115">
                  <c:v>36913</c:v>
                </c:pt>
                <c:pt idx="1116">
                  <c:v>36914</c:v>
                </c:pt>
                <c:pt idx="1117">
                  <c:v>36915</c:v>
                </c:pt>
                <c:pt idx="1118">
                  <c:v>36916</c:v>
                </c:pt>
                <c:pt idx="1119">
                  <c:v>36917</c:v>
                </c:pt>
                <c:pt idx="1120">
                  <c:v>36918</c:v>
                </c:pt>
                <c:pt idx="1121">
                  <c:v>36919</c:v>
                </c:pt>
                <c:pt idx="1122">
                  <c:v>36920</c:v>
                </c:pt>
                <c:pt idx="1123">
                  <c:v>36921</c:v>
                </c:pt>
                <c:pt idx="1124">
                  <c:v>36922</c:v>
                </c:pt>
                <c:pt idx="1125">
                  <c:v>36923</c:v>
                </c:pt>
                <c:pt idx="1126">
                  <c:v>36924</c:v>
                </c:pt>
                <c:pt idx="1127">
                  <c:v>36925</c:v>
                </c:pt>
                <c:pt idx="1128">
                  <c:v>36926</c:v>
                </c:pt>
                <c:pt idx="1129">
                  <c:v>36927</c:v>
                </c:pt>
                <c:pt idx="1130">
                  <c:v>36928</c:v>
                </c:pt>
                <c:pt idx="1131">
                  <c:v>36929</c:v>
                </c:pt>
                <c:pt idx="1132">
                  <c:v>36930</c:v>
                </c:pt>
                <c:pt idx="1133">
                  <c:v>36931</c:v>
                </c:pt>
                <c:pt idx="1134">
                  <c:v>36932</c:v>
                </c:pt>
                <c:pt idx="1135">
                  <c:v>36933</c:v>
                </c:pt>
                <c:pt idx="1136">
                  <c:v>36934</c:v>
                </c:pt>
                <c:pt idx="1137">
                  <c:v>36935</c:v>
                </c:pt>
                <c:pt idx="1138">
                  <c:v>36936</c:v>
                </c:pt>
                <c:pt idx="1139">
                  <c:v>36937</c:v>
                </c:pt>
                <c:pt idx="1140">
                  <c:v>36938</c:v>
                </c:pt>
                <c:pt idx="1141">
                  <c:v>36939</c:v>
                </c:pt>
                <c:pt idx="1142">
                  <c:v>36940</c:v>
                </c:pt>
                <c:pt idx="1143">
                  <c:v>36941</c:v>
                </c:pt>
                <c:pt idx="1144">
                  <c:v>36942</c:v>
                </c:pt>
                <c:pt idx="1145">
                  <c:v>36943</c:v>
                </c:pt>
                <c:pt idx="1146">
                  <c:v>36944</c:v>
                </c:pt>
                <c:pt idx="1147">
                  <c:v>36945</c:v>
                </c:pt>
                <c:pt idx="1148">
                  <c:v>36946</c:v>
                </c:pt>
                <c:pt idx="1149">
                  <c:v>36947</c:v>
                </c:pt>
                <c:pt idx="1150">
                  <c:v>36948</c:v>
                </c:pt>
                <c:pt idx="1151">
                  <c:v>36949</c:v>
                </c:pt>
                <c:pt idx="1152">
                  <c:v>36950</c:v>
                </c:pt>
                <c:pt idx="1153">
                  <c:v>36951</c:v>
                </c:pt>
                <c:pt idx="1154">
                  <c:v>36952</c:v>
                </c:pt>
                <c:pt idx="1155">
                  <c:v>36953</c:v>
                </c:pt>
                <c:pt idx="1156">
                  <c:v>36954</c:v>
                </c:pt>
                <c:pt idx="1157">
                  <c:v>36955</c:v>
                </c:pt>
                <c:pt idx="1158">
                  <c:v>36956</c:v>
                </c:pt>
                <c:pt idx="1159">
                  <c:v>36957</c:v>
                </c:pt>
                <c:pt idx="1160">
                  <c:v>36958</c:v>
                </c:pt>
                <c:pt idx="1161">
                  <c:v>36959</c:v>
                </c:pt>
                <c:pt idx="1162">
                  <c:v>36960</c:v>
                </c:pt>
                <c:pt idx="1163">
                  <c:v>36961</c:v>
                </c:pt>
                <c:pt idx="1164">
                  <c:v>36962</c:v>
                </c:pt>
                <c:pt idx="1165">
                  <c:v>36963</c:v>
                </c:pt>
                <c:pt idx="1166">
                  <c:v>36964</c:v>
                </c:pt>
                <c:pt idx="1167">
                  <c:v>36965</c:v>
                </c:pt>
                <c:pt idx="1168">
                  <c:v>36966</c:v>
                </c:pt>
                <c:pt idx="1169">
                  <c:v>36967</c:v>
                </c:pt>
                <c:pt idx="1170">
                  <c:v>36968</c:v>
                </c:pt>
                <c:pt idx="1171">
                  <c:v>36969</c:v>
                </c:pt>
                <c:pt idx="1172">
                  <c:v>36970</c:v>
                </c:pt>
                <c:pt idx="1173">
                  <c:v>36971</c:v>
                </c:pt>
                <c:pt idx="1174">
                  <c:v>36972</c:v>
                </c:pt>
                <c:pt idx="1175">
                  <c:v>36973</c:v>
                </c:pt>
                <c:pt idx="1176">
                  <c:v>36974</c:v>
                </c:pt>
                <c:pt idx="1177">
                  <c:v>36975</c:v>
                </c:pt>
                <c:pt idx="1178">
                  <c:v>36976</c:v>
                </c:pt>
                <c:pt idx="1179">
                  <c:v>36977</c:v>
                </c:pt>
                <c:pt idx="1180">
                  <c:v>36978</c:v>
                </c:pt>
                <c:pt idx="1181">
                  <c:v>36979</c:v>
                </c:pt>
                <c:pt idx="1182">
                  <c:v>36980</c:v>
                </c:pt>
                <c:pt idx="1183">
                  <c:v>36981</c:v>
                </c:pt>
                <c:pt idx="1184">
                  <c:v>36982</c:v>
                </c:pt>
                <c:pt idx="1185">
                  <c:v>36983</c:v>
                </c:pt>
                <c:pt idx="1186">
                  <c:v>36984</c:v>
                </c:pt>
                <c:pt idx="1187">
                  <c:v>36985</c:v>
                </c:pt>
                <c:pt idx="1188">
                  <c:v>36986</c:v>
                </c:pt>
                <c:pt idx="1189">
                  <c:v>36987</c:v>
                </c:pt>
                <c:pt idx="1190">
                  <c:v>36988</c:v>
                </c:pt>
                <c:pt idx="1191">
                  <c:v>36989</c:v>
                </c:pt>
                <c:pt idx="1192">
                  <c:v>36990</c:v>
                </c:pt>
                <c:pt idx="1193">
                  <c:v>36991</c:v>
                </c:pt>
                <c:pt idx="1194">
                  <c:v>36992</c:v>
                </c:pt>
                <c:pt idx="1195">
                  <c:v>36993</c:v>
                </c:pt>
                <c:pt idx="1196">
                  <c:v>36994</c:v>
                </c:pt>
                <c:pt idx="1197">
                  <c:v>36995</c:v>
                </c:pt>
                <c:pt idx="1198">
                  <c:v>36996</c:v>
                </c:pt>
                <c:pt idx="1199">
                  <c:v>36997</c:v>
                </c:pt>
                <c:pt idx="1200">
                  <c:v>36998</c:v>
                </c:pt>
                <c:pt idx="1201">
                  <c:v>36999</c:v>
                </c:pt>
                <c:pt idx="1202">
                  <c:v>37000</c:v>
                </c:pt>
                <c:pt idx="1203">
                  <c:v>37001</c:v>
                </c:pt>
                <c:pt idx="1204">
                  <c:v>37002</c:v>
                </c:pt>
                <c:pt idx="1205">
                  <c:v>37003</c:v>
                </c:pt>
                <c:pt idx="1206">
                  <c:v>37004</c:v>
                </c:pt>
                <c:pt idx="1207">
                  <c:v>37005</c:v>
                </c:pt>
                <c:pt idx="1208">
                  <c:v>37006</c:v>
                </c:pt>
                <c:pt idx="1209">
                  <c:v>37007</c:v>
                </c:pt>
                <c:pt idx="1210">
                  <c:v>37008</c:v>
                </c:pt>
                <c:pt idx="1211">
                  <c:v>37009</c:v>
                </c:pt>
                <c:pt idx="1212">
                  <c:v>37010</c:v>
                </c:pt>
                <c:pt idx="1213">
                  <c:v>37011</c:v>
                </c:pt>
                <c:pt idx="1214">
                  <c:v>37012</c:v>
                </c:pt>
                <c:pt idx="1215">
                  <c:v>37013</c:v>
                </c:pt>
                <c:pt idx="1216">
                  <c:v>37014</c:v>
                </c:pt>
                <c:pt idx="1217">
                  <c:v>37015</c:v>
                </c:pt>
                <c:pt idx="1218">
                  <c:v>37016</c:v>
                </c:pt>
                <c:pt idx="1219">
                  <c:v>37017</c:v>
                </c:pt>
                <c:pt idx="1220">
                  <c:v>37018</c:v>
                </c:pt>
                <c:pt idx="1221">
                  <c:v>37019</c:v>
                </c:pt>
                <c:pt idx="1222">
                  <c:v>37020</c:v>
                </c:pt>
                <c:pt idx="1223">
                  <c:v>37021</c:v>
                </c:pt>
                <c:pt idx="1224">
                  <c:v>37022</c:v>
                </c:pt>
                <c:pt idx="1225">
                  <c:v>37023</c:v>
                </c:pt>
                <c:pt idx="1226">
                  <c:v>37024</c:v>
                </c:pt>
                <c:pt idx="1227">
                  <c:v>37025</c:v>
                </c:pt>
                <c:pt idx="1228">
                  <c:v>37026</c:v>
                </c:pt>
                <c:pt idx="1229">
                  <c:v>37027</c:v>
                </c:pt>
                <c:pt idx="1230">
                  <c:v>37028</c:v>
                </c:pt>
                <c:pt idx="1231">
                  <c:v>37029</c:v>
                </c:pt>
                <c:pt idx="1232">
                  <c:v>37030</c:v>
                </c:pt>
                <c:pt idx="1233">
                  <c:v>37031</c:v>
                </c:pt>
                <c:pt idx="1234">
                  <c:v>37032</c:v>
                </c:pt>
                <c:pt idx="1235">
                  <c:v>37033</c:v>
                </c:pt>
                <c:pt idx="1236">
                  <c:v>37034</c:v>
                </c:pt>
                <c:pt idx="1237">
                  <c:v>37035</c:v>
                </c:pt>
                <c:pt idx="1238">
                  <c:v>37036</c:v>
                </c:pt>
                <c:pt idx="1239">
                  <c:v>37037</c:v>
                </c:pt>
                <c:pt idx="1240">
                  <c:v>37038</c:v>
                </c:pt>
                <c:pt idx="1241">
                  <c:v>37039</c:v>
                </c:pt>
                <c:pt idx="1242">
                  <c:v>37040</c:v>
                </c:pt>
                <c:pt idx="1243">
                  <c:v>37041</c:v>
                </c:pt>
                <c:pt idx="1244">
                  <c:v>37042</c:v>
                </c:pt>
                <c:pt idx="1245">
                  <c:v>37043</c:v>
                </c:pt>
                <c:pt idx="1246">
                  <c:v>37044</c:v>
                </c:pt>
                <c:pt idx="1247">
                  <c:v>37045</c:v>
                </c:pt>
                <c:pt idx="1248">
                  <c:v>37046</c:v>
                </c:pt>
                <c:pt idx="1249">
                  <c:v>37047</c:v>
                </c:pt>
                <c:pt idx="1250">
                  <c:v>37048</c:v>
                </c:pt>
                <c:pt idx="1251">
                  <c:v>37049</c:v>
                </c:pt>
                <c:pt idx="1252">
                  <c:v>37050</c:v>
                </c:pt>
                <c:pt idx="1253">
                  <c:v>37051</c:v>
                </c:pt>
                <c:pt idx="1254">
                  <c:v>37052</c:v>
                </c:pt>
                <c:pt idx="1255">
                  <c:v>37053</c:v>
                </c:pt>
                <c:pt idx="1256">
                  <c:v>37054</c:v>
                </c:pt>
                <c:pt idx="1257">
                  <c:v>37055</c:v>
                </c:pt>
                <c:pt idx="1258">
                  <c:v>37056</c:v>
                </c:pt>
                <c:pt idx="1259">
                  <c:v>37057</c:v>
                </c:pt>
                <c:pt idx="1260">
                  <c:v>37058</c:v>
                </c:pt>
                <c:pt idx="1261">
                  <c:v>37059</c:v>
                </c:pt>
                <c:pt idx="1262">
                  <c:v>37060</c:v>
                </c:pt>
                <c:pt idx="1263">
                  <c:v>37061</c:v>
                </c:pt>
                <c:pt idx="1264">
                  <c:v>37062</c:v>
                </c:pt>
                <c:pt idx="1265">
                  <c:v>37063</c:v>
                </c:pt>
                <c:pt idx="1266">
                  <c:v>37064</c:v>
                </c:pt>
                <c:pt idx="1267">
                  <c:v>37065</c:v>
                </c:pt>
                <c:pt idx="1268">
                  <c:v>37066</c:v>
                </c:pt>
                <c:pt idx="1269">
                  <c:v>37067</c:v>
                </c:pt>
                <c:pt idx="1270">
                  <c:v>37068</c:v>
                </c:pt>
                <c:pt idx="1271">
                  <c:v>37069</c:v>
                </c:pt>
                <c:pt idx="1272">
                  <c:v>37070</c:v>
                </c:pt>
                <c:pt idx="1273">
                  <c:v>37071</c:v>
                </c:pt>
                <c:pt idx="1274">
                  <c:v>37072</c:v>
                </c:pt>
                <c:pt idx="1275">
                  <c:v>37073</c:v>
                </c:pt>
                <c:pt idx="1276">
                  <c:v>37074</c:v>
                </c:pt>
                <c:pt idx="1277">
                  <c:v>37075</c:v>
                </c:pt>
                <c:pt idx="1278">
                  <c:v>37076</c:v>
                </c:pt>
                <c:pt idx="1279">
                  <c:v>37077</c:v>
                </c:pt>
                <c:pt idx="1280">
                  <c:v>37078</c:v>
                </c:pt>
                <c:pt idx="1281">
                  <c:v>37079</c:v>
                </c:pt>
                <c:pt idx="1282">
                  <c:v>37080</c:v>
                </c:pt>
                <c:pt idx="1283">
                  <c:v>37081</c:v>
                </c:pt>
                <c:pt idx="1284">
                  <c:v>37082</c:v>
                </c:pt>
                <c:pt idx="1285">
                  <c:v>37083</c:v>
                </c:pt>
                <c:pt idx="1286">
                  <c:v>37084</c:v>
                </c:pt>
                <c:pt idx="1287">
                  <c:v>37085</c:v>
                </c:pt>
                <c:pt idx="1288">
                  <c:v>37086</c:v>
                </c:pt>
                <c:pt idx="1289">
                  <c:v>37087</c:v>
                </c:pt>
                <c:pt idx="1290">
                  <c:v>37088</c:v>
                </c:pt>
                <c:pt idx="1291">
                  <c:v>37089</c:v>
                </c:pt>
                <c:pt idx="1292">
                  <c:v>37090</c:v>
                </c:pt>
                <c:pt idx="1293">
                  <c:v>37091</c:v>
                </c:pt>
                <c:pt idx="1294">
                  <c:v>37092</c:v>
                </c:pt>
                <c:pt idx="1295">
                  <c:v>37093</c:v>
                </c:pt>
                <c:pt idx="1296">
                  <c:v>37094</c:v>
                </c:pt>
                <c:pt idx="1297">
                  <c:v>37095</c:v>
                </c:pt>
                <c:pt idx="1298">
                  <c:v>37096</c:v>
                </c:pt>
                <c:pt idx="1299">
                  <c:v>37097</c:v>
                </c:pt>
                <c:pt idx="1300">
                  <c:v>37098</c:v>
                </c:pt>
                <c:pt idx="1301">
                  <c:v>37099</c:v>
                </c:pt>
                <c:pt idx="1302">
                  <c:v>37100</c:v>
                </c:pt>
                <c:pt idx="1303">
                  <c:v>37101</c:v>
                </c:pt>
                <c:pt idx="1304">
                  <c:v>37102</c:v>
                </c:pt>
                <c:pt idx="1305">
                  <c:v>37103</c:v>
                </c:pt>
                <c:pt idx="1306">
                  <c:v>37104</c:v>
                </c:pt>
                <c:pt idx="1307">
                  <c:v>37105</c:v>
                </c:pt>
                <c:pt idx="1308">
                  <c:v>37106</c:v>
                </c:pt>
                <c:pt idx="1309">
                  <c:v>37107</c:v>
                </c:pt>
                <c:pt idx="1310">
                  <c:v>37108</c:v>
                </c:pt>
                <c:pt idx="1311">
                  <c:v>37109</c:v>
                </c:pt>
                <c:pt idx="1312">
                  <c:v>37110</c:v>
                </c:pt>
                <c:pt idx="1313">
                  <c:v>37111</c:v>
                </c:pt>
                <c:pt idx="1314">
                  <c:v>37112</c:v>
                </c:pt>
                <c:pt idx="1315">
                  <c:v>37113</c:v>
                </c:pt>
                <c:pt idx="1316">
                  <c:v>37114</c:v>
                </c:pt>
                <c:pt idx="1317">
                  <c:v>37115</c:v>
                </c:pt>
                <c:pt idx="1318">
                  <c:v>37116</c:v>
                </c:pt>
                <c:pt idx="1319">
                  <c:v>37117</c:v>
                </c:pt>
                <c:pt idx="1320">
                  <c:v>37118</c:v>
                </c:pt>
                <c:pt idx="1321">
                  <c:v>37119</c:v>
                </c:pt>
                <c:pt idx="1322">
                  <c:v>37120</c:v>
                </c:pt>
                <c:pt idx="1323">
                  <c:v>37121</c:v>
                </c:pt>
                <c:pt idx="1324">
                  <c:v>37122</c:v>
                </c:pt>
                <c:pt idx="1325">
                  <c:v>37123</c:v>
                </c:pt>
                <c:pt idx="1326">
                  <c:v>37124</c:v>
                </c:pt>
                <c:pt idx="1327">
                  <c:v>37125</c:v>
                </c:pt>
                <c:pt idx="1328">
                  <c:v>37126</c:v>
                </c:pt>
                <c:pt idx="1329">
                  <c:v>37127</c:v>
                </c:pt>
                <c:pt idx="1330">
                  <c:v>37128</c:v>
                </c:pt>
                <c:pt idx="1331">
                  <c:v>37129</c:v>
                </c:pt>
                <c:pt idx="1332">
                  <c:v>37130</c:v>
                </c:pt>
                <c:pt idx="1333">
                  <c:v>37131</c:v>
                </c:pt>
                <c:pt idx="1334">
                  <c:v>37132</c:v>
                </c:pt>
                <c:pt idx="1335">
                  <c:v>37133</c:v>
                </c:pt>
                <c:pt idx="1336">
                  <c:v>37134</c:v>
                </c:pt>
                <c:pt idx="1337">
                  <c:v>37135</c:v>
                </c:pt>
                <c:pt idx="1338">
                  <c:v>37136</c:v>
                </c:pt>
                <c:pt idx="1339">
                  <c:v>37137</c:v>
                </c:pt>
                <c:pt idx="1340">
                  <c:v>37138</c:v>
                </c:pt>
                <c:pt idx="1341">
                  <c:v>37139</c:v>
                </c:pt>
                <c:pt idx="1342">
                  <c:v>37140</c:v>
                </c:pt>
                <c:pt idx="1343">
                  <c:v>37141</c:v>
                </c:pt>
                <c:pt idx="1344">
                  <c:v>37142</c:v>
                </c:pt>
                <c:pt idx="1345">
                  <c:v>37143</c:v>
                </c:pt>
                <c:pt idx="1346">
                  <c:v>37144</c:v>
                </c:pt>
                <c:pt idx="1347">
                  <c:v>37145</c:v>
                </c:pt>
                <c:pt idx="1348">
                  <c:v>37146</c:v>
                </c:pt>
                <c:pt idx="1349">
                  <c:v>37147</c:v>
                </c:pt>
                <c:pt idx="1350">
                  <c:v>37148</c:v>
                </c:pt>
                <c:pt idx="1351">
                  <c:v>37149</c:v>
                </c:pt>
                <c:pt idx="1352">
                  <c:v>37150</c:v>
                </c:pt>
                <c:pt idx="1353">
                  <c:v>37151</c:v>
                </c:pt>
                <c:pt idx="1354">
                  <c:v>37152</c:v>
                </c:pt>
                <c:pt idx="1355">
                  <c:v>37153</c:v>
                </c:pt>
                <c:pt idx="1356">
                  <c:v>37154</c:v>
                </c:pt>
                <c:pt idx="1357">
                  <c:v>37155</c:v>
                </c:pt>
                <c:pt idx="1358">
                  <c:v>37156</c:v>
                </c:pt>
                <c:pt idx="1359">
                  <c:v>37157</c:v>
                </c:pt>
                <c:pt idx="1360">
                  <c:v>37158</c:v>
                </c:pt>
                <c:pt idx="1361">
                  <c:v>37159</c:v>
                </c:pt>
                <c:pt idx="1362">
                  <c:v>37160</c:v>
                </c:pt>
                <c:pt idx="1363">
                  <c:v>37161</c:v>
                </c:pt>
                <c:pt idx="1364">
                  <c:v>37162</c:v>
                </c:pt>
                <c:pt idx="1365">
                  <c:v>37163</c:v>
                </c:pt>
                <c:pt idx="1366">
                  <c:v>37164</c:v>
                </c:pt>
                <c:pt idx="1367">
                  <c:v>37165</c:v>
                </c:pt>
                <c:pt idx="1368">
                  <c:v>37166</c:v>
                </c:pt>
                <c:pt idx="1369">
                  <c:v>37167</c:v>
                </c:pt>
                <c:pt idx="1370">
                  <c:v>37168</c:v>
                </c:pt>
                <c:pt idx="1371">
                  <c:v>37169</c:v>
                </c:pt>
                <c:pt idx="1372">
                  <c:v>37170</c:v>
                </c:pt>
                <c:pt idx="1373">
                  <c:v>37171</c:v>
                </c:pt>
                <c:pt idx="1374">
                  <c:v>37172</c:v>
                </c:pt>
                <c:pt idx="1375">
                  <c:v>37173</c:v>
                </c:pt>
                <c:pt idx="1376">
                  <c:v>37174</c:v>
                </c:pt>
                <c:pt idx="1377">
                  <c:v>37175</c:v>
                </c:pt>
                <c:pt idx="1378">
                  <c:v>37176</c:v>
                </c:pt>
                <c:pt idx="1379">
                  <c:v>37177</c:v>
                </c:pt>
                <c:pt idx="1380">
                  <c:v>37178</c:v>
                </c:pt>
                <c:pt idx="1381">
                  <c:v>37179</c:v>
                </c:pt>
                <c:pt idx="1382">
                  <c:v>37180</c:v>
                </c:pt>
                <c:pt idx="1383">
                  <c:v>37181</c:v>
                </c:pt>
                <c:pt idx="1384">
                  <c:v>37182</c:v>
                </c:pt>
                <c:pt idx="1385">
                  <c:v>37183</c:v>
                </c:pt>
                <c:pt idx="1386">
                  <c:v>37184</c:v>
                </c:pt>
                <c:pt idx="1387">
                  <c:v>37185</c:v>
                </c:pt>
                <c:pt idx="1388">
                  <c:v>37186</c:v>
                </c:pt>
                <c:pt idx="1389">
                  <c:v>37187</c:v>
                </c:pt>
                <c:pt idx="1390">
                  <c:v>37188</c:v>
                </c:pt>
                <c:pt idx="1391">
                  <c:v>37189</c:v>
                </c:pt>
                <c:pt idx="1392">
                  <c:v>37190</c:v>
                </c:pt>
                <c:pt idx="1393">
                  <c:v>37191</c:v>
                </c:pt>
                <c:pt idx="1394">
                  <c:v>37192</c:v>
                </c:pt>
                <c:pt idx="1395">
                  <c:v>37193</c:v>
                </c:pt>
                <c:pt idx="1396">
                  <c:v>37194</c:v>
                </c:pt>
                <c:pt idx="1397">
                  <c:v>37195</c:v>
                </c:pt>
                <c:pt idx="1398">
                  <c:v>37196</c:v>
                </c:pt>
                <c:pt idx="1399">
                  <c:v>37197</c:v>
                </c:pt>
                <c:pt idx="1400">
                  <c:v>37198</c:v>
                </c:pt>
                <c:pt idx="1401">
                  <c:v>37199</c:v>
                </c:pt>
                <c:pt idx="1402">
                  <c:v>37200</c:v>
                </c:pt>
                <c:pt idx="1403">
                  <c:v>37201</c:v>
                </c:pt>
                <c:pt idx="1404">
                  <c:v>37202</c:v>
                </c:pt>
                <c:pt idx="1405">
                  <c:v>37203</c:v>
                </c:pt>
                <c:pt idx="1406">
                  <c:v>37204</c:v>
                </c:pt>
                <c:pt idx="1407">
                  <c:v>37205</c:v>
                </c:pt>
                <c:pt idx="1408">
                  <c:v>37206</c:v>
                </c:pt>
                <c:pt idx="1409">
                  <c:v>37207</c:v>
                </c:pt>
                <c:pt idx="1410">
                  <c:v>37208</c:v>
                </c:pt>
                <c:pt idx="1411">
                  <c:v>37209</c:v>
                </c:pt>
                <c:pt idx="1412">
                  <c:v>37210</c:v>
                </c:pt>
                <c:pt idx="1413">
                  <c:v>37211</c:v>
                </c:pt>
                <c:pt idx="1414">
                  <c:v>37212</c:v>
                </c:pt>
                <c:pt idx="1415">
                  <c:v>37213</c:v>
                </c:pt>
                <c:pt idx="1416">
                  <c:v>37214</c:v>
                </c:pt>
                <c:pt idx="1417">
                  <c:v>37215</c:v>
                </c:pt>
                <c:pt idx="1418">
                  <c:v>37216</c:v>
                </c:pt>
                <c:pt idx="1419">
                  <c:v>37217</c:v>
                </c:pt>
                <c:pt idx="1420">
                  <c:v>37218</c:v>
                </c:pt>
                <c:pt idx="1421">
                  <c:v>37219</c:v>
                </c:pt>
                <c:pt idx="1422">
                  <c:v>37220</c:v>
                </c:pt>
                <c:pt idx="1423">
                  <c:v>37221</c:v>
                </c:pt>
                <c:pt idx="1424">
                  <c:v>37222</c:v>
                </c:pt>
                <c:pt idx="1425">
                  <c:v>37223</c:v>
                </c:pt>
                <c:pt idx="1426">
                  <c:v>37224</c:v>
                </c:pt>
                <c:pt idx="1427">
                  <c:v>37225</c:v>
                </c:pt>
                <c:pt idx="1428">
                  <c:v>37226</c:v>
                </c:pt>
                <c:pt idx="1429">
                  <c:v>37227</c:v>
                </c:pt>
                <c:pt idx="1430">
                  <c:v>37228</c:v>
                </c:pt>
                <c:pt idx="1431">
                  <c:v>37229</c:v>
                </c:pt>
                <c:pt idx="1432">
                  <c:v>37230</c:v>
                </c:pt>
                <c:pt idx="1433">
                  <c:v>37231</c:v>
                </c:pt>
                <c:pt idx="1434">
                  <c:v>37232</c:v>
                </c:pt>
                <c:pt idx="1435">
                  <c:v>37233</c:v>
                </c:pt>
                <c:pt idx="1436">
                  <c:v>37234</c:v>
                </c:pt>
                <c:pt idx="1437">
                  <c:v>37235</c:v>
                </c:pt>
                <c:pt idx="1438">
                  <c:v>37236</c:v>
                </c:pt>
                <c:pt idx="1439">
                  <c:v>37237</c:v>
                </c:pt>
                <c:pt idx="1440">
                  <c:v>37238</c:v>
                </c:pt>
                <c:pt idx="1441">
                  <c:v>37239</c:v>
                </c:pt>
                <c:pt idx="1442">
                  <c:v>37240</c:v>
                </c:pt>
                <c:pt idx="1443">
                  <c:v>37241</c:v>
                </c:pt>
                <c:pt idx="1444">
                  <c:v>37242</c:v>
                </c:pt>
                <c:pt idx="1445">
                  <c:v>37243</c:v>
                </c:pt>
                <c:pt idx="1446">
                  <c:v>37244</c:v>
                </c:pt>
                <c:pt idx="1447">
                  <c:v>37245</c:v>
                </c:pt>
                <c:pt idx="1448">
                  <c:v>37246</c:v>
                </c:pt>
                <c:pt idx="1449">
                  <c:v>37247</c:v>
                </c:pt>
                <c:pt idx="1450">
                  <c:v>37248</c:v>
                </c:pt>
                <c:pt idx="1451">
                  <c:v>37249</c:v>
                </c:pt>
                <c:pt idx="1452">
                  <c:v>37250</c:v>
                </c:pt>
                <c:pt idx="1453">
                  <c:v>37251</c:v>
                </c:pt>
                <c:pt idx="1454">
                  <c:v>37252</c:v>
                </c:pt>
                <c:pt idx="1455">
                  <c:v>37253</c:v>
                </c:pt>
                <c:pt idx="1456">
                  <c:v>37254</c:v>
                </c:pt>
                <c:pt idx="1457">
                  <c:v>37255</c:v>
                </c:pt>
                <c:pt idx="1458">
                  <c:v>37256</c:v>
                </c:pt>
              </c:numCache>
            </c:numRef>
          </c:cat>
          <c:val>
            <c:numRef>
              <c:f>'[2026 Outlook - 10 - Dot-com vs. AI bubble - earnings vs. market cap.xlsx]Chart'!$R$4:$R$1462</c:f>
              <c:numCache>
                <c:formatCode>General</c:formatCode>
                <c:ptCount val="1459"/>
                <c:pt idx="0">
                  <c:v>100</c:v>
                </c:pt>
                <c:pt idx="1">
                  <c:v>102.55388428078345</c:v>
                </c:pt>
                <c:pt idx="2">
                  <c:v>102.55388428078345</c:v>
                </c:pt>
                <c:pt idx="3">
                  <c:v>102.55388428078345</c:v>
                </c:pt>
                <c:pt idx="4">
                  <c:v>103.35747364370731</c:v>
                </c:pt>
                <c:pt idx="5">
                  <c:v>102.78177426754857</c:v>
                </c:pt>
                <c:pt idx="6">
                  <c:v>101.39468677879047</c:v>
                </c:pt>
                <c:pt idx="7">
                  <c:v>102.60683256938354</c:v>
                </c:pt>
                <c:pt idx="8">
                  <c:v>99.481196874167665</c:v>
                </c:pt>
                <c:pt idx="9">
                  <c:v>99.481196874167665</c:v>
                </c:pt>
                <c:pt idx="10">
                  <c:v>99.481196874167665</c:v>
                </c:pt>
                <c:pt idx="11">
                  <c:v>102.82745517983197</c:v>
                </c:pt>
                <c:pt idx="12">
                  <c:v>104.65626850756698</c:v>
                </c:pt>
                <c:pt idx="13">
                  <c:v>104.06467796760568</c:v>
                </c:pt>
                <c:pt idx="14">
                  <c:v>104.55887467296468</c:v>
                </c:pt>
                <c:pt idx="15">
                  <c:v>105.55596252638784</c:v>
                </c:pt>
                <c:pt idx="16">
                  <c:v>105.55596252638784</c:v>
                </c:pt>
                <c:pt idx="17">
                  <c:v>105.55596252638784</c:v>
                </c:pt>
                <c:pt idx="18">
                  <c:v>105.55596252638784</c:v>
                </c:pt>
                <c:pt idx="19">
                  <c:v>107.58889066714407</c:v>
                </c:pt>
                <c:pt idx="20">
                  <c:v>107.5819239395064</c:v>
                </c:pt>
                <c:pt idx="21">
                  <c:v>107.42386152547189</c:v>
                </c:pt>
                <c:pt idx="22">
                  <c:v>107.80800286716503</c:v>
                </c:pt>
                <c:pt idx="23">
                  <c:v>107.80800286716503</c:v>
                </c:pt>
                <c:pt idx="24">
                  <c:v>107.80800286716503</c:v>
                </c:pt>
                <c:pt idx="25">
                  <c:v>108.90903470135002</c:v>
                </c:pt>
                <c:pt idx="26">
                  <c:v>111.78356979067927</c:v>
                </c:pt>
                <c:pt idx="27">
                  <c:v>114.57350274670539</c:v>
                </c:pt>
                <c:pt idx="28">
                  <c:v>115.50998336576299</c:v>
                </c:pt>
                <c:pt idx="29">
                  <c:v>115.24628677394318</c:v>
                </c:pt>
                <c:pt idx="30">
                  <c:v>115.24628677394318</c:v>
                </c:pt>
                <c:pt idx="31">
                  <c:v>115.24628677394318</c:v>
                </c:pt>
                <c:pt idx="32">
                  <c:v>118.85320606272079</c:v>
                </c:pt>
                <c:pt idx="33">
                  <c:v>120.56259858962089</c:v>
                </c:pt>
                <c:pt idx="34">
                  <c:v>122.04745897641543</c:v>
                </c:pt>
                <c:pt idx="35">
                  <c:v>120.97869821306148</c:v>
                </c:pt>
                <c:pt idx="36">
                  <c:v>122.99402207999417</c:v>
                </c:pt>
                <c:pt idx="37">
                  <c:v>122.99402207999417</c:v>
                </c:pt>
                <c:pt idx="38">
                  <c:v>122.99402207999417</c:v>
                </c:pt>
                <c:pt idx="39">
                  <c:v>121.25344742601673</c:v>
                </c:pt>
                <c:pt idx="40">
                  <c:v>122.62367041849589</c:v>
                </c:pt>
                <c:pt idx="41">
                  <c:v>121.94793563311904</c:v>
                </c:pt>
                <c:pt idx="42">
                  <c:v>122.00826513180307</c:v>
                </c:pt>
                <c:pt idx="43">
                  <c:v>120.93981012921701</c:v>
                </c:pt>
                <c:pt idx="44">
                  <c:v>120.93981012921701</c:v>
                </c:pt>
                <c:pt idx="45">
                  <c:v>120.93981012921701</c:v>
                </c:pt>
                <c:pt idx="46">
                  <c:v>120.93981012921701</c:v>
                </c:pt>
                <c:pt idx="47">
                  <c:v>120.4833640905068</c:v>
                </c:pt>
                <c:pt idx="48">
                  <c:v>121.84034452211492</c:v>
                </c:pt>
                <c:pt idx="49">
                  <c:v>124.44757340742608</c:v>
                </c:pt>
                <c:pt idx="50">
                  <c:v>125.53974237740616</c:v>
                </c:pt>
                <c:pt idx="51">
                  <c:v>125.53974237740616</c:v>
                </c:pt>
                <c:pt idx="52">
                  <c:v>125.53974237740616</c:v>
                </c:pt>
                <c:pt idx="53">
                  <c:v>129.7749469274986</c:v>
                </c:pt>
                <c:pt idx="54">
                  <c:v>128.80385449447817</c:v>
                </c:pt>
                <c:pt idx="55">
                  <c:v>130.71580404736028</c:v>
                </c:pt>
                <c:pt idx="56">
                  <c:v>130.71580404736028</c:v>
                </c:pt>
                <c:pt idx="57">
                  <c:v>130.71580404736028</c:v>
                </c:pt>
                <c:pt idx="58">
                  <c:v>128.21910470798264</c:v>
                </c:pt>
                <c:pt idx="59">
                  <c:v>127.34093772987723</c:v>
                </c:pt>
                <c:pt idx="60">
                  <c:v>127.28372435368672</c:v>
                </c:pt>
                <c:pt idx="61">
                  <c:v>119.11611554447258</c:v>
                </c:pt>
                <c:pt idx="62">
                  <c:v>123.46522925923711</c:v>
                </c:pt>
                <c:pt idx="63">
                  <c:v>123.46522925923711</c:v>
                </c:pt>
                <c:pt idx="64">
                  <c:v>123.46522925923711</c:v>
                </c:pt>
                <c:pt idx="65">
                  <c:v>117.99236203440219</c:v>
                </c:pt>
                <c:pt idx="66">
                  <c:v>119.91486742069722</c:v>
                </c:pt>
                <c:pt idx="67">
                  <c:v>119.67635599502003</c:v>
                </c:pt>
                <c:pt idx="68">
                  <c:v>120.91294507840527</c:v>
                </c:pt>
                <c:pt idx="69">
                  <c:v>121.5830684956471</c:v>
                </c:pt>
                <c:pt idx="70">
                  <c:v>121.5830684956471</c:v>
                </c:pt>
                <c:pt idx="71">
                  <c:v>121.5830684956471</c:v>
                </c:pt>
                <c:pt idx="72">
                  <c:v>121.8312860640556</c:v>
                </c:pt>
                <c:pt idx="73">
                  <c:v>120.11639661034562</c:v>
                </c:pt>
                <c:pt idx="74">
                  <c:v>121.05356499569089</c:v>
                </c:pt>
                <c:pt idx="75">
                  <c:v>121.8559794749906</c:v>
                </c:pt>
                <c:pt idx="76">
                  <c:v>120.39021533064553</c:v>
                </c:pt>
                <c:pt idx="77">
                  <c:v>120.39021533064553</c:v>
                </c:pt>
                <c:pt idx="78">
                  <c:v>120.39021533064553</c:v>
                </c:pt>
                <c:pt idx="79">
                  <c:v>121.78464111116791</c:v>
                </c:pt>
                <c:pt idx="80">
                  <c:v>123.72196199560885</c:v>
                </c:pt>
                <c:pt idx="81">
                  <c:v>128.01646979738013</c:v>
                </c:pt>
                <c:pt idx="82">
                  <c:v>128.68339921503514</c:v>
                </c:pt>
                <c:pt idx="83">
                  <c:v>128.31965584890099</c:v>
                </c:pt>
                <c:pt idx="84">
                  <c:v>128.31965584890099</c:v>
                </c:pt>
                <c:pt idx="85">
                  <c:v>128.31965584890099</c:v>
                </c:pt>
                <c:pt idx="86">
                  <c:v>127.10367871651258</c:v>
                </c:pt>
                <c:pt idx="87">
                  <c:v>128.85721040926057</c:v>
                </c:pt>
                <c:pt idx="88">
                  <c:v>129.60175331103201</c:v>
                </c:pt>
                <c:pt idx="89">
                  <c:v>129.92659774975746</c:v>
                </c:pt>
                <c:pt idx="90">
                  <c:v>131.24025374312438</c:v>
                </c:pt>
                <c:pt idx="91">
                  <c:v>131.24025374312438</c:v>
                </c:pt>
                <c:pt idx="92">
                  <c:v>131.24025374312438</c:v>
                </c:pt>
                <c:pt idx="93">
                  <c:v>126.95977712204666</c:v>
                </c:pt>
                <c:pt idx="94">
                  <c:v>124.16551066095946</c:v>
                </c:pt>
                <c:pt idx="95">
                  <c:v>125.76574743677826</c:v>
                </c:pt>
                <c:pt idx="96">
                  <c:v>126.13068637361394</c:v>
                </c:pt>
                <c:pt idx="97">
                  <c:v>126.13068637361394</c:v>
                </c:pt>
                <c:pt idx="98">
                  <c:v>126.13068637361394</c:v>
                </c:pt>
                <c:pt idx="99">
                  <c:v>126.13068637361394</c:v>
                </c:pt>
                <c:pt idx="100">
                  <c:v>126.87273876977073</c:v>
                </c:pt>
                <c:pt idx="101">
                  <c:v>127.14676604265107</c:v>
                </c:pt>
                <c:pt idx="102">
                  <c:v>129.36110681723719</c:v>
                </c:pt>
                <c:pt idx="103">
                  <c:v>129.15608043833313</c:v>
                </c:pt>
                <c:pt idx="104">
                  <c:v>129.87672479124618</c:v>
                </c:pt>
                <c:pt idx="105">
                  <c:v>129.87672479124618</c:v>
                </c:pt>
                <c:pt idx="106">
                  <c:v>129.87672479124618</c:v>
                </c:pt>
                <c:pt idx="107">
                  <c:v>133.10333603398914</c:v>
                </c:pt>
                <c:pt idx="108">
                  <c:v>135.71008564645021</c:v>
                </c:pt>
                <c:pt idx="109">
                  <c:v>141.27716627365979</c:v>
                </c:pt>
                <c:pt idx="110">
                  <c:v>136.96399700754492</c:v>
                </c:pt>
                <c:pt idx="111">
                  <c:v>135.06218664530414</c:v>
                </c:pt>
                <c:pt idx="112">
                  <c:v>135.06218664530414</c:v>
                </c:pt>
                <c:pt idx="113">
                  <c:v>135.06218664530414</c:v>
                </c:pt>
                <c:pt idx="114">
                  <c:v>132.08451982097267</c:v>
                </c:pt>
                <c:pt idx="115">
                  <c:v>131.91360393581948</c:v>
                </c:pt>
                <c:pt idx="116">
                  <c:v>133.31979860952106</c:v>
                </c:pt>
                <c:pt idx="117">
                  <c:v>134.30542825551547</c:v>
                </c:pt>
                <c:pt idx="118">
                  <c:v>135.27538311434299</c:v>
                </c:pt>
                <c:pt idx="119">
                  <c:v>135.27538311434299</c:v>
                </c:pt>
                <c:pt idx="120">
                  <c:v>135.27538311434299</c:v>
                </c:pt>
                <c:pt idx="121">
                  <c:v>135.24283448956012</c:v>
                </c:pt>
                <c:pt idx="122">
                  <c:v>134.53859402339415</c:v>
                </c:pt>
                <c:pt idx="123">
                  <c:v>134.00679976565323</c:v>
                </c:pt>
                <c:pt idx="124">
                  <c:v>131.45957312253736</c:v>
                </c:pt>
                <c:pt idx="125">
                  <c:v>135.5245354702497</c:v>
                </c:pt>
                <c:pt idx="126">
                  <c:v>135.5245354702497</c:v>
                </c:pt>
                <c:pt idx="127">
                  <c:v>135.5245354702497</c:v>
                </c:pt>
                <c:pt idx="128">
                  <c:v>133.24668184524808</c:v>
                </c:pt>
                <c:pt idx="129">
                  <c:v>137.98821706627612</c:v>
                </c:pt>
                <c:pt idx="130">
                  <c:v>139.55696045827028</c:v>
                </c:pt>
                <c:pt idx="131">
                  <c:v>140.27624432453726</c:v>
                </c:pt>
                <c:pt idx="132">
                  <c:v>138.52916331803345</c:v>
                </c:pt>
                <c:pt idx="133">
                  <c:v>138.52916331803345</c:v>
                </c:pt>
                <c:pt idx="134">
                  <c:v>138.52916331803345</c:v>
                </c:pt>
                <c:pt idx="135">
                  <c:v>136.95792717084746</c:v>
                </c:pt>
                <c:pt idx="136">
                  <c:v>138.12529733945084</c:v>
                </c:pt>
                <c:pt idx="137">
                  <c:v>135.35826851485953</c:v>
                </c:pt>
                <c:pt idx="138">
                  <c:v>133.31397481118827</c:v>
                </c:pt>
                <c:pt idx="139">
                  <c:v>132.32941003675117</c:v>
                </c:pt>
                <c:pt idx="140">
                  <c:v>132.32941003675117</c:v>
                </c:pt>
                <c:pt idx="141">
                  <c:v>132.32941003675117</c:v>
                </c:pt>
                <c:pt idx="142">
                  <c:v>132.32941003675117</c:v>
                </c:pt>
                <c:pt idx="143">
                  <c:v>130.6108750679351</c:v>
                </c:pt>
                <c:pt idx="144">
                  <c:v>132.99195828454663</c:v>
                </c:pt>
                <c:pt idx="145">
                  <c:v>132.4576710608504</c:v>
                </c:pt>
                <c:pt idx="146">
                  <c:v>129.49292813918956</c:v>
                </c:pt>
                <c:pt idx="147">
                  <c:v>129.49292813918956</c:v>
                </c:pt>
                <c:pt idx="148">
                  <c:v>129.49292813918956</c:v>
                </c:pt>
                <c:pt idx="149">
                  <c:v>125.77925336055411</c:v>
                </c:pt>
                <c:pt idx="150">
                  <c:v>129.1956630006357</c:v>
                </c:pt>
                <c:pt idx="151">
                  <c:v>125.83906538981479</c:v>
                </c:pt>
                <c:pt idx="152">
                  <c:v>129.54278983260971</c:v>
                </c:pt>
                <c:pt idx="153">
                  <c:v>130.62220986153767</c:v>
                </c:pt>
                <c:pt idx="154">
                  <c:v>130.62220986153767</c:v>
                </c:pt>
                <c:pt idx="155">
                  <c:v>130.62220986153767</c:v>
                </c:pt>
                <c:pt idx="156">
                  <c:v>130.24948690565327</c:v>
                </c:pt>
                <c:pt idx="157">
                  <c:v>132.53239783225152</c:v>
                </c:pt>
                <c:pt idx="158">
                  <c:v>130.5819100413884</c:v>
                </c:pt>
                <c:pt idx="159">
                  <c:v>129.78998423473419</c:v>
                </c:pt>
                <c:pt idx="160">
                  <c:v>130.08490333991381</c:v>
                </c:pt>
                <c:pt idx="161">
                  <c:v>130.08490333991381</c:v>
                </c:pt>
                <c:pt idx="162">
                  <c:v>130.08490333991381</c:v>
                </c:pt>
                <c:pt idx="163">
                  <c:v>128.73909721462118</c:v>
                </c:pt>
                <c:pt idx="164">
                  <c:v>134.21031680352121</c:v>
                </c:pt>
                <c:pt idx="165">
                  <c:v>135.11146670085452</c:v>
                </c:pt>
                <c:pt idx="166">
                  <c:v>135.63573959349702</c:v>
                </c:pt>
                <c:pt idx="167">
                  <c:v>138.52099971112264</c:v>
                </c:pt>
                <c:pt idx="168">
                  <c:v>138.52099971112264</c:v>
                </c:pt>
                <c:pt idx="169">
                  <c:v>138.52099971112264</c:v>
                </c:pt>
                <c:pt idx="170">
                  <c:v>142.15299241497885</c:v>
                </c:pt>
                <c:pt idx="171">
                  <c:v>147.82901258516179</c:v>
                </c:pt>
                <c:pt idx="172">
                  <c:v>152.03812257095711</c:v>
                </c:pt>
                <c:pt idx="173">
                  <c:v>148.42248979451563</c:v>
                </c:pt>
                <c:pt idx="174">
                  <c:v>151.65919437249855</c:v>
                </c:pt>
                <c:pt idx="175">
                  <c:v>151.65919437249855</c:v>
                </c:pt>
                <c:pt idx="176">
                  <c:v>151.65919437249855</c:v>
                </c:pt>
                <c:pt idx="177">
                  <c:v>154.3468891768687</c:v>
                </c:pt>
                <c:pt idx="178">
                  <c:v>154.02527413878698</c:v>
                </c:pt>
                <c:pt idx="179">
                  <c:v>156.15812094411993</c:v>
                </c:pt>
                <c:pt idx="180">
                  <c:v>153.00433921002593</c:v>
                </c:pt>
                <c:pt idx="181">
                  <c:v>153.00433921002593</c:v>
                </c:pt>
                <c:pt idx="182">
                  <c:v>153.00433921002593</c:v>
                </c:pt>
                <c:pt idx="183">
                  <c:v>153.00433921002593</c:v>
                </c:pt>
                <c:pt idx="184">
                  <c:v>153.41243250647952</c:v>
                </c:pt>
                <c:pt idx="185">
                  <c:v>154.0751164114115</c:v>
                </c:pt>
                <c:pt idx="186">
                  <c:v>158.34576536937806</c:v>
                </c:pt>
                <c:pt idx="187">
                  <c:v>160.05818291752141</c:v>
                </c:pt>
                <c:pt idx="188">
                  <c:v>161.74027135507137</c:v>
                </c:pt>
                <c:pt idx="189">
                  <c:v>161.74027135507137</c:v>
                </c:pt>
                <c:pt idx="190">
                  <c:v>161.74027135507137</c:v>
                </c:pt>
                <c:pt idx="191">
                  <c:v>167.37336972489302</c:v>
                </c:pt>
                <c:pt idx="192">
                  <c:v>166.22813112706177</c:v>
                </c:pt>
                <c:pt idx="193">
                  <c:v>169.54805198366338</c:v>
                </c:pt>
                <c:pt idx="194">
                  <c:v>169.94057710379289</c:v>
                </c:pt>
                <c:pt idx="195">
                  <c:v>171.64735072910594</c:v>
                </c:pt>
                <c:pt idx="196">
                  <c:v>171.64735072910594</c:v>
                </c:pt>
                <c:pt idx="197">
                  <c:v>171.64735072910594</c:v>
                </c:pt>
                <c:pt idx="198">
                  <c:v>171.06442382480398</c:v>
                </c:pt>
                <c:pt idx="199">
                  <c:v>165.94295877904321</c:v>
                </c:pt>
                <c:pt idx="200">
                  <c:v>168.63854902686944</c:v>
                </c:pt>
                <c:pt idx="201">
                  <c:v>165.58495268744576</c:v>
                </c:pt>
                <c:pt idx="202">
                  <c:v>165.89421956207011</c:v>
                </c:pt>
                <c:pt idx="203">
                  <c:v>165.89421956207011</c:v>
                </c:pt>
                <c:pt idx="204">
                  <c:v>165.89421956207011</c:v>
                </c:pt>
                <c:pt idx="205">
                  <c:v>170.25564812873804</c:v>
                </c:pt>
                <c:pt idx="206">
                  <c:v>166.13503494070264</c:v>
                </c:pt>
                <c:pt idx="207">
                  <c:v>163.83408307605725</c:v>
                </c:pt>
                <c:pt idx="208">
                  <c:v>169.45372106056416</c:v>
                </c:pt>
                <c:pt idx="209">
                  <c:v>163.95649132950379</c:v>
                </c:pt>
                <c:pt idx="210">
                  <c:v>163.95649132950379</c:v>
                </c:pt>
                <c:pt idx="211">
                  <c:v>163.95649132950379</c:v>
                </c:pt>
                <c:pt idx="212">
                  <c:v>163.42423232106003</c:v>
                </c:pt>
                <c:pt idx="213">
                  <c:v>157.73186467791123</c:v>
                </c:pt>
                <c:pt idx="214">
                  <c:v>159.87603779669499</c:v>
                </c:pt>
                <c:pt idx="215">
                  <c:v>163.9815501428387</c:v>
                </c:pt>
                <c:pt idx="216">
                  <c:v>162.30858869477586</c:v>
                </c:pt>
                <c:pt idx="217">
                  <c:v>162.30858869477586</c:v>
                </c:pt>
                <c:pt idx="218">
                  <c:v>162.30858869477586</c:v>
                </c:pt>
                <c:pt idx="219">
                  <c:v>162.50038478553034</c:v>
                </c:pt>
                <c:pt idx="220">
                  <c:v>159.37369240392007</c:v>
                </c:pt>
                <c:pt idx="221">
                  <c:v>161.4017464775408</c:v>
                </c:pt>
                <c:pt idx="222">
                  <c:v>159.70668291559932</c:v>
                </c:pt>
                <c:pt idx="223">
                  <c:v>160.1361736017891</c:v>
                </c:pt>
                <c:pt idx="224">
                  <c:v>160.1361736017891</c:v>
                </c:pt>
                <c:pt idx="225">
                  <c:v>160.1361736017891</c:v>
                </c:pt>
                <c:pt idx="226">
                  <c:v>165.23544859734704</c:v>
                </c:pt>
                <c:pt idx="227">
                  <c:v>169.26971439625706</c:v>
                </c:pt>
                <c:pt idx="228">
                  <c:v>169.72520104894008</c:v>
                </c:pt>
                <c:pt idx="229">
                  <c:v>170.57765430506836</c:v>
                </c:pt>
                <c:pt idx="230">
                  <c:v>167.93763606188179</c:v>
                </c:pt>
                <c:pt idx="231">
                  <c:v>167.93763606188179</c:v>
                </c:pt>
                <c:pt idx="232">
                  <c:v>167.93763606188179</c:v>
                </c:pt>
                <c:pt idx="233">
                  <c:v>167.98245995977913</c:v>
                </c:pt>
                <c:pt idx="234">
                  <c:v>170.7244752257875</c:v>
                </c:pt>
                <c:pt idx="235">
                  <c:v>170.61995152336229</c:v>
                </c:pt>
                <c:pt idx="236">
                  <c:v>164.83281822829463</c:v>
                </c:pt>
                <c:pt idx="237">
                  <c:v>158.3298005827632</c:v>
                </c:pt>
                <c:pt idx="238">
                  <c:v>158.3298005827632</c:v>
                </c:pt>
                <c:pt idx="239">
                  <c:v>158.3298005827632</c:v>
                </c:pt>
                <c:pt idx="240">
                  <c:v>142.01405341969723</c:v>
                </c:pt>
                <c:pt idx="241">
                  <c:v>151.85072249753557</c:v>
                </c:pt>
                <c:pt idx="242">
                  <c:v>151.65491965228486</c:v>
                </c:pt>
                <c:pt idx="243">
                  <c:v>150.94871943747668</c:v>
                </c:pt>
                <c:pt idx="244">
                  <c:v>149.70038739431777</c:v>
                </c:pt>
                <c:pt idx="245">
                  <c:v>149.70038739431777</c:v>
                </c:pt>
                <c:pt idx="246">
                  <c:v>149.70038739431777</c:v>
                </c:pt>
                <c:pt idx="247">
                  <c:v>149.70038739431777</c:v>
                </c:pt>
                <c:pt idx="248">
                  <c:v>158.56782911032397</c:v>
                </c:pt>
                <c:pt idx="249">
                  <c:v>156.32440182329819</c:v>
                </c:pt>
                <c:pt idx="250">
                  <c:v>152.70125897700578</c:v>
                </c:pt>
                <c:pt idx="251">
                  <c:v>160.03577891701534</c:v>
                </c:pt>
                <c:pt idx="252">
                  <c:v>160.03577891701534</c:v>
                </c:pt>
                <c:pt idx="253">
                  <c:v>160.03577891701534</c:v>
                </c:pt>
                <c:pt idx="254">
                  <c:v>162.51732813996804</c:v>
                </c:pt>
                <c:pt idx="255">
                  <c:v>165.32586166831004</c:v>
                </c:pt>
                <c:pt idx="256">
                  <c:v>164.98356829026696</c:v>
                </c:pt>
                <c:pt idx="257">
                  <c:v>159.69424009725961</c:v>
                </c:pt>
                <c:pt idx="258">
                  <c:v>159.71549161755502</c:v>
                </c:pt>
                <c:pt idx="259">
                  <c:v>159.71549161755502</c:v>
                </c:pt>
                <c:pt idx="260">
                  <c:v>159.71549161755502</c:v>
                </c:pt>
                <c:pt idx="261">
                  <c:v>163.47444889663711</c:v>
                </c:pt>
                <c:pt idx="262">
                  <c:v>164.19795816584528</c:v>
                </c:pt>
                <c:pt idx="263">
                  <c:v>171.95067243190687</c:v>
                </c:pt>
                <c:pt idx="264">
                  <c:v>167.74453864979503</c:v>
                </c:pt>
                <c:pt idx="265">
                  <c:v>173.6215284827673</c:v>
                </c:pt>
                <c:pt idx="266">
                  <c:v>173.6215284827673</c:v>
                </c:pt>
                <c:pt idx="267">
                  <c:v>173.6215284827673</c:v>
                </c:pt>
                <c:pt idx="268">
                  <c:v>172.41567761007204</c:v>
                </c:pt>
                <c:pt idx="269">
                  <c:v>173.40547352091818</c:v>
                </c:pt>
                <c:pt idx="270">
                  <c:v>168.16120221832148</c:v>
                </c:pt>
                <c:pt idx="271">
                  <c:v>159.36868094028156</c:v>
                </c:pt>
                <c:pt idx="272">
                  <c:v>159.3592232604</c:v>
                </c:pt>
                <c:pt idx="273">
                  <c:v>159.3592232604</c:v>
                </c:pt>
                <c:pt idx="274">
                  <c:v>159.3592232604</c:v>
                </c:pt>
                <c:pt idx="275">
                  <c:v>150.66231430283059</c:v>
                </c:pt>
                <c:pt idx="276">
                  <c:v>145.9462711658646</c:v>
                </c:pt>
                <c:pt idx="277">
                  <c:v>140.51680315075185</c:v>
                </c:pt>
                <c:pt idx="278">
                  <c:v>138.65773698694218</c:v>
                </c:pt>
                <c:pt idx="279">
                  <c:v>148.22491930181951</c:v>
                </c:pt>
                <c:pt idx="280">
                  <c:v>148.22491930181951</c:v>
                </c:pt>
                <c:pt idx="281">
                  <c:v>148.22491930181951</c:v>
                </c:pt>
                <c:pt idx="282">
                  <c:v>153.18454773114976</c:v>
                </c:pt>
                <c:pt idx="283">
                  <c:v>148.1456173987919</c:v>
                </c:pt>
                <c:pt idx="284">
                  <c:v>150.82930439665361</c:v>
                </c:pt>
                <c:pt idx="285">
                  <c:v>159.46560834647434</c:v>
                </c:pt>
                <c:pt idx="286">
                  <c:v>157.63550845909248</c:v>
                </c:pt>
                <c:pt idx="287">
                  <c:v>157.63550845909248</c:v>
                </c:pt>
                <c:pt idx="288">
                  <c:v>157.63550845909248</c:v>
                </c:pt>
                <c:pt idx="289">
                  <c:v>157.33666976364503</c:v>
                </c:pt>
                <c:pt idx="290">
                  <c:v>152.90639226644925</c:v>
                </c:pt>
                <c:pt idx="291">
                  <c:v>161.24655414775367</c:v>
                </c:pt>
                <c:pt idx="292">
                  <c:v>164.92913758214766</c:v>
                </c:pt>
                <c:pt idx="293">
                  <c:v>162.23246019275061</c:v>
                </c:pt>
                <c:pt idx="294">
                  <c:v>162.23246019275061</c:v>
                </c:pt>
                <c:pt idx="295">
                  <c:v>162.23246019275061</c:v>
                </c:pt>
                <c:pt idx="296">
                  <c:v>166.22305247502351</c:v>
                </c:pt>
                <c:pt idx="297">
                  <c:v>164.04558102042321</c:v>
                </c:pt>
                <c:pt idx="298">
                  <c:v>166.82437272595564</c:v>
                </c:pt>
                <c:pt idx="299">
                  <c:v>167.73540746860868</c:v>
                </c:pt>
                <c:pt idx="300">
                  <c:v>167.30916247064127</c:v>
                </c:pt>
                <c:pt idx="301">
                  <c:v>167.30916247064127</c:v>
                </c:pt>
                <c:pt idx="302">
                  <c:v>167.30916247064127</c:v>
                </c:pt>
                <c:pt idx="303">
                  <c:v>169.47937223626033</c:v>
                </c:pt>
                <c:pt idx="304">
                  <c:v>167.18494962557287</c:v>
                </c:pt>
                <c:pt idx="305">
                  <c:v>170.8006591081365</c:v>
                </c:pt>
                <c:pt idx="306">
                  <c:v>172.08766551977132</c:v>
                </c:pt>
                <c:pt idx="307">
                  <c:v>174.69264829115065</c:v>
                </c:pt>
                <c:pt idx="308">
                  <c:v>174.69264829115065</c:v>
                </c:pt>
                <c:pt idx="309">
                  <c:v>174.69264829115065</c:v>
                </c:pt>
                <c:pt idx="310">
                  <c:v>176.91060917804947</c:v>
                </c:pt>
                <c:pt idx="311">
                  <c:v>178.7210278819426</c:v>
                </c:pt>
                <c:pt idx="312">
                  <c:v>181.07090833618702</c:v>
                </c:pt>
                <c:pt idx="313">
                  <c:v>178.1695594644865</c:v>
                </c:pt>
                <c:pt idx="314">
                  <c:v>177.44187414095487</c:v>
                </c:pt>
                <c:pt idx="315">
                  <c:v>177.44187414095487</c:v>
                </c:pt>
                <c:pt idx="316">
                  <c:v>177.44187414095487</c:v>
                </c:pt>
                <c:pt idx="317">
                  <c:v>178.80389843755526</c:v>
                </c:pt>
                <c:pt idx="318">
                  <c:v>182.9205310555428</c:v>
                </c:pt>
                <c:pt idx="319">
                  <c:v>183.74419050491969</c:v>
                </c:pt>
                <c:pt idx="320">
                  <c:v>186.45880530838735</c:v>
                </c:pt>
                <c:pt idx="321">
                  <c:v>188.44323738690736</c:v>
                </c:pt>
                <c:pt idx="322">
                  <c:v>188.44323738690736</c:v>
                </c:pt>
                <c:pt idx="323">
                  <c:v>188.44323738690736</c:v>
                </c:pt>
                <c:pt idx="324">
                  <c:v>194.27835504834115</c:v>
                </c:pt>
                <c:pt idx="325">
                  <c:v>194.20467613924626</c:v>
                </c:pt>
                <c:pt idx="326">
                  <c:v>195.93140842838699</c:v>
                </c:pt>
                <c:pt idx="327">
                  <c:v>195.93140842838699</c:v>
                </c:pt>
                <c:pt idx="328">
                  <c:v>199.77568475664233</c:v>
                </c:pt>
                <c:pt idx="329">
                  <c:v>199.77568475664233</c:v>
                </c:pt>
                <c:pt idx="330">
                  <c:v>199.77568475664233</c:v>
                </c:pt>
                <c:pt idx="331">
                  <c:v>191.28613700201095</c:v>
                </c:pt>
                <c:pt idx="332">
                  <c:v>203.38138581740705</c:v>
                </c:pt>
                <c:pt idx="333">
                  <c:v>200.60667869300434</c:v>
                </c:pt>
                <c:pt idx="334">
                  <c:v>193.71240870762975</c:v>
                </c:pt>
                <c:pt idx="335">
                  <c:v>202.2700390864683</c:v>
                </c:pt>
                <c:pt idx="336">
                  <c:v>202.2700390864683</c:v>
                </c:pt>
                <c:pt idx="337">
                  <c:v>202.2700390864683</c:v>
                </c:pt>
                <c:pt idx="338">
                  <c:v>209.28285128362654</c:v>
                </c:pt>
                <c:pt idx="339">
                  <c:v>207.7049673747093</c:v>
                </c:pt>
                <c:pt idx="340">
                  <c:v>209.95686051765065</c:v>
                </c:pt>
                <c:pt idx="341">
                  <c:v>206.26903908012292</c:v>
                </c:pt>
                <c:pt idx="342">
                  <c:v>209.8108416753316</c:v>
                </c:pt>
                <c:pt idx="343">
                  <c:v>209.8108416753316</c:v>
                </c:pt>
                <c:pt idx="344">
                  <c:v>209.8108416753316</c:v>
                </c:pt>
                <c:pt idx="345">
                  <c:v>200.99023241856264</c:v>
                </c:pt>
                <c:pt idx="346">
                  <c:v>207.5952418257273</c:v>
                </c:pt>
                <c:pt idx="347">
                  <c:v>207.04999675670089</c:v>
                </c:pt>
                <c:pt idx="348">
                  <c:v>210.37754559449615</c:v>
                </c:pt>
                <c:pt idx="349">
                  <c:v>217.46231357974852</c:v>
                </c:pt>
                <c:pt idx="350">
                  <c:v>217.46231357974852</c:v>
                </c:pt>
                <c:pt idx="351">
                  <c:v>217.46231357974852</c:v>
                </c:pt>
                <c:pt idx="352">
                  <c:v>223.90624066604889</c:v>
                </c:pt>
                <c:pt idx="353">
                  <c:v>220.38975528565837</c:v>
                </c:pt>
                <c:pt idx="354">
                  <c:v>229.24227092797753</c:v>
                </c:pt>
                <c:pt idx="355">
                  <c:v>226.63220173962753</c:v>
                </c:pt>
                <c:pt idx="356">
                  <c:v>226.63220173962753</c:v>
                </c:pt>
                <c:pt idx="357">
                  <c:v>226.63220173962753</c:v>
                </c:pt>
                <c:pt idx="358">
                  <c:v>226.63220173962753</c:v>
                </c:pt>
                <c:pt idx="359">
                  <c:v>225.7867265678068</c:v>
                </c:pt>
                <c:pt idx="360">
                  <c:v>223.60040800632197</c:v>
                </c:pt>
                <c:pt idx="361">
                  <c:v>220.83679704543206</c:v>
                </c:pt>
                <c:pt idx="362">
                  <c:v>220.3569679949301</c:v>
                </c:pt>
                <c:pt idx="363">
                  <c:v>220.3569679949301</c:v>
                </c:pt>
                <c:pt idx="364">
                  <c:v>220.3569679949301</c:v>
                </c:pt>
                <c:pt idx="365">
                  <c:v>220.3569679949301</c:v>
                </c:pt>
                <c:pt idx="366">
                  <c:v>224.50293059747537</c:v>
                </c:pt>
                <c:pt idx="367">
                  <c:v>230.60693399365698</c:v>
                </c:pt>
                <c:pt idx="368">
                  <c:v>239.15240132710346</c:v>
                </c:pt>
                <c:pt idx="369">
                  <c:v>240.24953349019901</c:v>
                </c:pt>
                <c:pt idx="370">
                  <c:v>241.24037563450705</c:v>
                </c:pt>
                <c:pt idx="371">
                  <c:v>241.24037563450705</c:v>
                </c:pt>
                <c:pt idx="372">
                  <c:v>241.24037563450705</c:v>
                </c:pt>
                <c:pt idx="373">
                  <c:v>244.91663959609832</c:v>
                </c:pt>
                <c:pt idx="374">
                  <c:v>235.75330537074427</c:v>
                </c:pt>
                <c:pt idx="375">
                  <c:v>237.10755613721878</c:v>
                </c:pt>
                <c:pt idx="376">
                  <c:v>232.81111731215333</c:v>
                </c:pt>
                <c:pt idx="377">
                  <c:v>242.03371883788884</c:v>
                </c:pt>
                <c:pt idx="378">
                  <c:v>242.03371883788884</c:v>
                </c:pt>
                <c:pt idx="379">
                  <c:v>242.03371883788884</c:v>
                </c:pt>
                <c:pt idx="380">
                  <c:v>242.03371883788884</c:v>
                </c:pt>
                <c:pt idx="381">
                  <c:v>251.23186643588073</c:v>
                </c:pt>
                <c:pt idx="382">
                  <c:v>256.64377786984943</c:v>
                </c:pt>
                <c:pt idx="383">
                  <c:v>248.85018072400058</c:v>
                </c:pt>
                <c:pt idx="384">
                  <c:v>245.46998899276309</c:v>
                </c:pt>
                <c:pt idx="385">
                  <c:v>245.46998899276309</c:v>
                </c:pt>
                <c:pt idx="386">
                  <c:v>245.46998899276309</c:v>
                </c:pt>
                <c:pt idx="387">
                  <c:v>251.18628840196669</c:v>
                </c:pt>
                <c:pt idx="388">
                  <c:v>263.88069579746031</c:v>
                </c:pt>
                <c:pt idx="389">
                  <c:v>258.21767353342722</c:v>
                </c:pt>
                <c:pt idx="390">
                  <c:v>268.52139236612072</c:v>
                </c:pt>
                <c:pt idx="391">
                  <c:v>274.25908015304816</c:v>
                </c:pt>
                <c:pt idx="392">
                  <c:v>274.25908015304816</c:v>
                </c:pt>
                <c:pt idx="393">
                  <c:v>274.25908015304816</c:v>
                </c:pt>
                <c:pt idx="394">
                  <c:v>275.76394808687132</c:v>
                </c:pt>
                <c:pt idx="395">
                  <c:v>269.57776064210049</c:v>
                </c:pt>
                <c:pt idx="396">
                  <c:v>270.08702513912812</c:v>
                </c:pt>
                <c:pt idx="397">
                  <c:v>256.05242622380217</c:v>
                </c:pt>
                <c:pt idx="398">
                  <c:v>253.03796870440127</c:v>
                </c:pt>
                <c:pt idx="399">
                  <c:v>253.03796870440127</c:v>
                </c:pt>
                <c:pt idx="400">
                  <c:v>253.03796870440127</c:v>
                </c:pt>
                <c:pt idx="401">
                  <c:v>260.40885469149504</c:v>
                </c:pt>
                <c:pt idx="402">
                  <c:v>248.72838677407876</c:v>
                </c:pt>
                <c:pt idx="403">
                  <c:v>251.64043025747566</c:v>
                </c:pt>
                <c:pt idx="404">
                  <c:v>259.76167127526077</c:v>
                </c:pt>
                <c:pt idx="405">
                  <c:v>247.18465330379848</c:v>
                </c:pt>
                <c:pt idx="406">
                  <c:v>247.18465330379848</c:v>
                </c:pt>
                <c:pt idx="407">
                  <c:v>247.18465330379848</c:v>
                </c:pt>
                <c:pt idx="408">
                  <c:v>247.18465330379848</c:v>
                </c:pt>
                <c:pt idx="409">
                  <c:v>245.66153301468543</c:v>
                </c:pt>
                <c:pt idx="410">
                  <c:v>236.09595986691502</c:v>
                </c:pt>
                <c:pt idx="411">
                  <c:v>235.71974288345925</c:v>
                </c:pt>
                <c:pt idx="412">
                  <c:v>236.49109869359609</c:v>
                </c:pt>
                <c:pt idx="413">
                  <c:v>236.49109869359609</c:v>
                </c:pt>
                <c:pt idx="414">
                  <c:v>236.49109869359609</c:v>
                </c:pt>
                <c:pt idx="415">
                  <c:v>243.36612315594681</c:v>
                </c:pt>
                <c:pt idx="416">
                  <c:v>249.90081871179689</c:v>
                </c:pt>
                <c:pt idx="417">
                  <c:v>243.57065172019421</c:v>
                </c:pt>
                <c:pt idx="418">
                  <c:v>241.60452421702308</c:v>
                </c:pt>
                <c:pt idx="419">
                  <c:v>234.65834023438677</c:v>
                </c:pt>
                <c:pt idx="420">
                  <c:v>234.65834023438677</c:v>
                </c:pt>
                <c:pt idx="421">
                  <c:v>234.65834023438677</c:v>
                </c:pt>
                <c:pt idx="422">
                  <c:v>235.33439972235851</c:v>
                </c:pt>
                <c:pt idx="423">
                  <c:v>227.11375736427848</c:v>
                </c:pt>
                <c:pt idx="424">
                  <c:v>230.9369739276776</c:v>
                </c:pt>
                <c:pt idx="425">
                  <c:v>233.89907044329323</c:v>
                </c:pt>
                <c:pt idx="426">
                  <c:v>239.02452913145285</c:v>
                </c:pt>
                <c:pt idx="427">
                  <c:v>239.02452913145285</c:v>
                </c:pt>
                <c:pt idx="428">
                  <c:v>239.02452913145285</c:v>
                </c:pt>
                <c:pt idx="429">
                  <c:v>247.59071535468783</c:v>
                </c:pt>
                <c:pt idx="430">
                  <c:v>247.53999283453382</c:v>
                </c:pt>
                <c:pt idx="431">
                  <c:v>247.00627000523673</c:v>
                </c:pt>
                <c:pt idx="432">
                  <c:v>247.11300047661331</c:v>
                </c:pt>
                <c:pt idx="433">
                  <c:v>245.5008735283067</c:v>
                </c:pt>
                <c:pt idx="434">
                  <c:v>245.5008735283067</c:v>
                </c:pt>
                <c:pt idx="435">
                  <c:v>245.5008735283067</c:v>
                </c:pt>
                <c:pt idx="436">
                  <c:v>251.25427666361117</c:v>
                </c:pt>
                <c:pt idx="437">
                  <c:v>255.58124766214897</c:v>
                </c:pt>
                <c:pt idx="438">
                  <c:v>253.26712737742781</c:v>
                </c:pt>
                <c:pt idx="439">
                  <c:v>257.51492261855952</c:v>
                </c:pt>
                <c:pt idx="440">
                  <c:v>252.80925048396369</c:v>
                </c:pt>
                <c:pt idx="441">
                  <c:v>252.80925048396369</c:v>
                </c:pt>
                <c:pt idx="442">
                  <c:v>252.80925048396369</c:v>
                </c:pt>
                <c:pt idx="443">
                  <c:v>249.65043022397853</c:v>
                </c:pt>
                <c:pt idx="444">
                  <c:v>242.30191922840802</c:v>
                </c:pt>
                <c:pt idx="445">
                  <c:v>251.68889766037387</c:v>
                </c:pt>
                <c:pt idx="446">
                  <c:v>258.29736021583659</c:v>
                </c:pt>
                <c:pt idx="447">
                  <c:v>254.92556351094623</c:v>
                </c:pt>
                <c:pt idx="448">
                  <c:v>254.92556351094623</c:v>
                </c:pt>
                <c:pt idx="449">
                  <c:v>254.92556351094623</c:v>
                </c:pt>
                <c:pt idx="450">
                  <c:v>265.17147734585387</c:v>
                </c:pt>
                <c:pt idx="451">
                  <c:v>266.341337040452</c:v>
                </c:pt>
                <c:pt idx="452">
                  <c:v>260.8579049150747</c:v>
                </c:pt>
                <c:pt idx="453">
                  <c:v>266.51839017219498</c:v>
                </c:pt>
                <c:pt idx="454">
                  <c:v>266.51839017219498</c:v>
                </c:pt>
                <c:pt idx="455">
                  <c:v>266.51839017219498</c:v>
                </c:pt>
                <c:pt idx="456">
                  <c:v>266.51839017219498</c:v>
                </c:pt>
                <c:pt idx="457">
                  <c:v>276.8785926449072</c:v>
                </c:pt>
                <c:pt idx="458">
                  <c:v>279.34828959312961</c:v>
                </c:pt>
                <c:pt idx="459">
                  <c:v>280.37839368122479</c:v>
                </c:pt>
                <c:pt idx="460">
                  <c:v>280.11557562134368</c:v>
                </c:pt>
                <c:pt idx="461">
                  <c:v>278.75101826428562</c:v>
                </c:pt>
                <c:pt idx="462">
                  <c:v>278.75101826428562</c:v>
                </c:pt>
                <c:pt idx="463">
                  <c:v>278.75101826428562</c:v>
                </c:pt>
                <c:pt idx="464">
                  <c:v>271.67591380883681</c:v>
                </c:pt>
                <c:pt idx="465">
                  <c:v>264.29361129063506</c:v>
                </c:pt>
                <c:pt idx="466">
                  <c:v>251.83627309666716</c:v>
                </c:pt>
                <c:pt idx="467">
                  <c:v>258.43756508398036</c:v>
                </c:pt>
                <c:pt idx="468">
                  <c:v>250.94745739008476</c:v>
                </c:pt>
                <c:pt idx="469">
                  <c:v>250.94745739008476</c:v>
                </c:pt>
                <c:pt idx="470">
                  <c:v>250.94745739008476</c:v>
                </c:pt>
                <c:pt idx="471">
                  <c:v>236.78297781530222</c:v>
                </c:pt>
                <c:pt idx="472">
                  <c:v>243.45509457893326</c:v>
                </c:pt>
                <c:pt idx="473">
                  <c:v>246.65707919264452</c:v>
                </c:pt>
                <c:pt idx="474">
                  <c:v>258.49639193177273</c:v>
                </c:pt>
                <c:pt idx="475">
                  <c:v>262.92006870076051</c:v>
                </c:pt>
                <c:pt idx="476">
                  <c:v>262.92006870076051</c:v>
                </c:pt>
                <c:pt idx="477">
                  <c:v>262.92006870076051</c:v>
                </c:pt>
                <c:pt idx="478">
                  <c:v>269.67264734335771</c:v>
                </c:pt>
                <c:pt idx="479">
                  <c:v>259.6652297763643</c:v>
                </c:pt>
                <c:pt idx="480">
                  <c:v>253.41152535421924</c:v>
                </c:pt>
                <c:pt idx="481">
                  <c:v>251.4187416603593</c:v>
                </c:pt>
                <c:pt idx="482">
                  <c:v>252.98657669631191</c:v>
                </c:pt>
                <c:pt idx="483">
                  <c:v>252.98657669631191</c:v>
                </c:pt>
                <c:pt idx="484">
                  <c:v>252.98657669631191</c:v>
                </c:pt>
                <c:pt idx="485">
                  <c:v>253.19369512178281</c:v>
                </c:pt>
                <c:pt idx="486">
                  <c:v>246.14425143417157</c:v>
                </c:pt>
                <c:pt idx="487">
                  <c:v>251.21961304485359</c:v>
                </c:pt>
                <c:pt idx="488">
                  <c:v>242.35500257443934</c:v>
                </c:pt>
                <c:pt idx="489">
                  <c:v>246.35432970104085</c:v>
                </c:pt>
                <c:pt idx="490">
                  <c:v>246.35432970104085</c:v>
                </c:pt>
                <c:pt idx="491">
                  <c:v>246.35432970104085</c:v>
                </c:pt>
                <c:pt idx="492">
                  <c:v>248.81328841514244</c:v>
                </c:pt>
                <c:pt idx="493">
                  <c:v>252.10452634149709</c:v>
                </c:pt>
                <c:pt idx="494">
                  <c:v>257.19240561475965</c:v>
                </c:pt>
                <c:pt idx="495">
                  <c:v>251.99689734683886</c:v>
                </c:pt>
                <c:pt idx="496">
                  <c:v>245.93360938798827</c:v>
                </c:pt>
                <c:pt idx="497">
                  <c:v>245.93360938798827</c:v>
                </c:pt>
                <c:pt idx="498">
                  <c:v>245.93360938798827</c:v>
                </c:pt>
                <c:pt idx="499">
                  <c:v>252.43463674793196</c:v>
                </c:pt>
                <c:pt idx="500">
                  <c:v>251.80929978011423</c:v>
                </c:pt>
                <c:pt idx="501">
                  <c:v>250.5295207373949</c:v>
                </c:pt>
                <c:pt idx="502">
                  <c:v>245.46921379620636</c:v>
                </c:pt>
                <c:pt idx="503">
                  <c:v>242.22485764342929</c:v>
                </c:pt>
                <c:pt idx="504">
                  <c:v>242.22485764342929</c:v>
                </c:pt>
                <c:pt idx="505">
                  <c:v>242.22485764342929</c:v>
                </c:pt>
                <c:pt idx="506">
                  <c:v>238.19129854160744</c:v>
                </c:pt>
                <c:pt idx="507">
                  <c:v>230.52648973279437</c:v>
                </c:pt>
                <c:pt idx="508">
                  <c:v>234.77777335843129</c:v>
                </c:pt>
                <c:pt idx="509">
                  <c:v>235.39290944428683</c:v>
                </c:pt>
                <c:pt idx="510">
                  <c:v>239.99267915837348</c:v>
                </c:pt>
                <c:pt idx="511">
                  <c:v>239.99267915837348</c:v>
                </c:pt>
                <c:pt idx="512">
                  <c:v>239.99267915837348</c:v>
                </c:pt>
                <c:pt idx="513">
                  <c:v>239.99267915837348</c:v>
                </c:pt>
                <c:pt idx="514">
                  <c:v>231.84102929384093</c:v>
                </c:pt>
                <c:pt idx="515">
                  <c:v>234.60930905217469</c:v>
                </c:pt>
                <c:pt idx="516">
                  <c:v>229.4915142390644</c:v>
                </c:pt>
                <c:pt idx="517">
                  <c:v>239.79473976485815</c:v>
                </c:pt>
                <c:pt idx="518">
                  <c:v>239.79473976485815</c:v>
                </c:pt>
                <c:pt idx="519">
                  <c:v>239.79473976485815</c:v>
                </c:pt>
                <c:pt idx="520">
                  <c:v>242.58380888539466</c:v>
                </c:pt>
                <c:pt idx="521">
                  <c:v>236.78095173339258</c:v>
                </c:pt>
                <c:pt idx="522">
                  <c:v>244.34250083723072</c:v>
                </c:pt>
                <c:pt idx="523">
                  <c:v>240.74456696407461</c:v>
                </c:pt>
                <c:pt idx="524">
                  <c:v>237.24453689241068</c:v>
                </c:pt>
                <c:pt idx="525">
                  <c:v>237.24453689241068</c:v>
                </c:pt>
                <c:pt idx="526">
                  <c:v>237.24453689241068</c:v>
                </c:pt>
                <c:pt idx="527">
                  <c:v>234.42301522511357</c:v>
                </c:pt>
                <c:pt idx="528">
                  <c:v>238.72371763124096</c:v>
                </c:pt>
                <c:pt idx="529">
                  <c:v>250.36193733631634</c:v>
                </c:pt>
                <c:pt idx="530">
                  <c:v>252.4760921456126</c:v>
                </c:pt>
                <c:pt idx="531">
                  <c:v>253.71266719387282</c:v>
                </c:pt>
                <c:pt idx="532">
                  <c:v>253.71266719387282</c:v>
                </c:pt>
                <c:pt idx="533">
                  <c:v>253.71266719387282</c:v>
                </c:pt>
                <c:pt idx="534">
                  <c:v>264.4150000241749</c:v>
                </c:pt>
                <c:pt idx="535">
                  <c:v>257.01199623428818</c:v>
                </c:pt>
                <c:pt idx="536">
                  <c:v>259.80136486258527</c:v>
                </c:pt>
                <c:pt idx="537">
                  <c:v>254.81870090379297</c:v>
                </c:pt>
                <c:pt idx="538">
                  <c:v>255.61370020890953</c:v>
                </c:pt>
                <c:pt idx="539">
                  <c:v>255.61370020890953</c:v>
                </c:pt>
                <c:pt idx="540">
                  <c:v>255.61370020890953</c:v>
                </c:pt>
                <c:pt idx="541">
                  <c:v>260.4488654046836</c:v>
                </c:pt>
                <c:pt idx="542">
                  <c:v>264.58841501753244</c:v>
                </c:pt>
                <c:pt idx="543">
                  <c:v>269.94054822611645</c:v>
                </c:pt>
                <c:pt idx="544">
                  <c:v>274.20730054668053</c:v>
                </c:pt>
                <c:pt idx="545">
                  <c:v>278.75060423885208</c:v>
                </c:pt>
                <c:pt idx="546">
                  <c:v>278.75060423885208</c:v>
                </c:pt>
                <c:pt idx="547">
                  <c:v>278.75060423885208</c:v>
                </c:pt>
                <c:pt idx="548">
                  <c:v>278.75060423885208</c:v>
                </c:pt>
                <c:pt idx="549">
                  <c:v>275.17407636152336</c:v>
                </c:pt>
                <c:pt idx="550">
                  <c:v>280.13126454256553</c:v>
                </c:pt>
                <c:pt idx="551">
                  <c:v>283.10900593414391</c:v>
                </c:pt>
                <c:pt idx="552">
                  <c:v>287.18722692849457</c:v>
                </c:pt>
                <c:pt idx="553">
                  <c:v>287.18722692849457</c:v>
                </c:pt>
                <c:pt idx="554">
                  <c:v>287.18722692849457</c:v>
                </c:pt>
                <c:pt idx="555">
                  <c:v>287.05184942072674</c:v>
                </c:pt>
                <c:pt idx="556">
                  <c:v>284.86228912818655</c:v>
                </c:pt>
                <c:pt idx="557">
                  <c:v>290.1523185217157</c:v>
                </c:pt>
                <c:pt idx="558">
                  <c:v>290.49840854808104</c:v>
                </c:pt>
                <c:pt idx="559">
                  <c:v>296.23581444535148</c:v>
                </c:pt>
                <c:pt idx="560">
                  <c:v>296.23581444535148</c:v>
                </c:pt>
                <c:pt idx="561">
                  <c:v>296.23581444535148</c:v>
                </c:pt>
                <c:pt idx="562">
                  <c:v>293.57607982306115</c:v>
                </c:pt>
                <c:pt idx="563">
                  <c:v>280.48145958706073</c:v>
                </c:pt>
                <c:pt idx="564">
                  <c:v>283.86487543125003</c:v>
                </c:pt>
                <c:pt idx="565">
                  <c:v>274.16589800331064</c:v>
                </c:pt>
                <c:pt idx="566">
                  <c:v>275.91838838269302</c:v>
                </c:pt>
                <c:pt idx="567">
                  <c:v>275.91838838269302</c:v>
                </c:pt>
                <c:pt idx="568">
                  <c:v>275.91838838269302</c:v>
                </c:pt>
                <c:pt idx="569">
                  <c:v>268.50920063845615</c:v>
                </c:pt>
                <c:pt idx="570">
                  <c:v>277.81728520267285</c:v>
                </c:pt>
                <c:pt idx="571">
                  <c:v>282.88064007577754</c:v>
                </c:pt>
                <c:pt idx="572">
                  <c:v>275.23651492054586</c:v>
                </c:pt>
                <c:pt idx="573">
                  <c:v>273.22572552484593</c:v>
                </c:pt>
                <c:pt idx="574">
                  <c:v>273.22572552484593</c:v>
                </c:pt>
                <c:pt idx="575">
                  <c:v>273.22572552484593</c:v>
                </c:pt>
                <c:pt idx="576">
                  <c:v>272.79839842295775</c:v>
                </c:pt>
                <c:pt idx="577">
                  <c:v>273.24327315599334</c:v>
                </c:pt>
                <c:pt idx="578">
                  <c:v>272.60588540533939</c:v>
                </c:pt>
                <c:pt idx="579">
                  <c:v>273.12732841645396</c:v>
                </c:pt>
                <c:pt idx="580">
                  <c:v>273.786897359492</c:v>
                </c:pt>
                <c:pt idx="581">
                  <c:v>273.786897359492</c:v>
                </c:pt>
                <c:pt idx="582">
                  <c:v>273.786897359492</c:v>
                </c:pt>
                <c:pt idx="583">
                  <c:v>272.29330501194829</c:v>
                </c:pt>
                <c:pt idx="584">
                  <c:v>268.09880453409062</c:v>
                </c:pt>
                <c:pt idx="585">
                  <c:v>278.94685229442536</c:v>
                </c:pt>
                <c:pt idx="586">
                  <c:v>272.82658738865632</c:v>
                </c:pt>
                <c:pt idx="587">
                  <c:v>283.14596871541619</c:v>
                </c:pt>
                <c:pt idx="588">
                  <c:v>283.14596871541619</c:v>
                </c:pt>
                <c:pt idx="589">
                  <c:v>283.14596871541619</c:v>
                </c:pt>
                <c:pt idx="590">
                  <c:v>281.44384849411659</c:v>
                </c:pt>
                <c:pt idx="591">
                  <c:v>282.66642155457123</c:v>
                </c:pt>
                <c:pt idx="592">
                  <c:v>284.43894371770324</c:v>
                </c:pt>
                <c:pt idx="593">
                  <c:v>280.17275517645317</c:v>
                </c:pt>
                <c:pt idx="594">
                  <c:v>283.24410155225468</c:v>
                </c:pt>
                <c:pt idx="595">
                  <c:v>283.24410155225468</c:v>
                </c:pt>
                <c:pt idx="596">
                  <c:v>283.24410155225468</c:v>
                </c:pt>
                <c:pt idx="597">
                  <c:v>293.69810280832922</c:v>
                </c:pt>
                <c:pt idx="598">
                  <c:v>303.13834076736197</c:v>
                </c:pt>
                <c:pt idx="599">
                  <c:v>312.06479959032947</c:v>
                </c:pt>
                <c:pt idx="600">
                  <c:v>308.153052056533</c:v>
                </c:pt>
                <c:pt idx="601">
                  <c:v>306.96386530232775</c:v>
                </c:pt>
                <c:pt idx="602">
                  <c:v>306.96386530232775</c:v>
                </c:pt>
                <c:pt idx="603">
                  <c:v>306.96386530232775</c:v>
                </c:pt>
                <c:pt idx="604">
                  <c:v>302.70712006458672</c:v>
                </c:pt>
                <c:pt idx="605">
                  <c:v>305.84922074429187</c:v>
                </c:pt>
                <c:pt idx="606">
                  <c:v>307.09401023333771</c:v>
                </c:pt>
                <c:pt idx="607">
                  <c:v>307.27811941555711</c:v>
                </c:pt>
                <c:pt idx="608">
                  <c:v>320.52554146374786</c:v>
                </c:pt>
                <c:pt idx="609">
                  <c:v>320.52554146374786</c:v>
                </c:pt>
                <c:pt idx="610">
                  <c:v>320.52554146374786</c:v>
                </c:pt>
                <c:pt idx="611">
                  <c:v>320.52554146374786</c:v>
                </c:pt>
                <c:pt idx="612">
                  <c:v>316.06557140142303</c:v>
                </c:pt>
                <c:pt idx="613">
                  <c:v>309.06692070638007</c:v>
                </c:pt>
                <c:pt idx="614">
                  <c:v>315.15882046541481</c:v>
                </c:pt>
                <c:pt idx="615">
                  <c:v>317.39668959792107</c:v>
                </c:pt>
                <c:pt idx="616">
                  <c:v>317.39668959792107</c:v>
                </c:pt>
                <c:pt idx="617">
                  <c:v>317.39668959792107</c:v>
                </c:pt>
                <c:pt idx="618">
                  <c:v>311.71985474069561</c:v>
                </c:pt>
                <c:pt idx="619">
                  <c:v>315.31523398883525</c:v>
                </c:pt>
                <c:pt idx="620">
                  <c:v>307.62368089881556</c:v>
                </c:pt>
                <c:pt idx="621">
                  <c:v>309.29200959748391</c:v>
                </c:pt>
                <c:pt idx="622">
                  <c:v>318.89452790842319</c:v>
                </c:pt>
                <c:pt idx="623">
                  <c:v>318.89452790842319</c:v>
                </c:pt>
                <c:pt idx="624">
                  <c:v>318.89452790842319</c:v>
                </c:pt>
                <c:pt idx="625">
                  <c:v>319.70136657913315</c:v>
                </c:pt>
                <c:pt idx="626">
                  <c:v>309.99338630027376</c:v>
                </c:pt>
                <c:pt idx="627">
                  <c:v>313.51998447210866</c:v>
                </c:pt>
                <c:pt idx="628">
                  <c:v>296.77253235225396</c:v>
                </c:pt>
                <c:pt idx="629">
                  <c:v>294.86154951323084</c:v>
                </c:pt>
                <c:pt idx="630">
                  <c:v>294.86154951323084</c:v>
                </c:pt>
                <c:pt idx="631">
                  <c:v>294.86154951323084</c:v>
                </c:pt>
                <c:pt idx="632">
                  <c:v>297.40065298043447</c:v>
                </c:pt>
                <c:pt idx="633">
                  <c:v>300.24872927624716</c:v>
                </c:pt>
                <c:pt idx="634">
                  <c:v>291.90736153031361</c:v>
                </c:pt>
                <c:pt idx="635">
                  <c:v>293.70796062761951</c:v>
                </c:pt>
                <c:pt idx="636">
                  <c:v>294.25563784444319</c:v>
                </c:pt>
                <c:pt idx="637">
                  <c:v>294.25563784444319</c:v>
                </c:pt>
                <c:pt idx="638">
                  <c:v>294.25563784444319</c:v>
                </c:pt>
                <c:pt idx="639">
                  <c:v>301.92844910257628</c:v>
                </c:pt>
                <c:pt idx="640">
                  <c:v>301.52386521745791</c:v>
                </c:pt>
                <c:pt idx="641">
                  <c:v>304.85647924282199</c:v>
                </c:pt>
                <c:pt idx="642">
                  <c:v>303.51863548153329</c:v>
                </c:pt>
                <c:pt idx="643">
                  <c:v>306.96793700262788</c:v>
                </c:pt>
                <c:pt idx="644">
                  <c:v>306.96793700262788</c:v>
                </c:pt>
                <c:pt idx="645">
                  <c:v>306.96793700262788</c:v>
                </c:pt>
                <c:pt idx="646">
                  <c:v>307.44078782167918</c:v>
                </c:pt>
                <c:pt idx="647">
                  <c:v>304.40062139434917</c:v>
                </c:pt>
                <c:pt idx="648">
                  <c:v>295.88591175986477</c:v>
                </c:pt>
                <c:pt idx="649">
                  <c:v>295.54732616815255</c:v>
                </c:pt>
                <c:pt idx="650">
                  <c:v>286.32734359759877</c:v>
                </c:pt>
                <c:pt idx="651">
                  <c:v>286.32734359759877</c:v>
                </c:pt>
                <c:pt idx="652">
                  <c:v>286.32734359759877</c:v>
                </c:pt>
                <c:pt idx="653">
                  <c:v>283.75574309964361</c:v>
                </c:pt>
                <c:pt idx="654">
                  <c:v>275.51431653231197</c:v>
                </c:pt>
                <c:pt idx="655">
                  <c:v>292.04415492110343</c:v>
                </c:pt>
                <c:pt idx="656">
                  <c:v>293.80405561420582</c:v>
                </c:pt>
                <c:pt idx="657">
                  <c:v>292.74050267903465</c:v>
                </c:pt>
                <c:pt idx="658">
                  <c:v>292.74050267903465</c:v>
                </c:pt>
                <c:pt idx="659">
                  <c:v>292.74050267903465</c:v>
                </c:pt>
                <c:pt idx="660">
                  <c:v>289.78846551557666</c:v>
                </c:pt>
                <c:pt idx="661">
                  <c:v>290.83276964889859</c:v>
                </c:pt>
                <c:pt idx="662">
                  <c:v>287.73002430269361</c:v>
                </c:pt>
                <c:pt idx="663">
                  <c:v>290.54814333609897</c:v>
                </c:pt>
                <c:pt idx="664">
                  <c:v>303.32612849433042</c:v>
                </c:pt>
                <c:pt idx="665">
                  <c:v>303.32612849433042</c:v>
                </c:pt>
                <c:pt idx="666">
                  <c:v>303.32612849433042</c:v>
                </c:pt>
                <c:pt idx="667">
                  <c:v>301.12410295478833</c:v>
                </c:pt>
                <c:pt idx="668">
                  <c:v>303.6841283587035</c:v>
                </c:pt>
                <c:pt idx="669">
                  <c:v>303.70460808789772</c:v>
                </c:pt>
                <c:pt idx="670">
                  <c:v>304.05207174136478</c:v>
                </c:pt>
                <c:pt idx="671">
                  <c:v>306.57735934639203</c:v>
                </c:pt>
                <c:pt idx="672">
                  <c:v>306.57735934639203</c:v>
                </c:pt>
                <c:pt idx="673">
                  <c:v>306.57735934639203</c:v>
                </c:pt>
                <c:pt idx="674">
                  <c:v>305.26745334658222</c:v>
                </c:pt>
                <c:pt idx="675">
                  <c:v>301.8806548265091</c:v>
                </c:pt>
                <c:pt idx="676">
                  <c:v>303.80777584839473</c:v>
                </c:pt>
                <c:pt idx="677">
                  <c:v>313.19848931831564</c:v>
                </c:pt>
                <c:pt idx="678">
                  <c:v>308.00638134438225</c:v>
                </c:pt>
                <c:pt idx="679">
                  <c:v>308.00638134438225</c:v>
                </c:pt>
                <c:pt idx="680">
                  <c:v>308.00638134438225</c:v>
                </c:pt>
                <c:pt idx="681">
                  <c:v>301.58310267545613</c:v>
                </c:pt>
                <c:pt idx="682">
                  <c:v>306.57355383602271</c:v>
                </c:pt>
                <c:pt idx="683">
                  <c:v>300.35399329858012</c:v>
                </c:pt>
                <c:pt idx="684">
                  <c:v>307.58433967356251</c:v>
                </c:pt>
                <c:pt idx="685">
                  <c:v>310.86255782138505</c:v>
                </c:pt>
                <c:pt idx="686">
                  <c:v>310.86255782138505</c:v>
                </c:pt>
                <c:pt idx="687">
                  <c:v>310.86255782138505</c:v>
                </c:pt>
                <c:pt idx="688">
                  <c:v>316.72071820046716</c:v>
                </c:pt>
                <c:pt idx="689">
                  <c:v>315.59999539670252</c:v>
                </c:pt>
                <c:pt idx="690">
                  <c:v>326.70236048194988</c:v>
                </c:pt>
                <c:pt idx="691">
                  <c:v>326.70236048194988</c:v>
                </c:pt>
                <c:pt idx="692">
                  <c:v>324.48439980646833</c:v>
                </c:pt>
                <c:pt idx="693">
                  <c:v>324.48439980646833</c:v>
                </c:pt>
                <c:pt idx="694">
                  <c:v>324.48439980646833</c:v>
                </c:pt>
                <c:pt idx="695">
                  <c:v>322.06617414780129</c:v>
                </c:pt>
                <c:pt idx="696">
                  <c:v>317.37239423310962</c:v>
                </c:pt>
                <c:pt idx="697">
                  <c:v>322.28976550010242</c:v>
                </c:pt>
                <c:pt idx="698">
                  <c:v>329.02465556672371</c:v>
                </c:pt>
                <c:pt idx="699">
                  <c:v>334.15908186959621</c:v>
                </c:pt>
                <c:pt idx="700">
                  <c:v>334.15908186959621</c:v>
                </c:pt>
                <c:pt idx="701">
                  <c:v>334.15908186959621</c:v>
                </c:pt>
                <c:pt idx="702">
                  <c:v>334.4714860819517</c:v>
                </c:pt>
                <c:pt idx="703">
                  <c:v>333.73097957115135</c:v>
                </c:pt>
                <c:pt idx="704">
                  <c:v>326.6027301063088</c:v>
                </c:pt>
                <c:pt idx="705">
                  <c:v>325.12945143217166</c:v>
                </c:pt>
                <c:pt idx="706">
                  <c:v>326.06491987698541</c:v>
                </c:pt>
                <c:pt idx="707">
                  <c:v>326.06491987698541</c:v>
                </c:pt>
                <c:pt idx="708">
                  <c:v>326.06491987698541</c:v>
                </c:pt>
                <c:pt idx="709">
                  <c:v>333.29417392954701</c:v>
                </c:pt>
                <c:pt idx="710">
                  <c:v>332.48044658034439</c:v>
                </c:pt>
                <c:pt idx="711">
                  <c:v>352.35174702461433</c:v>
                </c:pt>
                <c:pt idx="712">
                  <c:v>364.33383687500628</c:v>
                </c:pt>
                <c:pt idx="713">
                  <c:v>370.45144144713748</c:v>
                </c:pt>
                <c:pt idx="714">
                  <c:v>370.45144144713748</c:v>
                </c:pt>
                <c:pt idx="715">
                  <c:v>370.45144144713748</c:v>
                </c:pt>
                <c:pt idx="716">
                  <c:v>370.7388455705389</c:v>
                </c:pt>
                <c:pt idx="717">
                  <c:v>379.16473883511236</c:v>
                </c:pt>
                <c:pt idx="718">
                  <c:v>380.26320997407862</c:v>
                </c:pt>
                <c:pt idx="719">
                  <c:v>384.18882295537816</c:v>
                </c:pt>
                <c:pt idx="720">
                  <c:v>384.18882295537816</c:v>
                </c:pt>
                <c:pt idx="721">
                  <c:v>384.18882295537816</c:v>
                </c:pt>
                <c:pt idx="722">
                  <c:v>384.18882295537816</c:v>
                </c:pt>
                <c:pt idx="723">
                  <c:v>388.89357894858875</c:v>
                </c:pt>
                <c:pt idx="724">
                  <c:v>384.05365686485305</c:v>
                </c:pt>
                <c:pt idx="725">
                  <c:v>386.56844734914159</c:v>
                </c:pt>
                <c:pt idx="726">
                  <c:v>386.17655025351587</c:v>
                </c:pt>
                <c:pt idx="727">
                  <c:v>383.72382834807507</c:v>
                </c:pt>
                <c:pt idx="728">
                  <c:v>383.72382834807507</c:v>
                </c:pt>
                <c:pt idx="729">
                  <c:v>383.72382834807507</c:v>
                </c:pt>
                <c:pt idx="730">
                  <c:v>388.65256329186514</c:v>
                </c:pt>
                <c:pt idx="731">
                  <c:v>370.39118753295651</c:v>
                </c:pt>
                <c:pt idx="732">
                  <c:v>374.85193279183801</c:v>
                </c:pt>
                <c:pt idx="733">
                  <c:v>361.75794680756582</c:v>
                </c:pt>
                <c:pt idx="734">
                  <c:v>371.09143667711845</c:v>
                </c:pt>
                <c:pt idx="735">
                  <c:v>371.09143667711845</c:v>
                </c:pt>
                <c:pt idx="736">
                  <c:v>371.09143667711845</c:v>
                </c:pt>
                <c:pt idx="737">
                  <c:v>377.99854370605499</c:v>
                </c:pt>
                <c:pt idx="738">
                  <c:v>373.49551499862542</c:v>
                </c:pt>
                <c:pt idx="739">
                  <c:v>366.56680817472227</c:v>
                </c:pt>
                <c:pt idx="740">
                  <c:v>372.45572976262304</c:v>
                </c:pt>
                <c:pt idx="741">
                  <c:v>392.11090893050203</c:v>
                </c:pt>
                <c:pt idx="742">
                  <c:v>392.11090893050203</c:v>
                </c:pt>
                <c:pt idx="743">
                  <c:v>392.11090893050203</c:v>
                </c:pt>
                <c:pt idx="744">
                  <c:v>392.11090893050203</c:v>
                </c:pt>
                <c:pt idx="745">
                  <c:v>398.42560722717758</c:v>
                </c:pt>
                <c:pt idx="746">
                  <c:v>385.02695137801345</c:v>
                </c:pt>
                <c:pt idx="747">
                  <c:v>380.35385511690316</c:v>
                </c:pt>
                <c:pt idx="748">
                  <c:v>381.95320894012752</c:v>
                </c:pt>
                <c:pt idx="749">
                  <c:v>381.95320894012752</c:v>
                </c:pt>
                <c:pt idx="750">
                  <c:v>381.95320894012752</c:v>
                </c:pt>
                <c:pt idx="751">
                  <c:v>371.79432853681448</c:v>
                </c:pt>
                <c:pt idx="752">
                  <c:v>379.91800085289111</c:v>
                </c:pt>
                <c:pt idx="753">
                  <c:v>364.28943925403064</c:v>
                </c:pt>
                <c:pt idx="754">
                  <c:v>362.36476714854012</c:v>
                </c:pt>
                <c:pt idx="755">
                  <c:v>354.95979013105449</c:v>
                </c:pt>
                <c:pt idx="756">
                  <c:v>354.95979013105449</c:v>
                </c:pt>
                <c:pt idx="757">
                  <c:v>354.95979013105449</c:v>
                </c:pt>
                <c:pt idx="758">
                  <c:v>365.17599984335726</c:v>
                </c:pt>
                <c:pt idx="759">
                  <c:v>383.00430499861653</c:v>
                </c:pt>
                <c:pt idx="760">
                  <c:v>374.36188524127022</c:v>
                </c:pt>
                <c:pt idx="761">
                  <c:v>386.2773081877848</c:v>
                </c:pt>
                <c:pt idx="762">
                  <c:v>394.16528551441348</c:v>
                </c:pt>
                <c:pt idx="763">
                  <c:v>394.16528551441348</c:v>
                </c:pt>
                <c:pt idx="764">
                  <c:v>394.16528551441348</c:v>
                </c:pt>
                <c:pt idx="765">
                  <c:v>400.42499770987308</c:v>
                </c:pt>
                <c:pt idx="766">
                  <c:v>406.23560682744221</c:v>
                </c:pt>
                <c:pt idx="767">
                  <c:v>395.400279337879</c:v>
                </c:pt>
                <c:pt idx="768">
                  <c:v>410.1118935232949</c:v>
                </c:pt>
                <c:pt idx="769">
                  <c:v>390.00577459022918</c:v>
                </c:pt>
                <c:pt idx="770">
                  <c:v>390.00577459022918</c:v>
                </c:pt>
                <c:pt idx="771">
                  <c:v>390.00577459022918</c:v>
                </c:pt>
                <c:pt idx="772">
                  <c:v>392.60729899835178</c:v>
                </c:pt>
                <c:pt idx="773">
                  <c:v>391.80262735437987</c:v>
                </c:pt>
                <c:pt idx="774">
                  <c:v>385.25963807627812</c:v>
                </c:pt>
                <c:pt idx="775">
                  <c:v>395.78120035498569</c:v>
                </c:pt>
                <c:pt idx="776">
                  <c:v>380.13933708793616</c:v>
                </c:pt>
                <c:pt idx="777">
                  <c:v>380.13933708793616</c:v>
                </c:pt>
                <c:pt idx="778">
                  <c:v>380.13933708793616</c:v>
                </c:pt>
                <c:pt idx="779">
                  <c:v>380.13933708793616</c:v>
                </c:pt>
                <c:pt idx="780">
                  <c:v>377.73354981038369</c:v>
                </c:pt>
                <c:pt idx="781">
                  <c:v>395.37908475929424</c:v>
                </c:pt>
                <c:pt idx="782">
                  <c:v>400.40639299251183</c:v>
                </c:pt>
                <c:pt idx="783">
                  <c:v>389.58616421770097</c:v>
                </c:pt>
                <c:pt idx="784">
                  <c:v>389.58616421770097</c:v>
                </c:pt>
                <c:pt idx="785">
                  <c:v>389.58616421770097</c:v>
                </c:pt>
                <c:pt idx="786">
                  <c:v>386.89195096674047</c:v>
                </c:pt>
                <c:pt idx="787">
                  <c:v>385.76874401037361</c:v>
                </c:pt>
                <c:pt idx="788">
                  <c:v>391.62762232717586</c:v>
                </c:pt>
                <c:pt idx="789">
                  <c:v>397.51094576266996</c:v>
                </c:pt>
                <c:pt idx="790">
                  <c:v>410.02282960526475</c:v>
                </c:pt>
                <c:pt idx="791">
                  <c:v>410.02282960526475</c:v>
                </c:pt>
                <c:pt idx="792">
                  <c:v>410.02282960526475</c:v>
                </c:pt>
                <c:pt idx="793">
                  <c:v>399.60705963391905</c:v>
                </c:pt>
                <c:pt idx="794">
                  <c:v>396.74522774567282</c:v>
                </c:pt>
                <c:pt idx="795">
                  <c:v>400.92901641656499</c:v>
                </c:pt>
                <c:pt idx="796">
                  <c:v>419.44557278746072</c:v>
                </c:pt>
                <c:pt idx="797">
                  <c:v>420.40693984451008</c:v>
                </c:pt>
                <c:pt idx="798">
                  <c:v>420.40693984451008</c:v>
                </c:pt>
                <c:pt idx="799">
                  <c:v>420.40693984451008</c:v>
                </c:pt>
                <c:pt idx="800">
                  <c:v>420.3280459767609</c:v>
                </c:pt>
                <c:pt idx="801">
                  <c:v>413.79236380711137</c:v>
                </c:pt>
                <c:pt idx="802">
                  <c:v>411.67133793742607</c:v>
                </c:pt>
                <c:pt idx="803">
                  <c:v>420.16525029532522</c:v>
                </c:pt>
                <c:pt idx="804">
                  <c:v>434.62365709635287</c:v>
                </c:pt>
                <c:pt idx="805">
                  <c:v>434.62365709635287</c:v>
                </c:pt>
                <c:pt idx="806">
                  <c:v>434.62365709635287</c:v>
                </c:pt>
                <c:pt idx="807">
                  <c:v>436.66933033710495</c:v>
                </c:pt>
                <c:pt idx="808">
                  <c:v>454.27736955711038</c:v>
                </c:pt>
                <c:pt idx="809">
                  <c:v>463.78644585128438</c:v>
                </c:pt>
                <c:pt idx="810">
                  <c:v>484.83185195311086</c:v>
                </c:pt>
                <c:pt idx="811">
                  <c:v>483.48908819015855</c:v>
                </c:pt>
                <c:pt idx="812">
                  <c:v>483.48908819015855</c:v>
                </c:pt>
                <c:pt idx="813">
                  <c:v>483.48908819015855</c:v>
                </c:pt>
                <c:pt idx="814">
                  <c:v>478.47488782599089</c:v>
                </c:pt>
                <c:pt idx="815">
                  <c:v>466.56311182691354</c:v>
                </c:pt>
                <c:pt idx="816">
                  <c:v>462.04500202283521</c:v>
                </c:pt>
                <c:pt idx="817">
                  <c:v>446.16566433787801</c:v>
                </c:pt>
                <c:pt idx="818">
                  <c:v>463.29475981708543</c:v>
                </c:pt>
                <c:pt idx="819">
                  <c:v>463.29475981708543</c:v>
                </c:pt>
                <c:pt idx="820">
                  <c:v>463.29475981708543</c:v>
                </c:pt>
                <c:pt idx="821">
                  <c:v>431.40259207648432</c:v>
                </c:pt>
                <c:pt idx="822">
                  <c:v>431.1656462016835</c:v>
                </c:pt>
                <c:pt idx="823">
                  <c:v>423.14504419596852</c:v>
                </c:pt>
                <c:pt idx="824">
                  <c:v>420.25207671420299</c:v>
                </c:pt>
                <c:pt idx="825">
                  <c:v>439.840694686826</c:v>
                </c:pt>
                <c:pt idx="826">
                  <c:v>439.840694686826</c:v>
                </c:pt>
                <c:pt idx="827">
                  <c:v>439.840694686826</c:v>
                </c:pt>
                <c:pt idx="828">
                  <c:v>425.09811227987456</c:v>
                </c:pt>
                <c:pt idx="829">
                  <c:v>417.39234138028064</c:v>
                </c:pt>
                <c:pt idx="830">
                  <c:v>390.05110597069319</c:v>
                </c:pt>
                <c:pt idx="831">
                  <c:v>381.86797255509595</c:v>
                </c:pt>
                <c:pt idx="832">
                  <c:v>354.01926529051832</c:v>
                </c:pt>
                <c:pt idx="833">
                  <c:v>354.01926529051832</c:v>
                </c:pt>
                <c:pt idx="834">
                  <c:v>354.01926529051832</c:v>
                </c:pt>
                <c:pt idx="835">
                  <c:v>387.51110398020796</c:v>
                </c:pt>
                <c:pt idx="836">
                  <c:v>406.39461021208604</c:v>
                </c:pt>
                <c:pt idx="837">
                  <c:v>387.65192548197638</c:v>
                </c:pt>
                <c:pt idx="838">
                  <c:v>382.87009028568349</c:v>
                </c:pt>
                <c:pt idx="839">
                  <c:v>382.87009028568349</c:v>
                </c:pt>
                <c:pt idx="840">
                  <c:v>382.87009028568349</c:v>
                </c:pt>
                <c:pt idx="841">
                  <c:v>382.87009028568349</c:v>
                </c:pt>
                <c:pt idx="842">
                  <c:v>361.28638064763396</c:v>
                </c:pt>
                <c:pt idx="843">
                  <c:v>380.94550627071084</c:v>
                </c:pt>
                <c:pt idx="844">
                  <c:v>375.70433187835823</c:v>
                </c:pt>
                <c:pt idx="845">
                  <c:v>388.13862559286747</c:v>
                </c:pt>
                <c:pt idx="846">
                  <c:v>388.91767170520899</c:v>
                </c:pt>
                <c:pt idx="847">
                  <c:v>388.91767170520899</c:v>
                </c:pt>
                <c:pt idx="848">
                  <c:v>388.91767170520899</c:v>
                </c:pt>
                <c:pt idx="849">
                  <c:v>399.20686441151594</c:v>
                </c:pt>
                <c:pt idx="850">
                  <c:v>381.00172563917619</c:v>
                </c:pt>
                <c:pt idx="851">
                  <c:v>375.85149589740888</c:v>
                </c:pt>
                <c:pt idx="852">
                  <c:v>369.91326123763901</c:v>
                </c:pt>
                <c:pt idx="853">
                  <c:v>384.3862514238898</c:v>
                </c:pt>
                <c:pt idx="854">
                  <c:v>384.3862514238898</c:v>
                </c:pt>
                <c:pt idx="855">
                  <c:v>384.3862514238898</c:v>
                </c:pt>
                <c:pt idx="856">
                  <c:v>366.00752147715696</c:v>
                </c:pt>
                <c:pt idx="857">
                  <c:v>361.71462389090738</c:v>
                </c:pt>
                <c:pt idx="858">
                  <c:v>339.57913286741001</c:v>
                </c:pt>
                <c:pt idx="859">
                  <c:v>354.11279980232729</c:v>
                </c:pt>
                <c:pt idx="860">
                  <c:v>362.37553180981615</c:v>
                </c:pt>
                <c:pt idx="861">
                  <c:v>362.37553180981615</c:v>
                </c:pt>
                <c:pt idx="862">
                  <c:v>362.37553180981615</c:v>
                </c:pt>
                <c:pt idx="863">
                  <c:v>366.76407808030194</c:v>
                </c:pt>
                <c:pt idx="864">
                  <c:v>371.5819070621713</c:v>
                </c:pt>
                <c:pt idx="865">
                  <c:v>365.95214039664074</c:v>
                </c:pt>
                <c:pt idx="866">
                  <c:v>358.39000672963209</c:v>
                </c:pt>
                <c:pt idx="867">
                  <c:v>346.5251993687811</c:v>
                </c:pt>
                <c:pt idx="868">
                  <c:v>346.5251993687811</c:v>
                </c:pt>
                <c:pt idx="869">
                  <c:v>346.5251993687811</c:v>
                </c:pt>
                <c:pt idx="870">
                  <c:v>348.51466429539556</c:v>
                </c:pt>
                <c:pt idx="871">
                  <c:v>328.35083069388577</c:v>
                </c:pt>
                <c:pt idx="872">
                  <c:v>348.8645498746327</c:v>
                </c:pt>
                <c:pt idx="873">
                  <c:v>338.45701394937441</c:v>
                </c:pt>
                <c:pt idx="874">
                  <c:v>340.45939148345934</c:v>
                </c:pt>
                <c:pt idx="875">
                  <c:v>340.45939148345934</c:v>
                </c:pt>
                <c:pt idx="876">
                  <c:v>340.45939148345934</c:v>
                </c:pt>
                <c:pt idx="877">
                  <c:v>340.45939148345934</c:v>
                </c:pt>
                <c:pt idx="878">
                  <c:v>361.9038270793709</c:v>
                </c:pt>
                <c:pt idx="879">
                  <c:v>353.31275742689991</c:v>
                </c:pt>
                <c:pt idx="880">
                  <c:v>368.82242022576287</c:v>
                </c:pt>
                <c:pt idx="881">
                  <c:v>382.5258741399108</c:v>
                </c:pt>
                <c:pt idx="882">
                  <c:v>382.5258741399108</c:v>
                </c:pt>
                <c:pt idx="883">
                  <c:v>382.5258741399108</c:v>
                </c:pt>
                <c:pt idx="884">
                  <c:v>379.21595345780321</c:v>
                </c:pt>
                <c:pt idx="885">
                  <c:v>378.08692387735715</c:v>
                </c:pt>
                <c:pt idx="886">
                  <c:v>382.26074377705919</c:v>
                </c:pt>
                <c:pt idx="887">
                  <c:v>378.7958792207383</c:v>
                </c:pt>
                <c:pt idx="888">
                  <c:v>380.6348995608559</c:v>
                </c:pt>
                <c:pt idx="889">
                  <c:v>380.6348995608559</c:v>
                </c:pt>
                <c:pt idx="890">
                  <c:v>380.6348995608559</c:v>
                </c:pt>
                <c:pt idx="891">
                  <c:v>370.50225496548421</c:v>
                </c:pt>
                <c:pt idx="892">
                  <c:v>383.78296628271329</c:v>
                </c:pt>
                <c:pt idx="893">
                  <c:v>386.53808955016063</c:v>
                </c:pt>
                <c:pt idx="894">
                  <c:v>394.17367126716886</c:v>
                </c:pt>
                <c:pt idx="895">
                  <c:v>395.39369182744667</c:v>
                </c:pt>
                <c:pt idx="896">
                  <c:v>395.39369182744667</c:v>
                </c:pt>
                <c:pt idx="897">
                  <c:v>395.39369182744667</c:v>
                </c:pt>
                <c:pt idx="898">
                  <c:v>410.64058627219146</c:v>
                </c:pt>
                <c:pt idx="899">
                  <c:v>409.89141855371565</c:v>
                </c:pt>
                <c:pt idx="900">
                  <c:v>420.73227095323739</c:v>
                </c:pt>
                <c:pt idx="901">
                  <c:v>408.08459572368508</c:v>
                </c:pt>
                <c:pt idx="902">
                  <c:v>400.52724624065496</c:v>
                </c:pt>
                <c:pt idx="903">
                  <c:v>400.52724624065496</c:v>
                </c:pt>
                <c:pt idx="904">
                  <c:v>400.52724624065496</c:v>
                </c:pt>
                <c:pt idx="905">
                  <c:v>404.54433813636876</c:v>
                </c:pt>
                <c:pt idx="906">
                  <c:v>398.89366376280987</c:v>
                </c:pt>
                <c:pt idx="907">
                  <c:v>403.48379135033593</c:v>
                </c:pt>
                <c:pt idx="908">
                  <c:v>395.14172928939337</c:v>
                </c:pt>
                <c:pt idx="909">
                  <c:v>406.52581940386955</c:v>
                </c:pt>
                <c:pt idx="910">
                  <c:v>406.52581940386955</c:v>
                </c:pt>
                <c:pt idx="911">
                  <c:v>406.52581940386955</c:v>
                </c:pt>
                <c:pt idx="912">
                  <c:v>411.4572057518094</c:v>
                </c:pt>
                <c:pt idx="913">
                  <c:v>411.4572057518094</c:v>
                </c:pt>
                <c:pt idx="914">
                  <c:v>397.65142636101643</c:v>
                </c:pt>
                <c:pt idx="915">
                  <c:v>411.90669275467229</c:v>
                </c:pt>
                <c:pt idx="916">
                  <c:v>419.38965495696704</c:v>
                </c:pt>
                <c:pt idx="917">
                  <c:v>419.38965495696704</c:v>
                </c:pt>
                <c:pt idx="918">
                  <c:v>419.38965495696704</c:v>
                </c:pt>
                <c:pt idx="919">
                  <c:v>409.03693440593094</c:v>
                </c:pt>
                <c:pt idx="920">
                  <c:v>408.2633293024914</c:v>
                </c:pt>
                <c:pt idx="921">
                  <c:v>416.68461685241078</c:v>
                </c:pt>
                <c:pt idx="922">
                  <c:v>421.373997901716</c:v>
                </c:pt>
                <c:pt idx="923">
                  <c:v>429.22533714321531</c:v>
                </c:pt>
                <c:pt idx="924">
                  <c:v>429.22533714321531</c:v>
                </c:pt>
                <c:pt idx="925">
                  <c:v>429.22533714321531</c:v>
                </c:pt>
                <c:pt idx="926">
                  <c:v>430.84412173886744</c:v>
                </c:pt>
                <c:pt idx="927">
                  <c:v>423.20594502488962</c:v>
                </c:pt>
                <c:pt idx="928">
                  <c:v>407.86442753105456</c:v>
                </c:pt>
                <c:pt idx="929">
                  <c:v>421.0201755667008</c:v>
                </c:pt>
                <c:pt idx="930">
                  <c:v>410.04244153102479</c:v>
                </c:pt>
                <c:pt idx="931">
                  <c:v>410.04244153102479</c:v>
                </c:pt>
                <c:pt idx="932">
                  <c:v>410.04244153102479</c:v>
                </c:pt>
                <c:pt idx="933">
                  <c:v>398.87676611752704</c:v>
                </c:pt>
                <c:pt idx="934">
                  <c:v>403.61675835227129</c:v>
                </c:pt>
                <c:pt idx="935">
                  <c:v>401.00463256002371</c:v>
                </c:pt>
                <c:pt idx="936">
                  <c:v>399.33104413482471</c:v>
                </c:pt>
                <c:pt idx="937">
                  <c:v>380.80689904110267</c:v>
                </c:pt>
                <c:pt idx="938">
                  <c:v>380.80689904110267</c:v>
                </c:pt>
                <c:pt idx="939">
                  <c:v>380.80689904110267</c:v>
                </c:pt>
                <c:pt idx="940">
                  <c:v>391.04736213757951</c:v>
                </c:pt>
                <c:pt idx="941">
                  <c:v>379.18748931246733</c:v>
                </c:pt>
                <c:pt idx="942">
                  <c:v>371.82258936854663</c:v>
                </c:pt>
                <c:pt idx="943">
                  <c:v>384.22889784388479</c:v>
                </c:pt>
                <c:pt idx="944">
                  <c:v>380.50856930197307</c:v>
                </c:pt>
                <c:pt idx="945">
                  <c:v>380.50856930197307</c:v>
                </c:pt>
                <c:pt idx="946">
                  <c:v>380.50856930197307</c:v>
                </c:pt>
                <c:pt idx="947">
                  <c:v>384.82851158906425</c:v>
                </c:pt>
                <c:pt idx="948">
                  <c:v>386.25865264632387</c:v>
                </c:pt>
                <c:pt idx="949">
                  <c:v>394.77163844228266</c:v>
                </c:pt>
                <c:pt idx="950">
                  <c:v>380.57953249395808</c:v>
                </c:pt>
                <c:pt idx="951">
                  <c:v>382.63094170060276</c:v>
                </c:pt>
                <c:pt idx="952">
                  <c:v>382.63094170060276</c:v>
                </c:pt>
                <c:pt idx="953">
                  <c:v>382.63094170060276</c:v>
                </c:pt>
                <c:pt idx="954">
                  <c:v>388.10766901923813</c:v>
                </c:pt>
                <c:pt idx="955">
                  <c:v>387.44694519574745</c:v>
                </c:pt>
                <c:pt idx="956">
                  <c:v>387.03045398027626</c:v>
                </c:pt>
                <c:pt idx="957">
                  <c:v>392.89394958651701</c:v>
                </c:pt>
                <c:pt idx="958">
                  <c:v>392.85609932768807</c:v>
                </c:pt>
                <c:pt idx="959">
                  <c:v>392.85609932768807</c:v>
                </c:pt>
                <c:pt idx="960">
                  <c:v>392.85609932768807</c:v>
                </c:pt>
                <c:pt idx="961">
                  <c:v>399.09863149786031</c:v>
                </c:pt>
                <c:pt idx="962">
                  <c:v>397.8256554733473</c:v>
                </c:pt>
                <c:pt idx="963">
                  <c:v>407.42944375018317</c:v>
                </c:pt>
                <c:pt idx="964">
                  <c:v>406.14267976169197</c:v>
                </c:pt>
                <c:pt idx="965">
                  <c:v>400.66349427887764</c:v>
                </c:pt>
                <c:pt idx="966">
                  <c:v>400.66349427887764</c:v>
                </c:pt>
                <c:pt idx="967">
                  <c:v>400.66349427887764</c:v>
                </c:pt>
                <c:pt idx="968">
                  <c:v>404.78393436580325</c:v>
                </c:pt>
                <c:pt idx="969">
                  <c:v>406.34412680521194</c:v>
                </c:pt>
                <c:pt idx="970">
                  <c:v>403.43303393377687</c:v>
                </c:pt>
                <c:pt idx="971">
                  <c:v>412.51679553415607</c:v>
                </c:pt>
                <c:pt idx="972">
                  <c:v>410.76519599164152</c:v>
                </c:pt>
                <c:pt idx="973">
                  <c:v>410.76519599164152</c:v>
                </c:pt>
                <c:pt idx="974">
                  <c:v>410.76519599164152</c:v>
                </c:pt>
                <c:pt idx="975">
                  <c:v>410.76519599164152</c:v>
                </c:pt>
                <c:pt idx="976">
                  <c:v>395.23963709108949</c:v>
                </c:pt>
                <c:pt idx="977">
                  <c:v>382.95939127387845</c:v>
                </c:pt>
                <c:pt idx="978">
                  <c:v>391.61741386203073</c:v>
                </c:pt>
                <c:pt idx="979">
                  <c:v>380.95708896083732</c:v>
                </c:pt>
                <c:pt idx="980">
                  <c:v>380.95708896083732</c:v>
                </c:pt>
                <c:pt idx="981">
                  <c:v>380.95708896083732</c:v>
                </c:pt>
                <c:pt idx="982">
                  <c:v>373.52064159296077</c:v>
                </c:pt>
                <c:pt idx="983">
                  <c:v>367.76476814662084</c:v>
                </c:pt>
                <c:pt idx="984">
                  <c:v>364.90568842895806</c:v>
                </c:pt>
                <c:pt idx="985">
                  <c:v>358.36764198379285</c:v>
                </c:pt>
                <c:pt idx="986">
                  <c:v>354.27969943517155</c:v>
                </c:pt>
                <c:pt idx="987">
                  <c:v>354.27969943517155</c:v>
                </c:pt>
                <c:pt idx="988">
                  <c:v>354.27969943517155</c:v>
                </c:pt>
                <c:pt idx="989">
                  <c:v>343.02283530271677</c:v>
                </c:pt>
                <c:pt idx="990">
                  <c:v>359.83144017832979</c:v>
                </c:pt>
                <c:pt idx="991">
                  <c:v>367.68514669764858</c:v>
                </c:pt>
                <c:pt idx="992">
                  <c:v>360.19761849885606</c:v>
                </c:pt>
                <c:pt idx="993">
                  <c:v>330.0892455999911</c:v>
                </c:pt>
                <c:pt idx="994">
                  <c:v>330.0892455999911</c:v>
                </c:pt>
                <c:pt idx="995">
                  <c:v>330.0892455999911</c:v>
                </c:pt>
                <c:pt idx="996">
                  <c:v>314.90672250109395</c:v>
                </c:pt>
                <c:pt idx="997">
                  <c:v>308.6814866417144</c:v>
                </c:pt>
                <c:pt idx="998">
                  <c:v>310.00428958798022</c:v>
                </c:pt>
                <c:pt idx="999">
                  <c:v>317.02007831046797</c:v>
                </c:pt>
                <c:pt idx="1000">
                  <c:v>302.1141075208605</c:v>
                </c:pt>
                <c:pt idx="1001">
                  <c:v>302.1141075208605</c:v>
                </c:pt>
                <c:pt idx="1002">
                  <c:v>302.1141075208605</c:v>
                </c:pt>
                <c:pt idx="1003">
                  <c:v>296.94450854529038</c:v>
                </c:pt>
                <c:pt idx="1004">
                  <c:v>294.41262874572089</c:v>
                </c:pt>
                <c:pt idx="1005">
                  <c:v>300.22192190794919</c:v>
                </c:pt>
                <c:pt idx="1006">
                  <c:v>294.03697878475532</c:v>
                </c:pt>
                <c:pt idx="1007">
                  <c:v>289.67187954330728</c:v>
                </c:pt>
                <c:pt idx="1008">
                  <c:v>289.67187954330728</c:v>
                </c:pt>
                <c:pt idx="1009">
                  <c:v>289.67187954330728</c:v>
                </c:pt>
                <c:pt idx="1010">
                  <c:v>281.20796449717159</c:v>
                </c:pt>
                <c:pt idx="1011">
                  <c:v>272.83418726904114</c:v>
                </c:pt>
                <c:pt idx="1012">
                  <c:v>269.68880572510045</c:v>
                </c:pt>
                <c:pt idx="1013">
                  <c:v>268.33397698934039</c:v>
                </c:pt>
                <c:pt idx="1014">
                  <c:v>288.99085391798377</c:v>
                </c:pt>
                <c:pt idx="1015">
                  <c:v>288.99085391798377</c:v>
                </c:pt>
                <c:pt idx="1016">
                  <c:v>288.99085391798377</c:v>
                </c:pt>
                <c:pt idx="1017">
                  <c:v>270.48190603974069</c:v>
                </c:pt>
                <c:pt idx="1018">
                  <c:v>270.92051344535344</c:v>
                </c:pt>
                <c:pt idx="1019">
                  <c:v>273.47972347001576</c:v>
                </c:pt>
                <c:pt idx="1020">
                  <c:v>308.40016198991083</c:v>
                </c:pt>
                <c:pt idx="1021">
                  <c:v>313.32478323555807</c:v>
                </c:pt>
                <c:pt idx="1022">
                  <c:v>313.32478323555807</c:v>
                </c:pt>
                <c:pt idx="1023">
                  <c:v>313.32478323555807</c:v>
                </c:pt>
                <c:pt idx="1024">
                  <c:v>305.69212138801549</c:v>
                </c:pt>
                <c:pt idx="1025">
                  <c:v>299.78511787502924</c:v>
                </c:pt>
                <c:pt idx="1026">
                  <c:v>288.98358202423231</c:v>
                </c:pt>
                <c:pt idx="1027">
                  <c:v>307.33223226789954</c:v>
                </c:pt>
                <c:pt idx="1028">
                  <c:v>309.79722807724244</c:v>
                </c:pt>
                <c:pt idx="1029">
                  <c:v>309.79722807724244</c:v>
                </c:pt>
                <c:pt idx="1030">
                  <c:v>309.79722807724244</c:v>
                </c:pt>
                <c:pt idx="1031">
                  <c:v>304.67721487133139</c:v>
                </c:pt>
                <c:pt idx="1032">
                  <c:v>316.44330192449809</c:v>
                </c:pt>
                <c:pt idx="1033">
                  <c:v>314.54131741573411</c:v>
                </c:pt>
                <c:pt idx="1034">
                  <c:v>327.20562339522593</c:v>
                </c:pt>
                <c:pt idx="1035">
                  <c:v>325.25294017397471</c:v>
                </c:pt>
                <c:pt idx="1036">
                  <c:v>325.25294017397471</c:v>
                </c:pt>
                <c:pt idx="1037">
                  <c:v>325.25294017397471</c:v>
                </c:pt>
                <c:pt idx="1038">
                  <c:v>324.28787581422966</c:v>
                </c:pt>
                <c:pt idx="1039">
                  <c:v>329.07684384341275</c:v>
                </c:pt>
                <c:pt idx="1040">
                  <c:v>310.02980494624541</c:v>
                </c:pt>
                <c:pt idx="1041">
                  <c:v>310.49053670800794</c:v>
                </c:pt>
                <c:pt idx="1042">
                  <c:v>286.70589118603431</c:v>
                </c:pt>
                <c:pt idx="1043">
                  <c:v>286.70589118603431</c:v>
                </c:pt>
                <c:pt idx="1044">
                  <c:v>286.70589118603431</c:v>
                </c:pt>
                <c:pt idx="1045">
                  <c:v>289.00739321809436</c:v>
                </c:pt>
                <c:pt idx="1046">
                  <c:v>304.6373008512503</c:v>
                </c:pt>
                <c:pt idx="1047">
                  <c:v>308.94781720346094</c:v>
                </c:pt>
                <c:pt idx="1048">
                  <c:v>299.26404696892916</c:v>
                </c:pt>
                <c:pt idx="1049">
                  <c:v>305.6474112048499</c:v>
                </c:pt>
                <c:pt idx="1050">
                  <c:v>305.6474112048499</c:v>
                </c:pt>
                <c:pt idx="1051">
                  <c:v>305.6474112048499</c:v>
                </c:pt>
                <c:pt idx="1052">
                  <c:v>297.98746222688732</c:v>
                </c:pt>
                <c:pt idx="1053">
                  <c:v>306.70165478313385</c:v>
                </c:pt>
                <c:pt idx="1054">
                  <c:v>298.06176164937477</c:v>
                </c:pt>
                <c:pt idx="1055">
                  <c:v>298.06176164937477</c:v>
                </c:pt>
                <c:pt idx="1056">
                  <c:v>313.35229727218365</c:v>
                </c:pt>
                <c:pt idx="1057">
                  <c:v>313.35229727218365</c:v>
                </c:pt>
                <c:pt idx="1058">
                  <c:v>313.35229727218365</c:v>
                </c:pt>
                <c:pt idx="1059">
                  <c:v>311.60934489791828</c:v>
                </c:pt>
                <c:pt idx="1060">
                  <c:v>300.4676893082862</c:v>
                </c:pt>
                <c:pt idx="1061">
                  <c:v>299.85270282146433</c:v>
                </c:pt>
                <c:pt idx="1062">
                  <c:v>269.7796358924233</c:v>
                </c:pt>
                <c:pt idx="1063">
                  <c:v>261.85105687620501</c:v>
                </c:pt>
                <c:pt idx="1064">
                  <c:v>261.85105687620501</c:v>
                </c:pt>
                <c:pt idx="1065">
                  <c:v>261.85105687620501</c:v>
                </c:pt>
                <c:pt idx="1066">
                  <c:v>254.14060221066129</c:v>
                </c:pt>
                <c:pt idx="1067">
                  <c:v>278.98470743952538</c:v>
                </c:pt>
                <c:pt idx="1068">
                  <c:v>263.07623750631404</c:v>
                </c:pt>
                <c:pt idx="1069">
                  <c:v>255.3303365799147</c:v>
                </c:pt>
                <c:pt idx="1070">
                  <c:v>266.27963155540635</c:v>
                </c:pt>
                <c:pt idx="1071">
                  <c:v>266.27963155540635</c:v>
                </c:pt>
                <c:pt idx="1072">
                  <c:v>266.27963155540635</c:v>
                </c:pt>
                <c:pt idx="1073">
                  <c:v>284.1326049074105</c:v>
                </c:pt>
                <c:pt idx="1074">
                  <c:v>283.13256486566775</c:v>
                </c:pt>
                <c:pt idx="1075">
                  <c:v>272.02789659189364</c:v>
                </c:pt>
                <c:pt idx="1076">
                  <c:v>267.94098704223507</c:v>
                </c:pt>
                <c:pt idx="1077">
                  <c:v>247.69748801531483</c:v>
                </c:pt>
                <c:pt idx="1078">
                  <c:v>247.69748801531483</c:v>
                </c:pt>
                <c:pt idx="1079">
                  <c:v>247.69748801531483</c:v>
                </c:pt>
                <c:pt idx="1080">
                  <c:v>236.27912153410512</c:v>
                </c:pt>
                <c:pt idx="1081">
                  <c:v>228.80470818966523</c:v>
                </c:pt>
                <c:pt idx="1082">
                  <c:v>209.14371394647938</c:v>
                </c:pt>
                <c:pt idx="1083">
                  <c:v>219.53744943400451</c:v>
                </c:pt>
                <c:pt idx="1084">
                  <c:v>229.88268943977891</c:v>
                </c:pt>
                <c:pt idx="1085">
                  <c:v>229.88268943977891</c:v>
                </c:pt>
                <c:pt idx="1086">
                  <c:v>229.88268943977891</c:v>
                </c:pt>
                <c:pt idx="1087">
                  <c:v>229.88268943977891</c:v>
                </c:pt>
                <c:pt idx="1088">
                  <c:v>228.26206843211335</c:v>
                </c:pt>
                <c:pt idx="1089">
                  <c:v>227.37621053671813</c:v>
                </c:pt>
                <c:pt idx="1090">
                  <c:v>219.02024544355842</c:v>
                </c:pt>
                <c:pt idx="1091">
                  <c:v>212.54788594687545</c:v>
                </c:pt>
                <c:pt idx="1092">
                  <c:v>212.54788594687545</c:v>
                </c:pt>
                <c:pt idx="1093">
                  <c:v>212.54788594687545</c:v>
                </c:pt>
                <c:pt idx="1094">
                  <c:v>212.54788594687545</c:v>
                </c:pt>
                <c:pt idx="1095">
                  <c:v>204.47336926667509</c:v>
                </c:pt>
                <c:pt idx="1096">
                  <c:v>235.40229544594661</c:v>
                </c:pt>
                <c:pt idx="1097">
                  <c:v>235.87258025875536</c:v>
                </c:pt>
                <c:pt idx="1098">
                  <c:v>222.8277295136194</c:v>
                </c:pt>
                <c:pt idx="1099">
                  <c:v>222.8277295136194</c:v>
                </c:pt>
                <c:pt idx="1100">
                  <c:v>222.8277295136194</c:v>
                </c:pt>
                <c:pt idx="1101">
                  <c:v>222.24140539515415</c:v>
                </c:pt>
                <c:pt idx="1102">
                  <c:v>228.78442096061912</c:v>
                </c:pt>
                <c:pt idx="1103">
                  <c:v>231.16854328719111</c:v>
                </c:pt>
                <c:pt idx="1104">
                  <c:v>242.00075472953347</c:v>
                </c:pt>
                <c:pt idx="1105">
                  <c:v>234.71771918777918</c:v>
                </c:pt>
                <c:pt idx="1106">
                  <c:v>234.71771918777918</c:v>
                </c:pt>
                <c:pt idx="1107">
                  <c:v>234.71771918777918</c:v>
                </c:pt>
                <c:pt idx="1108">
                  <c:v>234.71771918777918</c:v>
                </c:pt>
                <c:pt idx="1109">
                  <c:v>232.31753303052682</c:v>
                </c:pt>
                <c:pt idx="1110">
                  <c:v>233.1015817207898</c:v>
                </c:pt>
                <c:pt idx="1111">
                  <c:v>247.081379507782</c:v>
                </c:pt>
                <c:pt idx="1112">
                  <c:v>255.96218948031765</c:v>
                </c:pt>
                <c:pt idx="1113">
                  <c:v>255.96218948031765</c:v>
                </c:pt>
                <c:pt idx="1114">
                  <c:v>255.96218948031765</c:v>
                </c:pt>
                <c:pt idx="1115">
                  <c:v>256.0787852896479</c:v>
                </c:pt>
                <c:pt idx="1116">
                  <c:v>263.57589680769831</c:v>
                </c:pt>
                <c:pt idx="1117">
                  <c:v>269.46336886784911</c:v>
                </c:pt>
                <c:pt idx="1118">
                  <c:v>257.35818549152515</c:v>
                </c:pt>
                <c:pt idx="1119">
                  <c:v>261.39695352158594</c:v>
                </c:pt>
                <c:pt idx="1120">
                  <c:v>261.39695352158594</c:v>
                </c:pt>
                <c:pt idx="1121">
                  <c:v>261.39695352158594</c:v>
                </c:pt>
                <c:pt idx="1122">
                  <c:v>263.53148182669707</c:v>
                </c:pt>
                <c:pt idx="1123">
                  <c:v>263.01635081087665</c:v>
                </c:pt>
                <c:pt idx="1124">
                  <c:v>256.9422391855876</c:v>
                </c:pt>
                <c:pt idx="1125">
                  <c:v>261.96731397147255</c:v>
                </c:pt>
                <c:pt idx="1126">
                  <c:v>249.46220480585256</c:v>
                </c:pt>
                <c:pt idx="1127">
                  <c:v>249.46220480585256</c:v>
                </c:pt>
                <c:pt idx="1128">
                  <c:v>249.46220480585256</c:v>
                </c:pt>
                <c:pt idx="1129">
                  <c:v>246.80644969851201</c:v>
                </c:pt>
                <c:pt idx="1130">
                  <c:v>253.35501408268286</c:v>
                </c:pt>
                <c:pt idx="1131">
                  <c:v>245.81573989644284</c:v>
                </c:pt>
                <c:pt idx="1132">
                  <c:v>239.08597859913033</c:v>
                </c:pt>
                <c:pt idx="1133">
                  <c:v>226.71066142607563</c:v>
                </c:pt>
                <c:pt idx="1134">
                  <c:v>226.71066142607563</c:v>
                </c:pt>
                <c:pt idx="1135">
                  <c:v>226.71066142607563</c:v>
                </c:pt>
                <c:pt idx="1136">
                  <c:v>230.77021908501942</c:v>
                </c:pt>
                <c:pt idx="1137">
                  <c:v>223.00887983513562</c:v>
                </c:pt>
                <c:pt idx="1138">
                  <c:v>228.76852096625828</c:v>
                </c:pt>
                <c:pt idx="1139">
                  <c:v>237.04766166504052</c:v>
                </c:pt>
                <c:pt idx="1140">
                  <c:v>225.86129887304003</c:v>
                </c:pt>
                <c:pt idx="1141">
                  <c:v>225.86129887304003</c:v>
                </c:pt>
                <c:pt idx="1142">
                  <c:v>225.86129887304003</c:v>
                </c:pt>
                <c:pt idx="1143">
                  <c:v>225.86129887304003</c:v>
                </c:pt>
                <c:pt idx="1144">
                  <c:v>212.59469104557161</c:v>
                </c:pt>
                <c:pt idx="1145">
                  <c:v>208.94973723264587</c:v>
                </c:pt>
                <c:pt idx="1146">
                  <c:v>209.54881509670955</c:v>
                </c:pt>
                <c:pt idx="1147">
                  <c:v>213.8785370915773</c:v>
                </c:pt>
                <c:pt idx="1148">
                  <c:v>213.8785370915773</c:v>
                </c:pt>
                <c:pt idx="1149">
                  <c:v>213.8785370915773</c:v>
                </c:pt>
                <c:pt idx="1150">
                  <c:v>215.05748747813814</c:v>
                </c:pt>
                <c:pt idx="1151">
                  <c:v>209.23233858187263</c:v>
                </c:pt>
                <c:pt idx="1152">
                  <c:v>206.93089398070094</c:v>
                </c:pt>
                <c:pt idx="1153">
                  <c:v>209.91346286169406</c:v>
                </c:pt>
                <c:pt idx="1154">
                  <c:v>201.96927780590386</c:v>
                </c:pt>
                <c:pt idx="1155">
                  <c:v>201.96927780590386</c:v>
                </c:pt>
                <c:pt idx="1156">
                  <c:v>201.96927780590386</c:v>
                </c:pt>
                <c:pt idx="1157">
                  <c:v>207.92254090372077</c:v>
                </c:pt>
                <c:pt idx="1158">
                  <c:v>216.94044360490562</c:v>
                </c:pt>
                <c:pt idx="1159">
                  <c:v>221.36523361781221</c:v>
                </c:pt>
                <c:pt idx="1160">
                  <c:v>217.52362174989133</c:v>
                </c:pt>
                <c:pt idx="1161">
                  <c:v>199.99351819818909</c:v>
                </c:pt>
                <c:pt idx="1162">
                  <c:v>199.99351819818909</c:v>
                </c:pt>
                <c:pt idx="1163">
                  <c:v>199.99351819818909</c:v>
                </c:pt>
                <c:pt idx="1164">
                  <c:v>185.01386542836227</c:v>
                </c:pt>
                <c:pt idx="1165">
                  <c:v>198.42486966695077</c:v>
                </c:pt>
                <c:pt idx="1166">
                  <c:v>195.56258110163151</c:v>
                </c:pt>
                <c:pt idx="1167">
                  <c:v>194.01882511837422</c:v>
                </c:pt>
                <c:pt idx="1168">
                  <c:v>193.01744478456459</c:v>
                </c:pt>
                <c:pt idx="1169">
                  <c:v>193.01744478456459</c:v>
                </c:pt>
                <c:pt idx="1170">
                  <c:v>193.01744478456459</c:v>
                </c:pt>
                <c:pt idx="1171">
                  <c:v>193.76348642520003</c:v>
                </c:pt>
                <c:pt idx="1172">
                  <c:v>182.79499191488989</c:v>
                </c:pt>
                <c:pt idx="1173">
                  <c:v>181.31748128281032</c:v>
                </c:pt>
                <c:pt idx="1174">
                  <c:v>195.19415193933642</c:v>
                </c:pt>
                <c:pt idx="1175">
                  <c:v>197.97146160373458</c:v>
                </c:pt>
                <c:pt idx="1176">
                  <c:v>197.97146160373458</c:v>
                </c:pt>
                <c:pt idx="1177">
                  <c:v>197.97146160373458</c:v>
                </c:pt>
                <c:pt idx="1178">
                  <c:v>193.32990839780146</c:v>
                </c:pt>
                <c:pt idx="1179">
                  <c:v>200.10187187499773</c:v>
                </c:pt>
                <c:pt idx="1180">
                  <c:v>186.1622710644647</c:v>
                </c:pt>
                <c:pt idx="1181">
                  <c:v>184.50916309968005</c:v>
                </c:pt>
                <c:pt idx="1182">
                  <c:v>183.24397404037012</c:v>
                </c:pt>
                <c:pt idx="1183">
                  <c:v>183.24397404037012</c:v>
                </c:pt>
                <c:pt idx="1184">
                  <c:v>183.24397404037012</c:v>
                </c:pt>
                <c:pt idx="1185">
                  <c:v>181.23616633664616</c:v>
                </c:pt>
                <c:pt idx="1186">
                  <c:v>172.9132320047064</c:v>
                </c:pt>
                <c:pt idx="1187">
                  <c:v>165.21390046174614</c:v>
                </c:pt>
                <c:pt idx="1188">
                  <c:v>182.88465500328772</c:v>
                </c:pt>
                <c:pt idx="1189">
                  <c:v>175.28561055766099</c:v>
                </c:pt>
                <c:pt idx="1190">
                  <c:v>175.28561055766099</c:v>
                </c:pt>
                <c:pt idx="1191">
                  <c:v>175.28561055766099</c:v>
                </c:pt>
                <c:pt idx="1192">
                  <c:v>177.75911606294591</c:v>
                </c:pt>
                <c:pt idx="1193">
                  <c:v>188.34647429320486</c:v>
                </c:pt>
                <c:pt idx="1194">
                  <c:v>197.60446423271432</c:v>
                </c:pt>
                <c:pt idx="1195">
                  <c:v>204.00939015344136</c:v>
                </c:pt>
                <c:pt idx="1196">
                  <c:v>204.00939015344136</c:v>
                </c:pt>
                <c:pt idx="1197">
                  <c:v>204.00939015344136</c:v>
                </c:pt>
                <c:pt idx="1198">
                  <c:v>204.00939015344136</c:v>
                </c:pt>
                <c:pt idx="1199">
                  <c:v>196.28168559306548</c:v>
                </c:pt>
                <c:pt idx="1200">
                  <c:v>195.1652418357543</c:v>
                </c:pt>
                <c:pt idx="1201">
                  <c:v>215.18007669721115</c:v>
                </c:pt>
                <c:pt idx="1202">
                  <c:v>224.88005929852096</c:v>
                </c:pt>
                <c:pt idx="1203">
                  <c:v>226.43272842867876</c:v>
                </c:pt>
                <c:pt idx="1204">
                  <c:v>226.43272842867876</c:v>
                </c:pt>
                <c:pt idx="1205">
                  <c:v>226.43272842867876</c:v>
                </c:pt>
                <c:pt idx="1206">
                  <c:v>217.014378623417</c:v>
                </c:pt>
                <c:pt idx="1207">
                  <c:v>208.97998036254788</c:v>
                </c:pt>
                <c:pt idx="1208">
                  <c:v>211.73442017833631</c:v>
                </c:pt>
                <c:pt idx="1209">
                  <c:v>207.86923466054907</c:v>
                </c:pt>
                <c:pt idx="1210">
                  <c:v>209.05837901293415</c:v>
                </c:pt>
                <c:pt idx="1211">
                  <c:v>209.05837901293415</c:v>
                </c:pt>
                <c:pt idx="1212">
                  <c:v>209.05837901293415</c:v>
                </c:pt>
                <c:pt idx="1213">
                  <c:v>214.39390658081726</c:v>
                </c:pt>
                <c:pt idx="1214">
                  <c:v>219.87678247513682</c:v>
                </c:pt>
                <c:pt idx="1215">
                  <c:v>225.91923800653277</c:v>
                </c:pt>
                <c:pt idx="1216">
                  <c:v>217.26353963414826</c:v>
                </c:pt>
                <c:pt idx="1217">
                  <c:v>224.19100171604867</c:v>
                </c:pt>
                <c:pt idx="1218">
                  <c:v>224.19100171604867</c:v>
                </c:pt>
                <c:pt idx="1219">
                  <c:v>224.19100171604867</c:v>
                </c:pt>
                <c:pt idx="1220">
                  <c:v>224.92034403997602</c:v>
                </c:pt>
                <c:pt idx="1221">
                  <c:v>228.07185927815314</c:v>
                </c:pt>
                <c:pt idx="1222">
                  <c:v>219.90671779130579</c:v>
                </c:pt>
                <c:pt idx="1223">
                  <c:v>216.85756763558021</c:v>
                </c:pt>
                <c:pt idx="1224">
                  <c:v>214.43690367542553</c:v>
                </c:pt>
                <c:pt idx="1225">
                  <c:v>214.43690367542553</c:v>
                </c:pt>
                <c:pt idx="1226">
                  <c:v>214.43690367542553</c:v>
                </c:pt>
                <c:pt idx="1227">
                  <c:v>211.21144957097084</c:v>
                </c:pt>
                <c:pt idx="1228">
                  <c:v>211.6050200258143</c:v>
                </c:pt>
                <c:pt idx="1229">
                  <c:v>218.39387350196756</c:v>
                </c:pt>
                <c:pt idx="1230">
                  <c:v>217.42745939681288</c:v>
                </c:pt>
                <c:pt idx="1231">
                  <c:v>217.50472876422515</c:v>
                </c:pt>
                <c:pt idx="1232">
                  <c:v>217.50472876422515</c:v>
                </c:pt>
                <c:pt idx="1233">
                  <c:v>217.50472876422515</c:v>
                </c:pt>
                <c:pt idx="1234">
                  <c:v>226.97729056908378</c:v>
                </c:pt>
                <c:pt idx="1235">
                  <c:v>229.90676508619291</c:v>
                </c:pt>
                <c:pt idx="1236">
                  <c:v>225.9405569049253</c:v>
                </c:pt>
                <c:pt idx="1237">
                  <c:v>230.80753192114864</c:v>
                </c:pt>
                <c:pt idx="1238">
                  <c:v>227.84903613641777</c:v>
                </c:pt>
                <c:pt idx="1239">
                  <c:v>227.84903613641777</c:v>
                </c:pt>
                <c:pt idx="1240">
                  <c:v>227.84903613641777</c:v>
                </c:pt>
                <c:pt idx="1241">
                  <c:v>227.84903613641777</c:v>
                </c:pt>
                <c:pt idx="1242">
                  <c:v>220.28520110979437</c:v>
                </c:pt>
                <c:pt idx="1243">
                  <c:v>212.26700712582792</c:v>
                </c:pt>
                <c:pt idx="1244">
                  <c:v>213.52571246529357</c:v>
                </c:pt>
                <c:pt idx="1245">
                  <c:v>218.13375385285056</c:v>
                </c:pt>
                <c:pt idx="1246">
                  <c:v>218.13375385285056</c:v>
                </c:pt>
                <c:pt idx="1247">
                  <c:v>218.13375385285056</c:v>
                </c:pt>
                <c:pt idx="1248">
                  <c:v>220.44784463275388</c:v>
                </c:pt>
                <c:pt idx="1249">
                  <c:v>230.16957902784236</c:v>
                </c:pt>
                <c:pt idx="1250">
                  <c:v>227.66295686069492</c:v>
                </c:pt>
                <c:pt idx="1251">
                  <c:v>234.61148957603211</c:v>
                </c:pt>
                <c:pt idx="1252">
                  <c:v>230.29177608272647</c:v>
                </c:pt>
                <c:pt idx="1253">
                  <c:v>230.29177608272647</c:v>
                </c:pt>
                <c:pt idx="1254">
                  <c:v>230.29177608272647</c:v>
                </c:pt>
                <c:pt idx="1255">
                  <c:v>227.48165591884555</c:v>
                </c:pt>
                <c:pt idx="1256">
                  <c:v>227.63708035505002</c:v>
                </c:pt>
                <c:pt idx="1257">
                  <c:v>220.04737320253213</c:v>
                </c:pt>
                <c:pt idx="1258">
                  <c:v>211.83208159051028</c:v>
                </c:pt>
                <c:pt idx="1259">
                  <c:v>207.85295643165671</c:v>
                </c:pt>
                <c:pt idx="1260">
                  <c:v>207.85295643165671</c:v>
                </c:pt>
                <c:pt idx="1261">
                  <c:v>207.85295643165671</c:v>
                </c:pt>
                <c:pt idx="1262">
                  <c:v>205.29170959455863</c:v>
                </c:pt>
                <c:pt idx="1263">
                  <c:v>204.39639465353355</c:v>
                </c:pt>
                <c:pt idx="1264">
                  <c:v>208.46511935104661</c:v>
                </c:pt>
                <c:pt idx="1265">
                  <c:v>211.37795968475072</c:v>
                </c:pt>
                <c:pt idx="1266">
                  <c:v>209.90444300930429</c:v>
                </c:pt>
                <c:pt idx="1267">
                  <c:v>209.90444300930429</c:v>
                </c:pt>
                <c:pt idx="1268">
                  <c:v>209.90444300930429</c:v>
                </c:pt>
                <c:pt idx="1269">
                  <c:v>214.62220254073415</c:v>
                </c:pt>
                <c:pt idx="1270">
                  <c:v>216.85816930207534</c:v>
                </c:pt>
                <c:pt idx="1271">
                  <c:v>218.12612476529733</c:v>
                </c:pt>
                <c:pt idx="1272">
                  <c:v>224.27044224327025</c:v>
                </c:pt>
                <c:pt idx="1273">
                  <c:v>222.94342335691181</c:v>
                </c:pt>
                <c:pt idx="1274">
                  <c:v>222.94342335691181</c:v>
                </c:pt>
                <c:pt idx="1275">
                  <c:v>222.94342335691181</c:v>
                </c:pt>
                <c:pt idx="1276">
                  <c:v>223.47059731413592</c:v>
                </c:pt>
                <c:pt idx="1277">
                  <c:v>223.9991126559558</c:v>
                </c:pt>
                <c:pt idx="1278">
                  <c:v>223.9991126559558</c:v>
                </c:pt>
                <c:pt idx="1279">
                  <c:v>216.01473531693517</c:v>
                </c:pt>
                <c:pt idx="1280">
                  <c:v>207.56918827878818</c:v>
                </c:pt>
                <c:pt idx="1281">
                  <c:v>207.56918827878818</c:v>
                </c:pt>
                <c:pt idx="1282">
                  <c:v>207.56918827878818</c:v>
                </c:pt>
                <c:pt idx="1283">
                  <c:v>209.63316912960744</c:v>
                </c:pt>
                <c:pt idx="1284">
                  <c:v>202.72689197528729</c:v>
                </c:pt>
                <c:pt idx="1285">
                  <c:v>207.6065178937522</c:v>
                </c:pt>
                <c:pt idx="1286">
                  <c:v>222.62467520130895</c:v>
                </c:pt>
                <c:pt idx="1287">
                  <c:v>224.64206988830571</c:v>
                </c:pt>
                <c:pt idx="1288">
                  <c:v>224.64206988830571</c:v>
                </c:pt>
                <c:pt idx="1289">
                  <c:v>224.64206988830571</c:v>
                </c:pt>
                <c:pt idx="1290">
                  <c:v>219.65567878942383</c:v>
                </c:pt>
                <c:pt idx="1291">
                  <c:v>223.44036841704656</c:v>
                </c:pt>
                <c:pt idx="1292">
                  <c:v>217.17859673272491</c:v>
                </c:pt>
                <c:pt idx="1293">
                  <c:v>223.52505850184966</c:v>
                </c:pt>
                <c:pt idx="1294">
                  <c:v>219.25923945902935</c:v>
                </c:pt>
                <c:pt idx="1295">
                  <c:v>219.25923945902935</c:v>
                </c:pt>
                <c:pt idx="1296">
                  <c:v>219.25923945902935</c:v>
                </c:pt>
                <c:pt idx="1297">
                  <c:v>213.92757523156413</c:v>
                </c:pt>
                <c:pt idx="1298">
                  <c:v>212.79575906226174</c:v>
                </c:pt>
                <c:pt idx="1299">
                  <c:v>217.26668824017517</c:v>
                </c:pt>
                <c:pt idx="1300">
                  <c:v>217.89933478022678</c:v>
                </c:pt>
                <c:pt idx="1301">
                  <c:v>214.17775294217242</c:v>
                </c:pt>
                <c:pt idx="1302">
                  <c:v>214.17775294217242</c:v>
                </c:pt>
                <c:pt idx="1303">
                  <c:v>214.17775294217242</c:v>
                </c:pt>
                <c:pt idx="1304">
                  <c:v>213.98635133921823</c:v>
                </c:pt>
                <c:pt idx="1305">
                  <c:v>216.3294728172462</c:v>
                </c:pt>
                <c:pt idx="1306">
                  <c:v>220.94783056792858</c:v>
                </c:pt>
                <c:pt idx="1307">
                  <c:v>225.82675611034392</c:v>
                </c:pt>
                <c:pt idx="1308">
                  <c:v>223.48532467092275</c:v>
                </c:pt>
                <c:pt idx="1309">
                  <c:v>223.48532467092275</c:v>
                </c:pt>
                <c:pt idx="1310">
                  <c:v>223.48532467092275</c:v>
                </c:pt>
                <c:pt idx="1311">
                  <c:v>218.45752343086377</c:v>
                </c:pt>
                <c:pt idx="1312">
                  <c:v>218.62711771410838</c:v>
                </c:pt>
                <c:pt idx="1313">
                  <c:v>211.0602753074881</c:v>
                </c:pt>
                <c:pt idx="1314">
                  <c:v>212.00105666761189</c:v>
                </c:pt>
                <c:pt idx="1315">
                  <c:v>213.62401972823949</c:v>
                </c:pt>
                <c:pt idx="1316">
                  <c:v>213.62401972823949</c:v>
                </c:pt>
                <c:pt idx="1317">
                  <c:v>213.62401972823949</c:v>
                </c:pt>
                <c:pt idx="1318">
                  <c:v>215.08513996053992</c:v>
                </c:pt>
                <c:pt idx="1319">
                  <c:v>211.47597185822605</c:v>
                </c:pt>
                <c:pt idx="1320">
                  <c:v>206.01306364666382</c:v>
                </c:pt>
                <c:pt idx="1321">
                  <c:v>209.78653682152</c:v>
                </c:pt>
                <c:pt idx="1322">
                  <c:v>198.13101837954957</c:v>
                </c:pt>
                <c:pt idx="1323">
                  <c:v>198.13101837954957</c:v>
                </c:pt>
                <c:pt idx="1324">
                  <c:v>198.13101837954957</c:v>
                </c:pt>
                <c:pt idx="1325">
                  <c:v>200.01215633007311</c:v>
                </c:pt>
                <c:pt idx="1326">
                  <c:v>192.60568230301604</c:v>
                </c:pt>
                <c:pt idx="1327">
                  <c:v>195.18071146044946</c:v>
                </c:pt>
                <c:pt idx="1328">
                  <c:v>192.63561693510707</c:v>
                </c:pt>
                <c:pt idx="1329">
                  <c:v>203.76448212083952</c:v>
                </c:pt>
                <c:pt idx="1330">
                  <c:v>203.76448212083952</c:v>
                </c:pt>
                <c:pt idx="1331">
                  <c:v>203.76448212083952</c:v>
                </c:pt>
                <c:pt idx="1332">
                  <c:v>203.7467817854677</c:v>
                </c:pt>
                <c:pt idx="1333">
                  <c:v>197.96635011737263</c:v>
                </c:pt>
                <c:pt idx="1334">
                  <c:v>195.80110871187688</c:v>
                </c:pt>
                <c:pt idx="1335">
                  <c:v>186.24892270556143</c:v>
                </c:pt>
                <c:pt idx="1336">
                  <c:v>188.83135021326547</c:v>
                </c:pt>
                <c:pt idx="1337">
                  <c:v>188.83135021326547</c:v>
                </c:pt>
                <c:pt idx="1338">
                  <c:v>188.83135021326547</c:v>
                </c:pt>
                <c:pt idx="1339">
                  <c:v>188.83135021326547</c:v>
                </c:pt>
                <c:pt idx="1340">
                  <c:v>184.81630399788096</c:v>
                </c:pt>
                <c:pt idx="1341">
                  <c:v>186.70124142113227</c:v>
                </c:pt>
                <c:pt idx="1342">
                  <c:v>179.86119892015347</c:v>
                </c:pt>
                <c:pt idx="1343">
                  <c:v>178.4769289622611</c:v>
                </c:pt>
                <c:pt idx="1344">
                  <c:v>178.4769289622611</c:v>
                </c:pt>
                <c:pt idx="1345">
                  <c:v>178.4769289622611</c:v>
                </c:pt>
                <c:pt idx="1346">
                  <c:v>183.09981443617588</c:v>
                </c:pt>
                <c:pt idx="1347">
                  <c:v>183.09981443617588</c:v>
                </c:pt>
                <c:pt idx="1348">
                  <c:v>183.09981443617588</c:v>
                </c:pt>
                <c:pt idx="1349">
                  <c:v>183.09981443617588</c:v>
                </c:pt>
                <c:pt idx="1350">
                  <c:v>183.09981443617588</c:v>
                </c:pt>
                <c:pt idx="1351">
                  <c:v>183.09981443617588</c:v>
                </c:pt>
                <c:pt idx="1352">
                  <c:v>183.09981443617588</c:v>
                </c:pt>
                <c:pt idx="1353">
                  <c:v>168.97386863588434</c:v>
                </c:pt>
                <c:pt idx="1354">
                  <c:v>169.68948591551811</c:v>
                </c:pt>
                <c:pt idx="1355">
                  <c:v>166.0604905109455</c:v>
                </c:pt>
                <c:pt idx="1356">
                  <c:v>155.83988475146469</c:v>
                </c:pt>
                <c:pt idx="1357">
                  <c:v>149.39302246708831</c:v>
                </c:pt>
                <c:pt idx="1358">
                  <c:v>149.39302246708831</c:v>
                </c:pt>
                <c:pt idx="1359">
                  <c:v>149.39302246708831</c:v>
                </c:pt>
                <c:pt idx="1360">
                  <c:v>159.26487532295229</c:v>
                </c:pt>
                <c:pt idx="1361">
                  <c:v>159.38015116366162</c:v>
                </c:pt>
                <c:pt idx="1362">
                  <c:v>154.83174013329676</c:v>
                </c:pt>
                <c:pt idx="1363">
                  <c:v>151.56089497875163</c:v>
                </c:pt>
                <c:pt idx="1364">
                  <c:v>155.49865436789725</c:v>
                </c:pt>
                <c:pt idx="1365">
                  <c:v>155.49865436789725</c:v>
                </c:pt>
                <c:pt idx="1366">
                  <c:v>155.49865436789725</c:v>
                </c:pt>
                <c:pt idx="1367">
                  <c:v>155.18080708098603</c:v>
                </c:pt>
                <c:pt idx="1368">
                  <c:v>155.21471927936824</c:v>
                </c:pt>
                <c:pt idx="1369">
                  <c:v>169.91372383707946</c:v>
                </c:pt>
                <c:pt idx="1370">
                  <c:v>173.04809932109998</c:v>
                </c:pt>
                <c:pt idx="1371">
                  <c:v>177.02642493600359</c:v>
                </c:pt>
                <c:pt idx="1372">
                  <c:v>177.02642493600359</c:v>
                </c:pt>
                <c:pt idx="1373">
                  <c:v>177.02642493600359</c:v>
                </c:pt>
                <c:pt idx="1374">
                  <c:v>178.68416292601654</c:v>
                </c:pt>
                <c:pt idx="1375">
                  <c:v>170.58991609948421</c:v>
                </c:pt>
                <c:pt idx="1376">
                  <c:v>176.66708464639561</c:v>
                </c:pt>
                <c:pt idx="1377">
                  <c:v>184.64632111364025</c:v>
                </c:pt>
                <c:pt idx="1378">
                  <c:v>186.09993193761434</c:v>
                </c:pt>
                <c:pt idx="1379">
                  <c:v>186.09993193761434</c:v>
                </c:pt>
                <c:pt idx="1380">
                  <c:v>186.09993193761434</c:v>
                </c:pt>
                <c:pt idx="1381">
                  <c:v>185.50984499887275</c:v>
                </c:pt>
                <c:pt idx="1382">
                  <c:v>189.28258658197853</c:v>
                </c:pt>
                <c:pt idx="1383">
                  <c:v>181.25303475721165</c:v>
                </c:pt>
                <c:pt idx="1384">
                  <c:v>183.61087661911134</c:v>
                </c:pt>
                <c:pt idx="1385">
                  <c:v>186.09768778625153</c:v>
                </c:pt>
                <c:pt idx="1386">
                  <c:v>186.09768778625153</c:v>
                </c:pt>
                <c:pt idx="1387">
                  <c:v>186.09768778625153</c:v>
                </c:pt>
                <c:pt idx="1388">
                  <c:v>192.30966819657536</c:v>
                </c:pt>
                <c:pt idx="1389">
                  <c:v>191.35030523459289</c:v>
                </c:pt>
                <c:pt idx="1390">
                  <c:v>195.50010311934966</c:v>
                </c:pt>
                <c:pt idx="1391">
                  <c:v>200.32172132172462</c:v>
                </c:pt>
                <c:pt idx="1392">
                  <c:v>197.90952219001753</c:v>
                </c:pt>
                <c:pt idx="1393">
                  <c:v>197.90952219001753</c:v>
                </c:pt>
                <c:pt idx="1394">
                  <c:v>197.90952219001753</c:v>
                </c:pt>
                <c:pt idx="1395">
                  <c:v>188.00547981329143</c:v>
                </c:pt>
                <c:pt idx="1396">
                  <c:v>185.32440198857233</c:v>
                </c:pt>
                <c:pt idx="1397">
                  <c:v>187.15063728712857</c:v>
                </c:pt>
                <c:pt idx="1398">
                  <c:v>197.58045993824371</c:v>
                </c:pt>
                <c:pt idx="1399">
                  <c:v>197.03946883189579</c:v>
                </c:pt>
                <c:pt idx="1400">
                  <c:v>197.03946883189579</c:v>
                </c:pt>
                <c:pt idx="1401">
                  <c:v>197.03946883189579</c:v>
                </c:pt>
                <c:pt idx="1402">
                  <c:v>202.59471628255903</c:v>
                </c:pt>
                <c:pt idx="1403">
                  <c:v>209.19575390987845</c:v>
                </c:pt>
                <c:pt idx="1404">
                  <c:v>209.37386608371986</c:v>
                </c:pt>
                <c:pt idx="1405">
                  <c:v>209.86166995641128</c:v>
                </c:pt>
                <c:pt idx="1406">
                  <c:v>210.24386023813159</c:v>
                </c:pt>
                <c:pt idx="1407">
                  <c:v>210.24386023813159</c:v>
                </c:pt>
                <c:pt idx="1408">
                  <c:v>210.24386023813159</c:v>
                </c:pt>
                <c:pt idx="1409">
                  <c:v>212.22344641707565</c:v>
                </c:pt>
                <c:pt idx="1410">
                  <c:v>220.00346556166315</c:v>
                </c:pt>
                <c:pt idx="1411">
                  <c:v>220.55529017065047</c:v>
                </c:pt>
                <c:pt idx="1412">
                  <c:v>220.47583902989794</c:v>
                </c:pt>
                <c:pt idx="1413">
                  <c:v>218.58118288331616</c:v>
                </c:pt>
                <c:pt idx="1414">
                  <c:v>218.58118288331616</c:v>
                </c:pt>
                <c:pt idx="1415">
                  <c:v>218.58118288331616</c:v>
                </c:pt>
                <c:pt idx="1416">
                  <c:v>222.11836113513493</c:v>
                </c:pt>
                <c:pt idx="1417">
                  <c:v>216.13497722479926</c:v>
                </c:pt>
                <c:pt idx="1418">
                  <c:v>214.07060705656014</c:v>
                </c:pt>
                <c:pt idx="1419">
                  <c:v>214.07060705656014</c:v>
                </c:pt>
                <c:pt idx="1420">
                  <c:v>216.76875190432563</c:v>
                </c:pt>
                <c:pt idx="1421">
                  <c:v>216.76875190432563</c:v>
                </c:pt>
                <c:pt idx="1422">
                  <c:v>216.76875190432563</c:v>
                </c:pt>
                <c:pt idx="1423">
                  <c:v>220.05127702604864</c:v>
                </c:pt>
                <c:pt idx="1424">
                  <c:v>217.96084399667419</c:v>
                </c:pt>
                <c:pt idx="1425">
                  <c:v>213.44360503067946</c:v>
                </c:pt>
                <c:pt idx="1426">
                  <c:v>220.46785186264819</c:v>
                </c:pt>
                <c:pt idx="1427">
                  <c:v>221.92764714749288</c:v>
                </c:pt>
                <c:pt idx="1428">
                  <c:v>221.92764714749288</c:v>
                </c:pt>
                <c:pt idx="1429">
                  <c:v>221.92764714749288</c:v>
                </c:pt>
                <c:pt idx="1430">
                  <c:v>220.21145271517437</c:v>
                </c:pt>
                <c:pt idx="1431">
                  <c:v>225.29875389028462</c:v>
                </c:pt>
                <c:pt idx="1432">
                  <c:v>235.23285896619765</c:v>
                </c:pt>
                <c:pt idx="1433">
                  <c:v>235.54199865407628</c:v>
                </c:pt>
                <c:pt idx="1434">
                  <c:v>230.90815840303094</c:v>
                </c:pt>
                <c:pt idx="1435">
                  <c:v>230.90815840303094</c:v>
                </c:pt>
                <c:pt idx="1436">
                  <c:v>230.90815840303094</c:v>
                </c:pt>
                <c:pt idx="1437">
                  <c:v>228.30530885062538</c:v>
                </c:pt>
                <c:pt idx="1438">
                  <c:v>229.34719342406135</c:v>
                </c:pt>
                <c:pt idx="1439">
                  <c:v>231.49692038605832</c:v>
                </c:pt>
                <c:pt idx="1440">
                  <c:v>222.49358890474454</c:v>
                </c:pt>
                <c:pt idx="1441">
                  <c:v>226.11513754848954</c:v>
                </c:pt>
                <c:pt idx="1442">
                  <c:v>226.11513754848954</c:v>
                </c:pt>
                <c:pt idx="1443">
                  <c:v>226.11513754848954</c:v>
                </c:pt>
                <c:pt idx="1444">
                  <c:v>229.77364857572314</c:v>
                </c:pt>
                <c:pt idx="1445">
                  <c:v>230.86662409276335</c:v>
                </c:pt>
                <c:pt idx="1446">
                  <c:v>229.09417789393879</c:v>
                </c:pt>
                <c:pt idx="1447">
                  <c:v>219.94701534924303</c:v>
                </c:pt>
                <c:pt idx="1448">
                  <c:v>221.73801719901024</c:v>
                </c:pt>
                <c:pt idx="1449">
                  <c:v>221.73801719901024</c:v>
                </c:pt>
                <c:pt idx="1450">
                  <c:v>221.73801719901024</c:v>
                </c:pt>
                <c:pt idx="1451">
                  <c:v>220.56442700724796</c:v>
                </c:pt>
                <c:pt idx="1452">
                  <c:v>220.56442700724796</c:v>
                </c:pt>
                <c:pt idx="1453">
                  <c:v>222.09880807655145</c:v>
                </c:pt>
                <c:pt idx="1454">
                  <c:v>223.54869233577719</c:v>
                </c:pt>
                <c:pt idx="1455">
                  <c:v>222.75127742624542</c:v>
                </c:pt>
                <c:pt idx="1456">
                  <c:v>222.75127742624542</c:v>
                </c:pt>
                <c:pt idx="1457">
                  <c:v>222.75127742624542</c:v>
                </c:pt>
                <c:pt idx="1458">
                  <c:v>217.5038273965834</c:v>
                </c:pt>
              </c:numCache>
            </c:numRef>
          </c:val>
          <c:smooth val="0"/>
          <c:extLst>
            <c:ext xmlns:c16="http://schemas.microsoft.com/office/drawing/2014/chart" uri="{C3380CC4-5D6E-409C-BE32-E72D297353CC}">
              <c16:uniqueId val="{00000001-7863-2C41-BD27-D4CD7784AD68}"/>
            </c:ext>
          </c:extLst>
        </c:ser>
        <c:dLbls>
          <c:showLegendKey val="0"/>
          <c:showVal val="0"/>
          <c:showCatName val="0"/>
          <c:showSerName val="0"/>
          <c:showPercent val="0"/>
          <c:showBubbleSize val="0"/>
        </c:dLbls>
        <c:smooth val="0"/>
        <c:axId val="138401504"/>
        <c:axId val="138422144"/>
        <c:extLst/>
      </c:lineChart>
      <c:dateAx>
        <c:axId val="138401504"/>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38422144"/>
        <c:crosses val="autoZero"/>
        <c:auto val="0"/>
        <c:lblOffset val="100"/>
        <c:baseTimeUnit val="days"/>
        <c:majorUnit val="1"/>
        <c:majorTimeUnit val="years"/>
        <c:minorUnit val="1"/>
        <c:minorTimeUnit val="months"/>
      </c:dateAx>
      <c:valAx>
        <c:axId val="138422144"/>
        <c:scaling>
          <c:orientation val="minMax"/>
          <c:max val="5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38401504"/>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Combined forward earnings</c:v>
                </c:pt>
              </c:strCache>
            </c:strRef>
          </c:tx>
          <c:spPr>
            <a:ln w="12700" cap="rnd">
              <a:solidFill>
                <a:schemeClr val="accent4"/>
              </a:solidFill>
              <a:round/>
            </a:ln>
            <a:effectLst/>
          </c:spPr>
          <c:marker>
            <c:symbol val="none"/>
          </c:marker>
          <c:cat>
            <c:numRef>
              <c:f>Sheet1!$A$2:$A$2374</c:f>
              <c:numCache>
                <c:formatCode>m/d/yy</c:formatCode>
                <c:ptCount val="2373"/>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pt idx="517">
                  <c:v>44348</c:v>
                </c:pt>
                <c:pt idx="518">
                  <c:v>44349</c:v>
                </c:pt>
                <c:pt idx="519">
                  <c:v>44350</c:v>
                </c:pt>
                <c:pt idx="520">
                  <c:v>44351</c:v>
                </c:pt>
                <c:pt idx="521">
                  <c:v>44352</c:v>
                </c:pt>
                <c:pt idx="522">
                  <c:v>44353</c:v>
                </c:pt>
                <c:pt idx="523">
                  <c:v>44354</c:v>
                </c:pt>
                <c:pt idx="524">
                  <c:v>44355</c:v>
                </c:pt>
                <c:pt idx="525">
                  <c:v>44356</c:v>
                </c:pt>
                <c:pt idx="526">
                  <c:v>44357</c:v>
                </c:pt>
                <c:pt idx="527">
                  <c:v>44358</c:v>
                </c:pt>
                <c:pt idx="528">
                  <c:v>44359</c:v>
                </c:pt>
                <c:pt idx="529">
                  <c:v>44360</c:v>
                </c:pt>
                <c:pt idx="530">
                  <c:v>44361</c:v>
                </c:pt>
                <c:pt idx="531">
                  <c:v>44362</c:v>
                </c:pt>
                <c:pt idx="532">
                  <c:v>44363</c:v>
                </c:pt>
                <c:pt idx="533">
                  <c:v>44364</c:v>
                </c:pt>
                <c:pt idx="534">
                  <c:v>44365</c:v>
                </c:pt>
                <c:pt idx="535">
                  <c:v>44366</c:v>
                </c:pt>
                <c:pt idx="536">
                  <c:v>44367</c:v>
                </c:pt>
                <c:pt idx="537">
                  <c:v>44368</c:v>
                </c:pt>
                <c:pt idx="538">
                  <c:v>44369</c:v>
                </c:pt>
                <c:pt idx="539">
                  <c:v>44370</c:v>
                </c:pt>
                <c:pt idx="540">
                  <c:v>44371</c:v>
                </c:pt>
                <c:pt idx="541">
                  <c:v>44372</c:v>
                </c:pt>
                <c:pt idx="542">
                  <c:v>44373</c:v>
                </c:pt>
                <c:pt idx="543">
                  <c:v>44374</c:v>
                </c:pt>
                <c:pt idx="544">
                  <c:v>44375</c:v>
                </c:pt>
                <c:pt idx="545">
                  <c:v>44376</c:v>
                </c:pt>
                <c:pt idx="546">
                  <c:v>44377</c:v>
                </c:pt>
                <c:pt idx="547">
                  <c:v>44378</c:v>
                </c:pt>
                <c:pt idx="548">
                  <c:v>44379</c:v>
                </c:pt>
                <c:pt idx="549">
                  <c:v>44380</c:v>
                </c:pt>
                <c:pt idx="550">
                  <c:v>44381</c:v>
                </c:pt>
                <c:pt idx="551">
                  <c:v>44382</c:v>
                </c:pt>
                <c:pt idx="552">
                  <c:v>44383</c:v>
                </c:pt>
                <c:pt idx="553">
                  <c:v>44384</c:v>
                </c:pt>
                <c:pt idx="554">
                  <c:v>44385</c:v>
                </c:pt>
                <c:pt idx="555">
                  <c:v>44386</c:v>
                </c:pt>
                <c:pt idx="556">
                  <c:v>44387</c:v>
                </c:pt>
                <c:pt idx="557">
                  <c:v>44388</c:v>
                </c:pt>
                <c:pt idx="558">
                  <c:v>44389</c:v>
                </c:pt>
                <c:pt idx="559">
                  <c:v>44390</c:v>
                </c:pt>
                <c:pt idx="560">
                  <c:v>44391</c:v>
                </c:pt>
                <c:pt idx="561">
                  <c:v>44392</c:v>
                </c:pt>
                <c:pt idx="562">
                  <c:v>44393</c:v>
                </c:pt>
                <c:pt idx="563">
                  <c:v>44394</c:v>
                </c:pt>
                <c:pt idx="564">
                  <c:v>44395</c:v>
                </c:pt>
                <c:pt idx="565">
                  <c:v>44396</c:v>
                </c:pt>
                <c:pt idx="566">
                  <c:v>44397</c:v>
                </c:pt>
                <c:pt idx="567">
                  <c:v>44398</c:v>
                </c:pt>
                <c:pt idx="568">
                  <c:v>44399</c:v>
                </c:pt>
                <c:pt idx="569">
                  <c:v>44400</c:v>
                </c:pt>
                <c:pt idx="570">
                  <c:v>44401</c:v>
                </c:pt>
                <c:pt idx="571">
                  <c:v>44402</c:v>
                </c:pt>
                <c:pt idx="572">
                  <c:v>44403</c:v>
                </c:pt>
                <c:pt idx="573">
                  <c:v>44404</c:v>
                </c:pt>
                <c:pt idx="574">
                  <c:v>44405</c:v>
                </c:pt>
                <c:pt idx="575">
                  <c:v>44406</c:v>
                </c:pt>
                <c:pt idx="576">
                  <c:v>44407</c:v>
                </c:pt>
                <c:pt idx="577">
                  <c:v>44408</c:v>
                </c:pt>
                <c:pt idx="578">
                  <c:v>44409</c:v>
                </c:pt>
                <c:pt idx="579">
                  <c:v>44410</c:v>
                </c:pt>
                <c:pt idx="580">
                  <c:v>44411</c:v>
                </c:pt>
                <c:pt idx="581">
                  <c:v>44412</c:v>
                </c:pt>
                <c:pt idx="582">
                  <c:v>44413</c:v>
                </c:pt>
                <c:pt idx="583">
                  <c:v>44414</c:v>
                </c:pt>
                <c:pt idx="584">
                  <c:v>44415</c:v>
                </c:pt>
                <c:pt idx="585">
                  <c:v>44416</c:v>
                </c:pt>
                <c:pt idx="586">
                  <c:v>44417</c:v>
                </c:pt>
                <c:pt idx="587">
                  <c:v>44418</c:v>
                </c:pt>
                <c:pt idx="588">
                  <c:v>44419</c:v>
                </c:pt>
                <c:pt idx="589">
                  <c:v>44420</c:v>
                </c:pt>
                <c:pt idx="590">
                  <c:v>44421</c:v>
                </c:pt>
                <c:pt idx="591">
                  <c:v>44422</c:v>
                </c:pt>
                <c:pt idx="592">
                  <c:v>44423</c:v>
                </c:pt>
                <c:pt idx="593">
                  <c:v>44424</c:v>
                </c:pt>
                <c:pt idx="594">
                  <c:v>44425</c:v>
                </c:pt>
                <c:pt idx="595">
                  <c:v>44426</c:v>
                </c:pt>
                <c:pt idx="596">
                  <c:v>44427</c:v>
                </c:pt>
                <c:pt idx="597">
                  <c:v>44428</c:v>
                </c:pt>
                <c:pt idx="598">
                  <c:v>44429</c:v>
                </c:pt>
                <c:pt idx="599">
                  <c:v>44430</c:v>
                </c:pt>
                <c:pt idx="600">
                  <c:v>44431</c:v>
                </c:pt>
                <c:pt idx="601">
                  <c:v>44432</c:v>
                </c:pt>
                <c:pt idx="602">
                  <c:v>44433</c:v>
                </c:pt>
                <c:pt idx="603">
                  <c:v>44434</c:v>
                </c:pt>
                <c:pt idx="604">
                  <c:v>44435</c:v>
                </c:pt>
                <c:pt idx="605">
                  <c:v>44436</c:v>
                </c:pt>
                <c:pt idx="606">
                  <c:v>44437</c:v>
                </c:pt>
                <c:pt idx="607">
                  <c:v>44438</c:v>
                </c:pt>
                <c:pt idx="608">
                  <c:v>44439</c:v>
                </c:pt>
                <c:pt idx="609">
                  <c:v>44440</c:v>
                </c:pt>
                <c:pt idx="610">
                  <c:v>44441</c:v>
                </c:pt>
                <c:pt idx="611">
                  <c:v>44442</c:v>
                </c:pt>
                <c:pt idx="612">
                  <c:v>44443</c:v>
                </c:pt>
                <c:pt idx="613">
                  <c:v>44444</c:v>
                </c:pt>
                <c:pt idx="614">
                  <c:v>44445</c:v>
                </c:pt>
                <c:pt idx="615">
                  <c:v>44446</c:v>
                </c:pt>
                <c:pt idx="616">
                  <c:v>44447</c:v>
                </c:pt>
                <c:pt idx="617">
                  <c:v>44448</c:v>
                </c:pt>
                <c:pt idx="618">
                  <c:v>44449</c:v>
                </c:pt>
                <c:pt idx="619">
                  <c:v>44450</c:v>
                </c:pt>
                <c:pt idx="620">
                  <c:v>44451</c:v>
                </c:pt>
                <c:pt idx="621">
                  <c:v>44452</c:v>
                </c:pt>
                <c:pt idx="622">
                  <c:v>44453</c:v>
                </c:pt>
                <c:pt idx="623">
                  <c:v>44454</c:v>
                </c:pt>
                <c:pt idx="624">
                  <c:v>44455</c:v>
                </c:pt>
                <c:pt idx="625">
                  <c:v>44456</c:v>
                </c:pt>
                <c:pt idx="626">
                  <c:v>44457</c:v>
                </c:pt>
                <c:pt idx="627">
                  <c:v>44458</c:v>
                </c:pt>
                <c:pt idx="628">
                  <c:v>44459</c:v>
                </c:pt>
                <c:pt idx="629">
                  <c:v>44460</c:v>
                </c:pt>
                <c:pt idx="630">
                  <c:v>44461</c:v>
                </c:pt>
                <c:pt idx="631">
                  <c:v>44462</c:v>
                </c:pt>
                <c:pt idx="632">
                  <c:v>44463</c:v>
                </c:pt>
                <c:pt idx="633">
                  <c:v>44464</c:v>
                </c:pt>
                <c:pt idx="634">
                  <c:v>44465</c:v>
                </c:pt>
                <c:pt idx="635">
                  <c:v>44466</c:v>
                </c:pt>
                <c:pt idx="636">
                  <c:v>44467</c:v>
                </c:pt>
                <c:pt idx="637">
                  <c:v>44468</c:v>
                </c:pt>
                <c:pt idx="638">
                  <c:v>44469</c:v>
                </c:pt>
                <c:pt idx="639">
                  <c:v>44470</c:v>
                </c:pt>
                <c:pt idx="640">
                  <c:v>44471</c:v>
                </c:pt>
                <c:pt idx="641">
                  <c:v>44472</c:v>
                </c:pt>
                <c:pt idx="642">
                  <c:v>44473</c:v>
                </c:pt>
                <c:pt idx="643">
                  <c:v>44474</c:v>
                </c:pt>
                <c:pt idx="644">
                  <c:v>44475</c:v>
                </c:pt>
                <c:pt idx="645">
                  <c:v>44476</c:v>
                </c:pt>
                <c:pt idx="646">
                  <c:v>44477</c:v>
                </c:pt>
                <c:pt idx="647">
                  <c:v>44478</c:v>
                </c:pt>
                <c:pt idx="648">
                  <c:v>44479</c:v>
                </c:pt>
                <c:pt idx="649">
                  <c:v>44480</c:v>
                </c:pt>
                <c:pt idx="650">
                  <c:v>44481</c:v>
                </c:pt>
                <c:pt idx="651">
                  <c:v>44482</c:v>
                </c:pt>
                <c:pt idx="652">
                  <c:v>44483</c:v>
                </c:pt>
                <c:pt idx="653">
                  <c:v>44484</c:v>
                </c:pt>
                <c:pt idx="654">
                  <c:v>44485</c:v>
                </c:pt>
                <c:pt idx="655">
                  <c:v>44486</c:v>
                </c:pt>
                <c:pt idx="656">
                  <c:v>44487</c:v>
                </c:pt>
                <c:pt idx="657">
                  <c:v>44488</c:v>
                </c:pt>
                <c:pt idx="658">
                  <c:v>44489</c:v>
                </c:pt>
                <c:pt idx="659">
                  <c:v>44490</c:v>
                </c:pt>
                <c:pt idx="660">
                  <c:v>44491</c:v>
                </c:pt>
                <c:pt idx="661">
                  <c:v>44492</c:v>
                </c:pt>
                <c:pt idx="662">
                  <c:v>44493</c:v>
                </c:pt>
                <c:pt idx="663">
                  <c:v>44494</c:v>
                </c:pt>
                <c:pt idx="664">
                  <c:v>44495</c:v>
                </c:pt>
                <c:pt idx="665">
                  <c:v>44496</c:v>
                </c:pt>
                <c:pt idx="666">
                  <c:v>44497</c:v>
                </c:pt>
                <c:pt idx="667">
                  <c:v>44498</c:v>
                </c:pt>
                <c:pt idx="668">
                  <c:v>44499</c:v>
                </c:pt>
                <c:pt idx="669">
                  <c:v>44500</c:v>
                </c:pt>
                <c:pt idx="670">
                  <c:v>44501</c:v>
                </c:pt>
                <c:pt idx="671">
                  <c:v>44502</c:v>
                </c:pt>
                <c:pt idx="672">
                  <c:v>44503</c:v>
                </c:pt>
                <c:pt idx="673">
                  <c:v>44504</c:v>
                </c:pt>
                <c:pt idx="674">
                  <c:v>44505</c:v>
                </c:pt>
                <c:pt idx="675">
                  <c:v>44506</c:v>
                </c:pt>
                <c:pt idx="676">
                  <c:v>44507</c:v>
                </c:pt>
                <c:pt idx="677">
                  <c:v>44508</c:v>
                </c:pt>
                <c:pt idx="678">
                  <c:v>44509</c:v>
                </c:pt>
                <c:pt idx="679">
                  <c:v>44510</c:v>
                </c:pt>
                <c:pt idx="680">
                  <c:v>44511</c:v>
                </c:pt>
                <c:pt idx="681">
                  <c:v>44512</c:v>
                </c:pt>
                <c:pt idx="682">
                  <c:v>44513</c:v>
                </c:pt>
                <c:pt idx="683">
                  <c:v>44514</c:v>
                </c:pt>
                <c:pt idx="684">
                  <c:v>44515</c:v>
                </c:pt>
                <c:pt idx="685">
                  <c:v>44516</c:v>
                </c:pt>
                <c:pt idx="686">
                  <c:v>44517</c:v>
                </c:pt>
                <c:pt idx="687">
                  <c:v>44518</c:v>
                </c:pt>
                <c:pt idx="688">
                  <c:v>44519</c:v>
                </c:pt>
                <c:pt idx="689">
                  <c:v>44520</c:v>
                </c:pt>
                <c:pt idx="690">
                  <c:v>44521</c:v>
                </c:pt>
                <c:pt idx="691">
                  <c:v>44522</c:v>
                </c:pt>
                <c:pt idx="692">
                  <c:v>44523</c:v>
                </c:pt>
                <c:pt idx="693">
                  <c:v>44524</c:v>
                </c:pt>
                <c:pt idx="694">
                  <c:v>44525</c:v>
                </c:pt>
                <c:pt idx="695">
                  <c:v>44526</c:v>
                </c:pt>
                <c:pt idx="696">
                  <c:v>44527</c:v>
                </c:pt>
                <c:pt idx="697">
                  <c:v>44528</c:v>
                </c:pt>
                <c:pt idx="698">
                  <c:v>44529</c:v>
                </c:pt>
                <c:pt idx="699">
                  <c:v>44530</c:v>
                </c:pt>
                <c:pt idx="700">
                  <c:v>44531</c:v>
                </c:pt>
                <c:pt idx="701">
                  <c:v>44532</c:v>
                </c:pt>
                <c:pt idx="702">
                  <c:v>44533</c:v>
                </c:pt>
                <c:pt idx="703">
                  <c:v>44534</c:v>
                </c:pt>
                <c:pt idx="704">
                  <c:v>44535</c:v>
                </c:pt>
                <c:pt idx="705">
                  <c:v>44536</c:v>
                </c:pt>
                <c:pt idx="706">
                  <c:v>44537</c:v>
                </c:pt>
                <c:pt idx="707">
                  <c:v>44538</c:v>
                </c:pt>
                <c:pt idx="708">
                  <c:v>44539</c:v>
                </c:pt>
                <c:pt idx="709">
                  <c:v>44540</c:v>
                </c:pt>
                <c:pt idx="710">
                  <c:v>44541</c:v>
                </c:pt>
                <c:pt idx="711">
                  <c:v>44542</c:v>
                </c:pt>
                <c:pt idx="712">
                  <c:v>44543</c:v>
                </c:pt>
                <c:pt idx="713">
                  <c:v>44544</c:v>
                </c:pt>
                <c:pt idx="714">
                  <c:v>44545</c:v>
                </c:pt>
                <c:pt idx="715">
                  <c:v>44546</c:v>
                </c:pt>
                <c:pt idx="716">
                  <c:v>44547</c:v>
                </c:pt>
                <c:pt idx="717">
                  <c:v>44548</c:v>
                </c:pt>
                <c:pt idx="718">
                  <c:v>44549</c:v>
                </c:pt>
                <c:pt idx="719">
                  <c:v>44550</c:v>
                </c:pt>
                <c:pt idx="720">
                  <c:v>44551</c:v>
                </c:pt>
                <c:pt idx="721">
                  <c:v>44552</c:v>
                </c:pt>
                <c:pt idx="722">
                  <c:v>44553</c:v>
                </c:pt>
                <c:pt idx="723">
                  <c:v>44554</c:v>
                </c:pt>
                <c:pt idx="724">
                  <c:v>44555</c:v>
                </c:pt>
                <c:pt idx="725">
                  <c:v>44556</c:v>
                </c:pt>
                <c:pt idx="726">
                  <c:v>44557</c:v>
                </c:pt>
                <c:pt idx="727">
                  <c:v>44558</c:v>
                </c:pt>
                <c:pt idx="728">
                  <c:v>44559</c:v>
                </c:pt>
                <c:pt idx="729">
                  <c:v>44560</c:v>
                </c:pt>
                <c:pt idx="730">
                  <c:v>44561</c:v>
                </c:pt>
                <c:pt idx="731">
                  <c:v>44562</c:v>
                </c:pt>
                <c:pt idx="732">
                  <c:v>44563</c:v>
                </c:pt>
                <c:pt idx="733">
                  <c:v>44564</c:v>
                </c:pt>
                <c:pt idx="734">
                  <c:v>44565</c:v>
                </c:pt>
                <c:pt idx="735">
                  <c:v>44566</c:v>
                </c:pt>
                <c:pt idx="736">
                  <c:v>44567</c:v>
                </c:pt>
                <c:pt idx="737">
                  <c:v>44568</c:v>
                </c:pt>
                <c:pt idx="738">
                  <c:v>44569</c:v>
                </c:pt>
                <c:pt idx="739">
                  <c:v>44570</c:v>
                </c:pt>
                <c:pt idx="740">
                  <c:v>44571</c:v>
                </c:pt>
                <c:pt idx="741">
                  <c:v>44572</c:v>
                </c:pt>
                <c:pt idx="742">
                  <c:v>44573</c:v>
                </c:pt>
                <c:pt idx="743">
                  <c:v>44574</c:v>
                </c:pt>
                <c:pt idx="744">
                  <c:v>44575</c:v>
                </c:pt>
                <c:pt idx="745">
                  <c:v>44576</c:v>
                </c:pt>
                <c:pt idx="746">
                  <c:v>44577</c:v>
                </c:pt>
                <c:pt idx="747">
                  <c:v>44578</c:v>
                </c:pt>
                <c:pt idx="748">
                  <c:v>44579</c:v>
                </c:pt>
                <c:pt idx="749">
                  <c:v>44580</c:v>
                </c:pt>
                <c:pt idx="750">
                  <c:v>44581</c:v>
                </c:pt>
                <c:pt idx="751">
                  <c:v>44582</c:v>
                </c:pt>
                <c:pt idx="752">
                  <c:v>44583</c:v>
                </c:pt>
                <c:pt idx="753">
                  <c:v>44584</c:v>
                </c:pt>
                <c:pt idx="754">
                  <c:v>44585</c:v>
                </c:pt>
                <c:pt idx="755">
                  <c:v>44586</c:v>
                </c:pt>
                <c:pt idx="756">
                  <c:v>44587</c:v>
                </c:pt>
                <c:pt idx="757">
                  <c:v>44588</c:v>
                </c:pt>
                <c:pt idx="758">
                  <c:v>44589</c:v>
                </c:pt>
                <c:pt idx="759">
                  <c:v>44590</c:v>
                </c:pt>
                <c:pt idx="760">
                  <c:v>44591</c:v>
                </c:pt>
                <c:pt idx="761">
                  <c:v>44592</c:v>
                </c:pt>
                <c:pt idx="762">
                  <c:v>44593</c:v>
                </c:pt>
                <c:pt idx="763">
                  <c:v>44594</c:v>
                </c:pt>
                <c:pt idx="764">
                  <c:v>44595</c:v>
                </c:pt>
                <c:pt idx="765">
                  <c:v>44596</c:v>
                </c:pt>
                <c:pt idx="766">
                  <c:v>44597</c:v>
                </c:pt>
                <c:pt idx="767">
                  <c:v>44598</c:v>
                </c:pt>
                <c:pt idx="768">
                  <c:v>44599</c:v>
                </c:pt>
                <c:pt idx="769">
                  <c:v>44600</c:v>
                </c:pt>
                <c:pt idx="770">
                  <c:v>44601</c:v>
                </c:pt>
                <c:pt idx="771">
                  <c:v>44602</c:v>
                </c:pt>
                <c:pt idx="772">
                  <c:v>44603</c:v>
                </c:pt>
                <c:pt idx="773">
                  <c:v>44604</c:v>
                </c:pt>
                <c:pt idx="774">
                  <c:v>44605</c:v>
                </c:pt>
                <c:pt idx="775">
                  <c:v>44606</c:v>
                </c:pt>
                <c:pt idx="776">
                  <c:v>44607</c:v>
                </c:pt>
                <c:pt idx="777">
                  <c:v>44608</c:v>
                </c:pt>
                <c:pt idx="778">
                  <c:v>44609</c:v>
                </c:pt>
                <c:pt idx="779">
                  <c:v>44610</c:v>
                </c:pt>
                <c:pt idx="780">
                  <c:v>44611</c:v>
                </c:pt>
                <c:pt idx="781">
                  <c:v>44612</c:v>
                </c:pt>
                <c:pt idx="782">
                  <c:v>44613</c:v>
                </c:pt>
                <c:pt idx="783">
                  <c:v>44614</c:v>
                </c:pt>
                <c:pt idx="784">
                  <c:v>44615</c:v>
                </c:pt>
                <c:pt idx="785">
                  <c:v>44616</c:v>
                </c:pt>
                <c:pt idx="786">
                  <c:v>44617</c:v>
                </c:pt>
                <c:pt idx="787">
                  <c:v>44618</c:v>
                </c:pt>
                <c:pt idx="788">
                  <c:v>44619</c:v>
                </c:pt>
                <c:pt idx="789">
                  <c:v>44620</c:v>
                </c:pt>
                <c:pt idx="790">
                  <c:v>44621</c:v>
                </c:pt>
                <c:pt idx="791">
                  <c:v>44622</c:v>
                </c:pt>
                <c:pt idx="792">
                  <c:v>44623</c:v>
                </c:pt>
                <c:pt idx="793">
                  <c:v>44624</c:v>
                </c:pt>
                <c:pt idx="794">
                  <c:v>44625</c:v>
                </c:pt>
                <c:pt idx="795">
                  <c:v>44626</c:v>
                </c:pt>
                <c:pt idx="796">
                  <c:v>44627</c:v>
                </c:pt>
                <c:pt idx="797">
                  <c:v>44628</c:v>
                </c:pt>
                <c:pt idx="798">
                  <c:v>44629</c:v>
                </c:pt>
                <c:pt idx="799">
                  <c:v>44630</c:v>
                </c:pt>
                <c:pt idx="800">
                  <c:v>44631</c:v>
                </c:pt>
                <c:pt idx="801">
                  <c:v>44632</c:v>
                </c:pt>
                <c:pt idx="802">
                  <c:v>44633</c:v>
                </c:pt>
                <c:pt idx="803">
                  <c:v>44634</c:v>
                </c:pt>
                <c:pt idx="804">
                  <c:v>44635</c:v>
                </c:pt>
                <c:pt idx="805">
                  <c:v>44636</c:v>
                </c:pt>
                <c:pt idx="806">
                  <c:v>44637</c:v>
                </c:pt>
                <c:pt idx="807">
                  <c:v>44638</c:v>
                </c:pt>
                <c:pt idx="808">
                  <c:v>44639</c:v>
                </c:pt>
                <c:pt idx="809">
                  <c:v>44640</c:v>
                </c:pt>
                <c:pt idx="810">
                  <c:v>44641</c:v>
                </c:pt>
                <c:pt idx="811">
                  <c:v>44642</c:v>
                </c:pt>
                <c:pt idx="812">
                  <c:v>44643</c:v>
                </c:pt>
                <c:pt idx="813">
                  <c:v>44644</c:v>
                </c:pt>
                <c:pt idx="814">
                  <c:v>44645</c:v>
                </c:pt>
                <c:pt idx="815">
                  <c:v>44646</c:v>
                </c:pt>
                <c:pt idx="816">
                  <c:v>44647</c:v>
                </c:pt>
                <c:pt idx="817">
                  <c:v>44648</c:v>
                </c:pt>
                <c:pt idx="818">
                  <c:v>44649</c:v>
                </c:pt>
                <c:pt idx="819">
                  <c:v>44650</c:v>
                </c:pt>
                <c:pt idx="820">
                  <c:v>44651</c:v>
                </c:pt>
                <c:pt idx="821">
                  <c:v>44652</c:v>
                </c:pt>
                <c:pt idx="822">
                  <c:v>44653</c:v>
                </c:pt>
                <c:pt idx="823">
                  <c:v>44654</c:v>
                </c:pt>
                <c:pt idx="824">
                  <c:v>44655</c:v>
                </c:pt>
                <c:pt idx="825">
                  <c:v>44656</c:v>
                </c:pt>
                <c:pt idx="826">
                  <c:v>44657</c:v>
                </c:pt>
                <c:pt idx="827">
                  <c:v>44658</c:v>
                </c:pt>
                <c:pt idx="828">
                  <c:v>44659</c:v>
                </c:pt>
                <c:pt idx="829">
                  <c:v>44660</c:v>
                </c:pt>
                <c:pt idx="830">
                  <c:v>44661</c:v>
                </c:pt>
                <c:pt idx="831">
                  <c:v>44662</c:v>
                </c:pt>
                <c:pt idx="832">
                  <c:v>44663</c:v>
                </c:pt>
                <c:pt idx="833">
                  <c:v>44664</c:v>
                </c:pt>
                <c:pt idx="834">
                  <c:v>44665</c:v>
                </c:pt>
                <c:pt idx="835">
                  <c:v>44666</c:v>
                </c:pt>
                <c:pt idx="836">
                  <c:v>44667</c:v>
                </c:pt>
                <c:pt idx="837">
                  <c:v>44668</c:v>
                </c:pt>
                <c:pt idx="838">
                  <c:v>44669</c:v>
                </c:pt>
                <c:pt idx="839">
                  <c:v>44670</c:v>
                </c:pt>
                <c:pt idx="840">
                  <c:v>44671</c:v>
                </c:pt>
                <c:pt idx="841">
                  <c:v>44672</c:v>
                </c:pt>
                <c:pt idx="842">
                  <c:v>44673</c:v>
                </c:pt>
                <c:pt idx="843">
                  <c:v>44674</c:v>
                </c:pt>
                <c:pt idx="844">
                  <c:v>44675</c:v>
                </c:pt>
                <c:pt idx="845">
                  <c:v>44676</c:v>
                </c:pt>
                <c:pt idx="846">
                  <c:v>44677</c:v>
                </c:pt>
                <c:pt idx="847">
                  <c:v>44678</c:v>
                </c:pt>
                <c:pt idx="848">
                  <c:v>44679</c:v>
                </c:pt>
                <c:pt idx="849">
                  <c:v>44680</c:v>
                </c:pt>
                <c:pt idx="850">
                  <c:v>44681</c:v>
                </c:pt>
                <c:pt idx="851">
                  <c:v>44682</c:v>
                </c:pt>
                <c:pt idx="852">
                  <c:v>44683</c:v>
                </c:pt>
                <c:pt idx="853">
                  <c:v>44684</c:v>
                </c:pt>
                <c:pt idx="854">
                  <c:v>44685</c:v>
                </c:pt>
                <c:pt idx="855">
                  <c:v>44686</c:v>
                </c:pt>
                <c:pt idx="856">
                  <c:v>44687</c:v>
                </c:pt>
                <c:pt idx="857">
                  <c:v>44688</c:v>
                </c:pt>
                <c:pt idx="858">
                  <c:v>44689</c:v>
                </c:pt>
                <c:pt idx="859">
                  <c:v>44690</c:v>
                </c:pt>
                <c:pt idx="860">
                  <c:v>44691</c:v>
                </c:pt>
                <c:pt idx="861">
                  <c:v>44692</c:v>
                </c:pt>
                <c:pt idx="862">
                  <c:v>44693</c:v>
                </c:pt>
                <c:pt idx="863">
                  <c:v>44694</c:v>
                </c:pt>
                <c:pt idx="864">
                  <c:v>44695</c:v>
                </c:pt>
                <c:pt idx="865">
                  <c:v>44696</c:v>
                </c:pt>
                <c:pt idx="866">
                  <c:v>44697</c:v>
                </c:pt>
                <c:pt idx="867">
                  <c:v>44698</c:v>
                </c:pt>
                <c:pt idx="868">
                  <c:v>44699</c:v>
                </c:pt>
                <c:pt idx="869">
                  <c:v>44700</c:v>
                </c:pt>
                <c:pt idx="870">
                  <c:v>44701</c:v>
                </c:pt>
                <c:pt idx="871">
                  <c:v>44702</c:v>
                </c:pt>
                <c:pt idx="872">
                  <c:v>44703</c:v>
                </c:pt>
                <c:pt idx="873">
                  <c:v>44704</c:v>
                </c:pt>
                <c:pt idx="874">
                  <c:v>44705</c:v>
                </c:pt>
                <c:pt idx="875">
                  <c:v>44706</c:v>
                </c:pt>
                <c:pt idx="876">
                  <c:v>44707</c:v>
                </c:pt>
                <c:pt idx="877">
                  <c:v>44708</c:v>
                </c:pt>
                <c:pt idx="878">
                  <c:v>44709</c:v>
                </c:pt>
                <c:pt idx="879">
                  <c:v>44710</c:v>
                </c:pt>
                <c:pt idx="880">
                  <c:v>44711</c:v>
                </c:pt>
                <c:pt idx="881">
                  <c:v>44712</c:v>
                </c:pt>
                <c:pt idx="882">
                  <c:v>44713</c:v>
                </c:pt>
                <c:pt idx="883">
                  <c:v>44714</c:v>
                </c:pt>
                <c:pt idx="884">
                  <c:v>44715</c:v>
                </c:pt>
                <c:pt idx="885">
                  <c:v>44716</c:v>
                </c:pt>
                <c:pt idx="886">
                  <c:v>44717</c:v>
                </c:pt>
                <c:pt idx="887">
                  <c:v>44718</c:v>
                </c:pt>
                <c:pt idx="888">
                  <c:v>44719</c:v>
                </c:pt>
                <c:pt idx="889">
                  <c:v>44720</c:v>
                </c:pt>
                <c:pt idx="890">
                  <c:v>44721</c:v>
                </c:pt>
                <c:pt idx="891">
                  <c:v>44722</c:v>
                </c:pt>
                <c:pt idx="892">
                  <c:v>44723</c:v>
                </c:pt>
                <c:pt idx="893">
                  <c:v>44724</c:v>
                </c:pt>
                <c:pt idx="894">
                  <c:v>44725</c:v>
                </c:pt>
                <c:pt idx="895">
                  <c:v>44726</c:v>
                </c:pt>
                <c:pt idx="896">
                  <c:v>44727</c:v>
                </c:pt>
                <c:pt idx="897">
                  <c:v>44728</c:v>
                </c:pt>
                <c:pt idx="898">
                  <c:v>44729</c:v>
                </c:pt>
                <c:pt idx="899">
                  <c:v>44730</c:v>
                </c:pt>
                <c:pt idx="900">
                  <c:v>44731</c:v>
                </c:pt>
                <c:pt idx="901">
                  <c:v>44732</c:v>
                </c:pt>
                <c:pt idx="902">
                  <c:v>44733</c:v>
                </c:pt>
                <c:pt idx="903">
                  <c:v>44734</c:v>
                </c:pt>
                <c:pt idx="904">
                  <c:v>44735</c:v>
                </c:pt>
                <c:pt idx="905">
                  <c:v>44736</c:v>
                </c:pt>
                <c:pt idx="906">
                  <c:v>44737</c:v>
                </c:pt>
                <c:pt idx="907">
                  <c:v>44738</c:v>
                </c:pt>
                <c:pt idx="908">
                  <c:v>44739</c:v>
                </c:pt>
                <c:pt idx="909">
                  <c:v>44740</c:v>
                </c:pt>
                <c:pt idx="910">
                  <c:v>44741</c:v>
                </c:pt>
                <c:pt idx="911">
                  <c:v>44742</c:v>
                </c:pt>
                <c:pt idx="912">
                  <c:v>44743</c:v>
                </c:pt>
                <c:pt idx="913">
                  <c:v>44744</c:v>
                </c:pt>
                <c:pt idx="914">
                  <c:v>44745</c:v>
                </c:pt>
                <c:pt idx="915">
                  <c:v>44746</c:v>
                </c:pt>
                <c:pt idx="916">
                  <c:v>44747</c:v>
                </c:pt>
                <c:pt idx="917">
                  <c:v>44748</c:v>
                </c:pt>
                <c:pt idx="918">
                  <c:v>44749</c:v>
                </c:pt>
                <c:pt idx="919">
                  <c:v>44750</c:v>
                </c:pt>
                <c:pt idx="920">
                  <c:v>44751</c:v>
                </c:pt>
                <c:pt idx="921">
                  <c:v>44752</c:v>
                </c:pt>
                <c:pt idx="922">
                  <c:v>44753</c:v>
                </c:pt>
                <c:pt idx="923">
                  <c:v>44754</c:v>
                </c:pt>
                <c:pt idx="924">
                  <c:v>44755</c:v>
                </c:pt>
                <c:pt idx="925">
                  <c:v>44756</c:v>
                </c:pt>
                <c:pt idx="926">
                  <c:v>44757</c:v>
                </c:pt>
                <c:pt idx="927">
                  <c:v>44758</c:v>
                </c:pt>
                <c:pt idx="928">
                  <c:v>44759</c:v>
                </c:pt>
                <c:pt idx="929">
                  <c:v>44760</c:v>
                </c:pt>
                <c:pt idx="930">
                  <c:v>44761</c:v>
                </c:pt>
                <c:pt idx="931">
                  <c:v>44762</c:v>
                </c:pt>
                <c:pt idx="932">
                  <c:v>44763</c:v>
                </c:pt>
                <c:pt idx="933">
                  <c:v>44764</c:v>
                </c:pt>
                <c:pt idx="934">
                  <c:v>44765</c:v>
                </c:pt>
                <c:pt idx="935">
                  <c:v>44766</c:v>
                </c:pt>
                <c:pt idx="936">
                  <c:v>44767</c:v>
                </c:pt>
                <c:pt idx="937">
                  <c:v>44768</c:v>
                </c:pt>
                <c:pt idx="938">
                  <c:v>44769</c:v>
                </c:pt>
                <c:pt idx="939">
                  <c:v>44770</c:v>
                </c:pt>
                <c:pt idx="940">
                  <c:v>44771</c:v>
                </c:pt>
                <c:pt idx="941">
                  <c:v>44772</c:v>
                </c:pt>
                <c:pt idx="942">
                  <c:v>44773</c:v>
                </c:pt>
                <c:pt idx="943">
                  <c:v>44774</c:v>
                </c:pt>
                <c:pt idx="944">
                  <c:v>44775</c:v>
                </c:pt>
                <c:pt idx="945">
                  <c:v>44776</c:v>
                </c:pt>
                <c:pt idx="946">
                  <c:v>44777</c:v>
                </c:pt>
                <c:pt idx="947">
                  <c:v>44778</c:v>
                </c:pt>
                <c:pt idx="948">
                  <c:v>44779</c:v>
                </c:pt>
                <c:pt idx="949">
                  <c:v>44780</c:v>
                </c:pt>
                <c:pt idx="950">
                  <c:v>44781</c:v>
                </c:pt>
                <c:pt idx="951">
                  <c:v>44782</c:v>
                </c:pt>
                <c:pt idx="952">
                  <c:v>44783</c:v>
                </c:pt>
                <c:pt idx="953">
                  <c:v>44784</c:v>
                </c:pt>
                <c:pt idx="954">
                  <c:v>44785</c:v>
                </c:pt>
                <c:pt idx="955">
                  <c:v>44786</c:v>
                </c:pt>
                <c:pt idx="956">
                  <c:v>44787</c:v>
                </c:pt>
                <c:pt idx="957">
                  <c:v>44788</c:v>
                </c:pt>
                <c:pt idx="958">
                  <c:v>44789</c:v>
                </c:pt>
                <c:pt idx="959">
                  <c:v>44790</c:v>
                </c:pt>
                <c:pt idx="960">
                  <c:v>44791</c:v>
                </c:pt>
                <c:pt idx="961">
                  <c:v>44792</c:v>
                </c:pt>
                <c:pt idx="962">
                  <c:v>44793</c:v>
                </c:pt>
                <c:pt idx="963">
                  <c:v>44794</c:v>
                </c:pt>
                <c:pt idx="964">
                  <c:v>44795</c:v>
                </c:pt>
                <c:pt idx="965">
                  <c:v>44796</c:v>
                </c:pt>
                <c:pt idx="966">
                  <c:v>44797</c:v>
                </c:pt>
                <c:pt idx="967">
                  <c:v>44798</c:v>
                </c:pt>
                <c:pt idx="968">
                  <c:v>44799</c:v>
                </c:pt>
                <c:pt idx="969">
                  <c:v>44800</c:v>
                </c:pt>
                <c:pt idx="970">
                  <c:v>44801</c:v>
                </c:pt>
                <c:pt idx="971">
                  <c:v>44802</c:v>
                </c:pt>
                <c:pt idx="972">
                  <c:v>44803</c:v>
                </c:pt>
                <c:pt idx="973">
                  <c:v>44804</c:v>
                </c:pt>
                <c:pt idx="974">
                  <c:v>44805</c:v>
                </c:pt>
                <c:pt idx="975">
                  <c:v>44806</c:v>
                </c:pt>
                <c:pt idx="976">
                  <c:v>44807</c:v>
                </c:pt>
                <c:pt idx="977">
                  <c:v>44808</c:v>
                </c:pt>
                <c:pt idx="978">
                  <c:v>44809</c:v>
                </c:pt>
                <c:pt idx="979">
                  <c:v>44810</c:v>
                </c:pt>
                <c:pt idx="980">
                  <c:v>44811</c:v>
                </c:pt>
                <c:pt idx="981">
                  <c:v>44812</c:v>
                </c:pt>
                <c:pt idx="982">
                  <c:v>44813</c:v>
                </c:pt>
                <c:pt idx="983">
                  <c:v>44814</c:v>
                </c:pt>
                <c:pt idx="984">
                  <c:v>44815</c:v>
                </c:pt>
                <c:pt idx="985">
                  <c:v>44816</c:v>
                </c:pt>
                <c:pt idx="986">
                  <c:v>44817</c:v>
                </c:pt>
                <c:pt idx="987">
                  <c:v>44818</c:v>
                </c:pt>
                <c:pt idx="988">
                  <c:v>44819</c:v>
                </c:pt>
                <c:pt idx="989">
                  <c:v>44820</c:v>
                </c:pt>
                <c:pt idx="990">
                  <c:v>44821</c:v>
                </c:pt>
                <c:pt idx="991">
                  <c:v>44822</c:v>
                </c:pt>
                <c:pt idx="992">
                  <c:v>44823</c:v>
                </c:pt>
                <c:pt idx="993">
                  <c:v>44824</c:v>
                </c:pt>
                <c:pt idx="994">
                  <c:v>44825</c:v>
                </c:pt>
                <c:pt idx="995">
                  <c:v>44826</c:v>
                </c:pt>
                <c:pt idx="996">
                  <c:v>44827</c:v>
                </c:pt>
                <c:pt idx="997">
                  <c:v>44828</c:v>
                </c:pt>
                <c:pt idx="998">
                  <c:v>44829</c:v>
                </c:pt>
                <c:pt idx="999">
                  <c:v>44830</c:v>
                </c:pt>
                <c:pt idx="1000">
                  <c:v>44831</c:v>
                </c:pt>
                <c:pt idx="1001">
                  <c:v>44832</c:v>
                </c:pt>
                <c:pt idx="1002">
                  <c:v>44833</c:v>
                </c:pt>
                <c:pt idx="1003">
                  <c:v>44834</c:v>
                </c:pt>
                <c:pt idx="1004">
                  <c:v>44835</c:v>
                </c:pt>
                <c:pt idx="1005">
                  <c:v>44836</c:v>
                </c:pt>
                <c:pt idx="1006">
                  <c:v>44837</c:v>
                </c:pt>
                <c:pt idx="1007">
                  <c:v>44838</c:v>
                </c:pt>
                <c:pt idx="1008">
                  <c:v>44839</c:v>
                </c:pt>
                <c:pt idx="1009">
                  <c:v>44840</c:v>
                </c:pt>
                <c:pt idx="1010">
                  <c:v>44841</c:v>
                </c:pt>
                <c:pt idx="1011">
                  <c:v>44842</c:v>
                </c:pt>
                <c:pt idx="1012">
                  <c:v>44843</c:v>
                </c:pt>
                <c:pt idx="1013">
                  <c:v>44844</c:v>
                </c:pt>
                <c:pt idx="1014">
                  <c:v>44845</c:v>
                </c:pt>
                <c:pt idx="1015">
                  <c:v>44846</c:v>
                </c:pt>
                <c:pt idx="1016">
                  <c:v>44847</c:v>
                </c:pt>
                <c:pt idx="1017">
                  <c:v>44848</c:v>
                </c:pt>
                <c:pt idx="1018">
                  <c:v>44849</c:v>
                </c:pt>
                <c:pt idx="1019">
                  <c:v>44850</c:v>
                </c:pt>
                <c:pt idx="1020">
                  <c:v>44851</c:v>
                </c:pt>
                <c:pt idx="1021">
                  <c:v>44852</c:v>
                </c:pt>
                <c:pt idx="1022">
                  <c:v>44853</c:v>
                </c:pt>
                <c:pt idx="1023">
                  <c:v>44854</c:v>
                </c:pt>
                <c:pt idx="1024">
                  <c:v>44855</c:v>
                </c:pt>
                <c:pt idx="1025">
                  <c:v>44856</c:v>
                </c:pt>
                <c:pt idx="1026">
                  <c:v>44857</c:v>
                </c:pt>
                <c:pt idx="1027">
                  <c:v>44858</c:v>
                </c:pt>
                <c:pt idx="1028">
                  <c:v>44859</c:v>
                </c:pt>
                <c:pt idx="1029">
                  <c:v>44860</c:v>
                </c:pt>
                <c:pt idx="1030">
                  <c:v>44861</c:v>
                </c:pt>
                <c:pt idx="1031">
                  <c:v>44862</c:v>
                </c:pt>
                <c:pt idx="1032">
                  <c:v>44863</c:v>
                </c:pt>
                <c:pt idx="1033">
                  <c:v>44864</c:v>
                </c:pt>
                <c:pt idx="1034">
                  <c:v>44865</c:v>
                </c:pt>
                <c:pt idx="1035">
                  <c:v>44866</c:v>
                </c:pt>
                <c:pt idx="1036">
                  <c:v>44867</c:v>
                </c:pt>
                <c:pt idx="1037">
                  <c:v>44868</c:v>
                </c:pt>
                <c:pt idx="1038">
                  <c:v>44869</c:v>
                </c:pt>
                <c:pt idx="1039">
                  <c:v>44870</c:v>
                </c:pt>
                <c:pt idx="1040">
                  <c:v>44871</c:v>
                </c:pt>
                <c:pt idx="1041">
                  <c:v>44872</c:v>
                </c:pt>
                <c:pt idx="1042">
                  <c:v>44873</c:v>
                </c:pt>
                <c:pt idx="1043">
                  <c:v>44874</c:v>
                </c:pt>
                <c:pt idx="1044">
                  <c:v>44875</c:v>
                </c:pt>
                <c:pt idx="1045">
                  <c:v>44876</c:v>
                </c:pt>
                <c:pt idx="1046">
                  <c:v>44877</c:v>
                </c:pt>
                <c:pt idx="1047">
                  <c:v>44878</c:v>
                </c:pt>
                <c:pt idx="1048">
                  <c:v>44879</c:v>
                </c:pt>
                <c:pt idx="1049">
                  <c:v>44880</c:v>
                </c:pt>
                <c:pt idx="1050">
                  <c:v>44881</c:v>
                </c:pt>
                <c:pt idx="1051">
                  <c:v>44882</c:v>
                </c:pt>
                <c:pt idx="1052">
                  <c:v>44883</c:v>
                </c:pt>
                <c:pt idx="1053">
                  <c:v>44884</c:v>
                </c:pt>
                <c:pt idx="1054">
                  <c:v>44885</c:v>
                </c:pt>
                <c:pt idx="1055">
                  <c:v>44886</c:v>
                </c:pt>
                <c:pt idx="1056">
                  <c:v>44887</c:v>
                </c:pt>
                <c:pt idx="1057">
                  <c:v>44888</c:v>
                </c:pt>
                <c:pt idx="1058">
                  <c:v>44889</c:v>
                </c:pt>
                <c:pt idx="1059">
                  <c:v>44890</c:v>
                </c:pt>
                <c:pt idx="1060">
                  <c:v>44891</c:v>
                </c:pt>
                <c:pt idx="1061">
                  <c:v>44892</c:v>
                </c:pt>
                <c:pt idx="1062">
                  <c:v>44893</c:v>
                </c:pt>
                <c:pt idx="1063">
                  <c:v>44894</c:v>
                </c:pt>
                <c:pt idx="1064">
                  <c:v>44895</c:v>
                </c:pt>
                <c:pt idx="1065">
                  <c:v>44896</c:v>
                </c:pt>
                <c:pt idx="1066">
                  <c:v>44897</c:v>
                </c:pt>
                <c:pt idx="1067">
                  <c:v>44898</c:v>
                </c:pt>
                <c:pt idx="1068">
                  <c:v>44899</c:v>
                </c:pt>
                <c:pt idx="1069">
                  <c:v>44900</c:v>
                </c:pt>
                <c:pt idx="1070">
                  <c:v>44901</c:v>
                </c:pt>
                <c:pt idx="1071">
                  <c:v>44902</c:v>
                </c:pt>
                <c:pt idx="1072">
                  <c:v>44903</c:v>
                </c:pt>
                <c:pt idx="1073">
                  <c:v>44904</c:v>
                </c:pt>
                <c:pt idx="1074">
                  <c:v>44905</c:v>
                </c:pt>
                <c:pt idx="1075">
                  <c:v>44906</c:v>
                </c:pt>
                <c:pt idx="1076">
                  <c:v>44907</c:v>
                </c:pt>
                <c:pt idx="1077">
                  <c:v>44908</c:v>
                </c:pt>
                <c:pt idx="1078">
                  <c:v>44909</c:v>
                </c:pt>
                <c:pt idx="1079">
                  <c:v>44910</c:v>
                </c:pt>
                <c:pt idx="1080">
                  <c:v>44911</c:v>
                </c:pt>
                <c:pt idx="1081">
                  <c:v>44912</c:v>
                </c:pt>
                <c:pt idx="1082">
                  <c:v>44913</c:v>
                </c:pt>
                <c:pt idx="1083">
                  <c:v>44914</c:v>
                </c:pt>
                <c:pt idx="1084">
                  <c:v>44915</c:v>
                </c:pt>
                <c:pt idx="1085">
                  <c:v>44916</c:v>
                </c:pt>
                <c:pt idx="1086">
                  <c:v>44917</c:v>
                </c:pt>
                <c:pt idx="1087">
                  <c:v>44918</c:v>
                </c:pt>
                <c:pt idx="1088">
                  <c:v>44919</c:v>
                </c:pt>
                <c:pt idx="1089">
                  <c:v>44920</c:v>
                </c:pt>
                <c:pt idx="1090">
                  <c:v>44921</c:v>
                </c:pt>
                <c:pt idx="1091">
                  <c:v>44922</c:v>
                </c:pt>
                <c:pt idx="1092">
                  <c:v>44923</c:v>
                </c:pt>
                <c:pt idx="1093">
                  <c:v>44924</c:v>
                </c:pt>
                <c:pt idx="1094">
                  <c:v>44925</c:v>
                </c:pt>
                <c:pt idx="1095">
                  <c:v>44926</c:v>
                </c:pt>
                <c:pt idx="1096">
                  <c:v>44927</c:v>
                </c:pt>
                <c:pt idx="1097">
                  <c:v>44928</c:v>
                </c:pt>
                <c:pt idx="1098">
                  <c:v>44929</c:v>
                </c:pt>
                <c:pt idx="1099">
                  <c:v>44930</c:v>
                </c:pt>
                <c:pt idx="1100">
                  <c:v>44931</c:v>
                </c:pt>
                <c:pt idx="1101">
                  <c:v>44932</c:v>
                </c:pt>
                <c:pt idx="1102">
                  <c:v>44933</c:v>
                </c:pt>
                <c:pt idx="1103">
                  <c:v>44934</c:v>
                </c:pt>
                <c:pt idx="1104">
                  <c:v>44935</c:v>
                </c:pt>
                <c:pt idx="1105">
                  <c:v>44936</c:v>
                </c:pt>
                <c:pt idx="1106">
                  <c:v>44937</c:v>
                </c:pt>
                <c:pt idx="1107">
                  <c:v>44938</c:v>
                </c:pt>
                <c:pt idx="1108">
                  <c:v>44939</c:v>
                </c:pt>
                <c:pt idx="1109">
                  <c:v>44940</c:v>
                </c:pt>
                <c:pt idx="1110">
                  <c:v>44941</c:v>
                </c:pt>
                <c:pt idx="1111">
                  <c:v>44942</c:v>
                </c:pt>
                <c:pt idx="1112">
                  <c:v>44943</c:v>
                </c:pt>
                <c:pt idx="1113">
                  <c:v>44944</c:v>
                </c:pt>
                <c:pt idx="1114">
                  <c:v>44945</c:v>
                </c:pt>
                <c:pt idx="1115">
                  <c:v>44946</c:v>
                </c:pt>
                <c:pt idx="1116">
                  <c:v>44947</c:v>
                </c:pt>
                <c:pt idx="1117">
                  <c:v>44948</c:v>
                </c:pt>
                <c:pt idx="1118">
                  <c:v>44949</c:v>
                </c:pt>
                <c:pt idx="1119">
                  <c:v>44950</c:v>
                </c:pt>
                <c:pt idx="1120">
                  <c:v>44951</c:v>
                </c:pt>
                <c:pt idx="1121">
                  <c:v>44952</c:v>
                </c:pt>
                <c:pt idx="1122">
                  <c:v>44953</c:v>
                </c:pt>
                <c:pt idx="1123">
                  <c:v>44954</c:v>
                </c:pt>
                <c:pt idx="1124">
                  <c:v>44955</c:v>
                </c:pt>
                <c:pt idx="1125">
                  <c:v>44956</c:v>
                </c:pt>
                <c:pt idx="1126">
                  <c:v>44957</c:v>
                </c:pt>
                <c:pt idx="1127">
                  <c:v>44958</c:v>
                </c:pt>
                <c:pt idx="1128">
                  <c:v>44959</c:v>
                </c:pt>
                <c:pt idx="1129">
                  <c:v>44960</c:v>
                </c:pt>
                <c:pt idx="1130">
                  <c:v>44961</c:v>
                </c:pt>
                <c:pt idx="1131">
                  <c:v>44962</c:v>
                </c:pt>
                <c:pt idx="1132">
                  <c:v>44963</c:v>
                </c:pt>
                <c:pt idx="1133">
                  <c:v>44964</c:v>
                </c:pt>
                <c:pt idx="1134">
                  <c:v>44965</c:v>
                </c:pt>
                <c:pt idx="1135">
                  <c:v>44966</c:v>
                </c:pt>
                <c:pt idx="1136">
                  <c:v>44967</c:v>
                </c:pt>
                <c:pt idx="1137">
                  <c:v>44968</c:v>
                </c:pt>
                <c:pt idx="1138">
                  <c:v>44969</c:v>
                </c:pt>
                <c:pt idx="1139">
                  <c:v>44970</c:v>
                </c:pt>
                <c:pt idx="1140">
                  <c:v>44971</c:v>
                </c:pt>
                <c:pt idx="1141">
                  <c:v>44972</c:v>
                </c:pt>
                <c:pt idx="1142">
                  <c:v>44973</c:v>
                </c:pt>
                <c:pt idx="1143">
                  <c:v>44974</c:v>
                </c:pt>
                <c:pt idx="1144">
                  <c:v>44975</c:v>
                </c:pt>
                <c:pt idx="1145">
                  <c:v>44976</c:v>
                </c:pt>
                <c:pt idx="1146">
                  <c:v>44977</c:v>
                </c:pt>
                <c:pt idx="1147">
                  <c:v>44978</c:v>
                </c:pt>
                <c:pt idx="1148">
                  <c:v>44979</c:v>
                </c:pt>
                <c:pt idx="1149">
                  <c:v>44980</c:v>
                </c:pt>
                <c:pt idx="1150">
                  <c:v>44981</c:v>
                </c:pt>
                <c:pt idx="1151">
                  <c:v>44982</c:v>
                </c:pt>
                <c:pt idx="1152">
                  <c:v>44983</c:v>
                </c:pt>
                <c:pt idx="1153">
                  <c:v>44984</c:v>
                </c:pt>
                <c:pt idx="1154">
                  <c:v>44985</c:v>
                </c:pt>
                <c:pt idx="1155">
                  <c:v>44986</c:v>
                </c:pt>
                <c:pt idx="1156">
                  <c:v>44987</c:v>
                </c:pt>
                <c:pt idx="1157">
                  <c:v>44988</c:v>
                </c:pt>
                <c:pt idx="1158">
                  <c:v>44989</c:v>
                </c:pt>
                <c:pt idx="1159">
                  <c:v>44990</c:v>
                </c:pt>
                <c:pt idx="1160">
                  <c:v>44991</c:v>
                </c:pt>
                <c:pt idx="1161">
                  <c:v>44992</c:v>
                </c:pt>
                <c:pt idx="1162">
                  <c:v>44993</c:v>
                </c:pt>
                <c:pt idx="1163">
                  <c:v>44994</c:v>
                </c:pt>
                <c:pt idx="1164">
                  <c:v>44995</c:v>
                </c:pt>
                <c:pt idx="1165">
                  <c:v>44996</c:v>
                </c:pt>
                <c:pt idx="1166">
                  <c:v>44997</c:v>
                </c:pt>
                <c:pt idx="1167">
                  <c:v>44998</c:v>
                </c:pt>
                <c:pt idx="1168">
                  <c:v>44999</c:v>
                </c:pt>
                <c:pt idx="1169">
                  <c:v>45000</c:v>
                </c:pt>
                <c:pt idx="1170">
                  <c:v>45001</c:v>
                </c:pt>
                <c:pt idx="1171">
                  <c:v>45002</c:v>
                </c:pt>
                <c:pt idx="1172">
                  <c:v>45003</c:v>
                </c:pt>
                <c:pt idx="1173">
                  <c:v>45004</c:v>
                </c:pt>
                <c:pt idx="1174">
                  <c:v>45005</c:v>
                </c:pt>
                <c:pt idx="1175">
                  <c:v>45006</c:v>
                </c:pt>
                <c:pt idx="1176">
                  <c:v>45007</c:v>
                </c:pt>
                <c:pt idx="1177">
                  <c:v>45008</c:v>
                </c:pt>
                <c:pt idx="1178">
                  <c:v>45009</c:v>
                </c:pt>
                <c:pt idx="1179">
                  <c:v>45010</c:v>
                </c:pt>
                <c:pt idx="1180">
                  <c:v>45011</c:v>
                </c:pt>
                <c:pt idx="1181">
                  <c:v>45012</c:v>
                </c:pt>
                <c:pt idx="1182">
                  <c:v>45013</c:v>
                </c:pt>
                <c:pt idx="1183">
                  <c:v>45014</c:v>
                </c:pt>
                <c:pt idx="1184">
                  <c:v>45015</c:v>
                </c:pt>
                <c:pt idx="1185">
                  <c:v>45016</c:v>
                </c:pt>
                <c:pt idx="1186">
                  <c:v>45017</c:v>
                </c:pt>
                <c:pt idx="1187">
                  <c:v>45018</c:v>
                </c:pt>
                <c:pt idx="1188">
                  <c:v>45019</c:v>
                </c:pt>
                <c:pt idx="1189">
                  <c:v>45020</c:v>
                </c:pt>
                <c:pt idx="1190">
                  <c:v>45021</c:v>
                </c:pt>
                <c:pt idx="1191">
                  <c:v>45022</c:v>
                </c:pt>
                <c:pt idx="1192">
                  <c:v>45023</c:v>
                </c:pt>
                <c:pt idx="1193">
                  <c:v>45024</c:v>
                </c:pt>
                <c:pt idx="1194">
                  <c:v>45025</c:v>
                </c:pt>
                <c:pt idx="1195">
                  <c:v>45026</c:v>
                </c:pt>
                <c:pt idx="1196">
                  <c:v>45027</c:v>
                </c:pt>
                <c:pt idx="1197">
                  <c:v>45028</c:v>
                </c:pt>
                <c:pt idx="1198">
                  <c:v>45029</c:v>
                </c:pt>
                <c:pt idx="1199">
                  <c:v>45030</c:v>
                </c:pt>
                <c:pt idx="1200">
                  <c:v>45031</c:v>
                </c:pt>
                <c:pt idx="1201">
                  <c:v>45032</c:v>
                </c:pt>
                <c:pt idx="1202">
                  <c:v>45033</c:v>
                </c:pt>
                <c:pt idx="1203">
                  <c:v>45034</c:v>
                </c:pt>
                <c:pt idx="1204">
                  <c:v>45035</c:v>
                </c:pt>
                <c:pt idx="1205">
                  <c:v>45036</c:v>
                </c:pt>
                <c:pt idx="1206">
                  <c:v>45037</c:v>
                </c:pt>
                <c:pt idx="1207">
                  <c:v>45038</c:v>
                </c:pt>
                <c:pt idx="1208">
                  <c:v>45039</c:v>
                </c:pt>
                <c:pt idx="1209">
                  <c:v>45040</c:v>
                </c:pt>
                <c:pt idx="1210">
                  <c:v>45041</c:v>
                </c:pt>
                <c:pt idx="1211">
                  <c:v>45042</c:v>
                </c:pt>
                <c:pt idx="1212">
                  <c:v>45043</c:v>
                </c:pt>
                <c:pt idx="1213">
                  <c:v>45044</c:v>
                </c:pt>
                <c:pt idx="1214">
                  <c:v>45045</c:v>
                </c:pt>
                <c:pt idx="1215">
                  <c:v>45046</c:v>
                </c:pt>
                <c:pt idx="1216">
                  <c:v>45047</c:v>
                </c:pt>
                <c:pt idx="1217">
                  <c:v>45048</c:v>
                </c:pt>
                <c:pt idx="1218">
                  <c:v>45049</c:v>
                </c:pt>
                <c:pt idx="1219">
                  <c:v>45050</c:v>
                </c:pt>
                <c:pt idx="1220">
                  <c:v>45051</c:v>
                </c:pt>
                <c:pt idx="1221">
                  <c:v>45052</c:v>
                </c:pt>
                <c:pt idx="1222">
                  <c:v>45053</c:v>
                </c:pt>
                <c:pt idx="1223">
                  <c:v>45054</c:v>
                </c:pt>
                <c:pt idx="1224">
                  <c:v>45055</c:v>
                </c:pt>
                <c:pt idx="1225">
                  <c:v>45056</c:v>
                </c:pt>
                <c:pt idx="1226">
                  <c:v>45057</c:v>
                </c:pt>
                <c:pt idx="1227">
                  <c:v>45058</c:v>
                </c:pt>
                <c:pt idx="1228">
                  <c:v>45059</c:v>
                </c:pt>
                <c:pt idx="1229">
                  <c:v>45060</c:v>
                </c:pt>
                <c:pt idx="1230">
                  <c:v>45061</c:v>
                </c:pt>
                <c:pt idx="1231">
                  <c:v>45062</c:v>
                </c:pt>
                <c:pt idx="1232">
                  <c:v>45063</c:v>
                </c:pt>
                <c:pt idx="1233">
                  <c:v>45064</c:v>
                </c:pt>
                <c:pt idx="1234">
                  <c:v>45065</c:v>
                </c:pt>
                <c:pt idx="1235">
                  <c:v>45066</c:v>
                </c:pt>
                <c:pt idx="1236">
                  <c:v>45067</c:v>
                </c:pt>
                <c:pt idx="1237">
                  <c:v>45068</c:v>
                </c:pt>
                <c:pt idx="1238">
                  <c:v>45069</c:v>
                </c:pt>
                <c:pt idx="1239">
                  <c:v>45070</c:v>
                </c:pt>
                <c:pt idx="1240">
                  <c:v>45071</c:v>
                </c:pt>
                <c:pt idx="1241">
                  <c:v>45072</c:v>
                </c:pt>
                <c:pt idx="1242">
                  <c:v>45073</c:v>
                </c:pt>
                <c:pt idx="1243">
                  <c:v>45074</c:v>
                </c:pt>
                <c:pt idx="1244">
                  <c:v>45075</c:v>
                </c:pt>
                <c:pt idx="1245">
                  <c:v>45076</c:v>
                </c:pt>
                <c:pt idx="1246">
                  <c:v>45077</c:v>
                </c:pt>
                <c:pt idx="1247">
                  <c:v>45078</c:v>
                </c:pt>
                <c:pt idx="1248">
                  <c:v>45079</c:v>
                </c:pt>
                <c:pt idx="1249">
                  <c:v>45080</c:v>
                </c:pt>
                <c:pt idx="1250">
                  <c:v>45081</c:v>
                </c:pt>
                <c:pt idx="1251">
                  <c:v>45082</c:v>
                </c:pt>
                <c:pt idx="1252">
                  <c:v>45083</c:v>
                </c:pt>
                <c:pt idx="1253">
                  <c:v>45084</c:v>
                </c:pt>
                <c:pt idx="1254">
                  <c:v>45085</c:v>
                </c:pt>
                <c:pt idx="1255">
                  <c:v>45086</c:v>
                </c:pt>
                <c:pt idx="1256">
                  <c:v>45087</c:v>
                </c:pt>
                <c:pt idx="1257">
                  <c:v>45088</c:v>
                </c:pt>
                <c:pt idx="1258">
                  <c:v>45089</c:v>
                </c:pt>
                <c:pt idx="1259">
                  <c:v>45090</c:v>
                </c:pt>
                <c:pt idx="1260">
                  <c:v>45091</c:v>
                </c:pt>
                <c:pt idx="1261">
                  <c:v>45092</c:v>
                </c:pt>
                <c:pt idx="1262">
                  <c:v>45093</c:v>
                </c:pt>
                <c:pt idx="1263">
                  <c:v>45094</c:v>
                </c:pt>
                <c:pt idx="1264">
                  <c:v>45095</c:v>
                </c:pt>
                <c:pt idx="1265">
                  <c:v>45096</c:v>
                </c:pt>
                <c:pt idx="1266">
                  <c:v>45097</c:v>
                </c:pt>
                <c:pt idx="1267">
                  <c:v>45098</c:v>
                </c:pt>
                <c:pt idx="1268">
                  <c:v>45099</c:v>
                </c:pt>
                <c:pt idx="1269">
                  <c:v>45100</c:v>
                </c:pt>
                <c:pt idx="1270">
                  <c:v>45101</c:v>
                </c:pt>
                <c:pt idx="1271">
                  <c:v>45102</c:v>
                </c:pt>
                <c:pt idx="1272">
                  <c:v>45103</c:v>
                </c:pt>
                <c:pt idx="1273">
                  <c:v>45104</c:v>
                </c:pt>
                <c:pt idx="1274">
                  <c:v>45105</c:v>
                </c:pt>
                <c:pt idx="1275">
                  <c:v>45106</c:v>
                </c:pt>
                <c:pt idx="1276">
                  <c:v>45107</c:v>
                </c:pt>
                <c:pt idx="1277">
                  <c:v>45108</c:v>
                </c:pt>
                <c:pt idx="1278">
                  <c:v>45109</c:v>
                </c:pt>
                <c:pt idx="1279">
                  <c:v>45110</c:v>
                </c:pt>
                <c:pt idx="1280">
                  <c:v>45111</c:v>
                </c:pt>
                <c:pt idx="1281">
                  <c:v>45112</c:v>
                </c:pt>
                <c:pt idx="1282">
                  <c:v>45113</c:v>
                </c:pt>
                <c:pt idx="1283">
                  <c:v>45114</c:v>
                </c:pt>
                <c:pt idx="1284">
                  <c:v>45115</c:v>
                </c:pt>
                <c:pt idx="1285">
                  <c:v>45116</c:v>
                </c:pt>
                <c:pt idx="1286">
                  <c:v>45117</c:v>
                </c:pt>
                <c:pt idx="1287">
                  <c:v>45118</c:v>
                </c:pt>
                <c:pt idx="1288">
                  <c:v>45119</c:v>
                </c:pt>
                <c:pt idx="1289">
                  <c:v>45120</c:v>
                </c:pt>
                <c:pt idx="1290">
                  <c:v>45121</c:v>
                </c:pt>
                <c:pt idx="1291">
                  <c:v>45122</c:v>
                </c:pt>
                <c:pt idx="1292">
                  <c:v>45123</c:v>
                </c:pt>
                <c:pt idx="1293">
                  <c:v>45124</c:v>
                </c:pt>
                <c:pt idx="1294">
                  <c:v>45125</c:v>
                </c:pt>
                <c:pt idx="1295">
                  <c:v>45126</c:v>
                </c:pt>
                <c:pt idx="1296">
                  <c:v>45127</c:v>
                </c:pt>
                <c:pt idx="1297">
                  <c:v>45128</c:v>
                </c:pt>
                <c:pt idx="1298">
                  <c:v>45129</c:v>
                </c:pt>
                <c:pt idx="1299">
                  <c:v>45130</c:v>
                </c:pt>
                <c:pt idx="1300">
                  <c:v>45131</c:v>
                </c:pt>
                <c:pt idx="1301">
                  <c:v>45132</c:v>
                </c:pt>
                <c:pt idx="1302">
                  <c:v>45133</c:v>
                </c:pt>
                <c:pt idx="1303">
                  <c:v>45134</c:v>
                </c:pt>
                <c:pt idx="1304">
                  <c:v>45135</c:v>
                </c:pt>
                <c:pt idx="1305">
                  <c:v>45136</c:v>
                </c:pt>
                <c:pt idx="1306">
                  <c:v>45137</c:v>
                </c:pt>
                <c:pt idx="1307">
                  <c:v>45138</c:v>
                </c:pt>
                <c:pt idx="1308">
                  <c:v>45139</c:v>
                </c:pt>
                <c:pt idx="1309">
                  <c:v>45140</c:v>
                </c:pt>
                <c:pt idx="1310">
                  <c:v>45141</c:v>
                </c:pt>
                <c:pt idx="1311">
                  <c:v>45142</c:v>
                </c:pt>
                <c:pt idx="1312">
                  <c:v>45143</c:v>
                </c:pt>
                <c:pt idx="1313">
                  <c:v>45144</c:v>
                </c:pt>
                <c:pt idx="1314">
                  <c:v>45145</c:v>
                </c:pt>
                <c:pt idx="1315">
                  <c:v>45146</c:v>
                </c:pt>
                <c:pt idx="1316">
                  <c:v>45147</c:v>
                </c:pt>
                <c:pt idx="1317">
                  <c:v>45148</c:v>
                </c:pt>
                <c:pt idx="1318">
                  <c:v>45149</c:v>
                </c:pt>
                <c:pt idx="1319">
                  <c:v>45150</c:v>
                </c:pt>
                <c:pt idx="1320">
                  <c:v>45151</c:v>
                </c:pt>
                <c:pt idx="1321">
                  <c:v>45152</c:v>
                </c:pt>
                <c:pt idx="1322">
                  <c:v>45153</c:v>
                </c:pt>
                <c:pt idx="1323">
                  <c:v>45154</c:v>
                </c:pt>
                <c:pt idx="1324">
                  <c:v>45155</c:v>
                </c:pt>
                <c:pt idx="1325">
                  <c:v>45156</c:v>
                </c:pt>
                <c:pt idx="1326">
                  <c:v>45157</c:v>
                </c:pt>
                <c:pt idx="1327">
                  <c:v>45158</c:v>
                </c:pt>
                <c:pt idx="1328">
                  <c:v>45159</c:v>
                </c:pt>
                <c:pt idx="1329">
                  <c:v>45160</c:v>
                </c:pt>
                <c:pt idx="1330">
                  <c:v>45161</c:v>
                </c:pt>
                <c:pt idx="1331">
                  <c:v>45162</c:v>
                </c:pt>
                <c:pt idx="1332">
                  <c:v>45163</c:v>
                </c:pt>
                <c:pt idx="1333">
                  <c:v>45164</c:v>
                </c:pt>
                <c:pt idx="1334">
                  <c:v>45165</c:v>
                </c:pt>
                <c:pt idx="1335">
                  <c:v>45166</c:v>
                </c:pt>
                <c:pt idx="1336">
                  <c:v>45167</c:v>
                </c:pt>
                <c:pt idx="1337">
                  <c:v>45168</c:v>
                </c:pt>
                <c:pt idx="1338">
                  <c:v>45169</c:v>
                </c:pt>
                <c:pt idx="1339">
                  <c:v>45170</c:v>
                </c:pt>
                <c:pt idx="1340">
                  <c:v>45171</c:v>
                </c:pt>
                <c:pt idx="1341">
                  <c:v>45172</c:v>
                </c:pt>
                <c:pt idx="1342">
                  <c:v>45173</c:v>
                </c:pt>
                <c:pt idx="1343">
                  <c:v>45174</c:v>
                </c:pt>
                <c:pt idx="1344">
                  <c:v>45175</c:v>
                </c:pt>
                <c:pt idx="1345">
                  <c:v>45176</c:v>
                </c:pt>
                <c:pt idx="1346">
                  <c:v>45177</c:v>
                </c:pt>
                <c:pt idx="1347">
                  <c:v>45178</c:v>
                </c:pt>
                <c:pt idx="1348">
                  <c:v>45179</c:v>
                </c:pt>
                <c:pt idx="1349">
                  <c:v>45180</c:v>
                </c:pt>
                <c:pt idx="1350">
                  <c:v>45181</c:v>
                </c:pt>
                <c:pt idx="1351">
                  <c:v>45182</c:v>
                </c:pt>
                <c:pt idx="1352">
                  <c:v>45183</c:v>
                </c:pt>
                <c:pt idx="1353">
                  <c:v>45184</c:v>
                </c:pt>
                <c:pt idx="1354">
                  <c:v>45185</c:v>
                </c:pt>
                <c:pt idx="1355">
                  <c:v>45186</c:v>
                </c:pt>
                <c:pt idx="1356">
                  <c:v>45187</c:v>
                </c:pt>
                <c:pt idx="1357">
                  <c:v>45188</c:v>
                </c:pt>
                <c:pt idx="1358">
                  <c:v>45189</c:v>
                </c:pt>
                <c:pt idx="1359">
                  <c:v>45190</c:v>
                </c:pt>
                <c:pt idx="1360">
                  <c:v>45191</c:v>
                </c:pt>
                <c:pt idx="1361">
                  <c:v>45192</c:v>
                </c:pt>
                <c:pt idx="1362">
                  <c:v>45193</c:v>
                </c:pt>
                <c:pt idx="1363">
                  <c:v>45194</c:v>
                </c:pt>
                <c:pt idx="1364">
                  <c:v>45195</c:v>
                </c:pt>
                <c:pt idx="1365">
                  <c:v>45196</c:v>
                </c:pt>
                <c:pt idx="1366">
                  <c:v>45197</c:v>
                </c:pt>
                <c:pt idx="1367">
                  <c:v>45198</c:v>
                </c:pt>
                <c:pt idx="1368">
                  <c:v>45199</c:v>
                </c:pt>
                <c:pt idx="1369">
                  <c:v>45200</c:v>
                </c:pt>
                <c:pt idx="1370">
                  <c:v>45201</c:v>
                </c:pt>
                <c:pt idx="1371">
                  <c:v>45202</c:v>
                </c:pt>
                <c:pt idx="1372">
                  <c:v>45203</c:v>
                </c:pt>
                <c:pt idx="1373">
                  <c:v>45204</c:v>
                </c:pt>
                <c:pt idx="1374">
                  <c:v>45205</c:v>
                </c:pt>
                <c:pt idx="1375">
                  <c:v>45206</c:v>
                </c:pt>
                <c:pt idx="1376">
                  <c:v>45207</c:v>
                </c:pt>
                <c:pt idx="1377">
                  <c:v>45208</c:v>
                </c:pt>
                <c:pt idx="1378">
                  <c:v>45209</c:v>
                </c:pt>
                <c:pt idx="1379">
                  <c:v>45210</c:v>
                </c:pt>
                <c:pt idx="1380">
                  <c:v>45211</c:v>
                </c:pt>
                <c:pt idx="1381">
                  <c:v>45212</c:v>
                </c:pt>
                <c:pt idx="1382">
                  <c:v>45213</c:v>
                </c:pt>
                <c:pt idx="1383">
                  <c:v>45214</c:v>
                </c:pt>
                <c:pt idx="1384">
                  <c:v>45215</c:v>
                </c:pt>
                <c:pt idx="1385">
                  <c:v>45216</c:v>
                </c:pt>
                <c:pt idx="1386">
                  <c:v>45217</c:v>
                </c:pt>
                <c:pt idx="1387">
                  <c:v>45218</c:v>
                </c:pt>
                <c:pt idx="1388">
                  <c:v>45219</c:v>
                </c:pt>
                <c:pt idx="1389">
                  <c:v>45220</c:v>
                </c:pt>
                <c:pt idx="1390">
                  <c:v>45221</c:v>
                </c:pt>
                <c:pt idx="1391">
                  <c:v>45222</c:v>
                </c:pt>
                <c:pt idx="1392">
                  <c:v>45223</c:v>
                </c:pt>
                <c:pt idx="1393">
                  <c:v>45224</c:v>
                </c:pt>
                <c:pt idx="1394">
                  <c:v>45225</c:v>
                </c:pt>
                <c:pt idx="1395">
                  <c:v>45226</c:v>
                </c:pt>
                <c:pt idx="1396">
                  <c:v>45227</c:v>
                </c:pt>
                <c:pt idx="1397">
                  <c:v>45228</c:v>
                </c:pt>
                <c:pt idx="1398">
                  <c:v>45229</c:v>
                </c:pt>
                <c:pt idx="1399">
                  <c:v>45230</c:v>
                </c:pt>
                <c:pt idx="1400">
                  <c:v>45231</c:v>
                </c:pt>
                <c:pt idx="1401">
                  <c:v>45232</c:v>
                </c:pt>
                <c:pt idx="1402">
                  <c:v>45233</c:v>
                </c:pt>
                <c:pt idx="1403">
                  <c:v>45234</c:v>
                </c:pt>
                <c:pt idx="1404">
                  <c:v>45235</c:v>
                </c:pt>
                <c:pt idx="1405">
                  <c:v>45236</c:v>
                </c:pt>
                <c:pt idx="1406">
                  <c:v>45237</c:v>
                </c:pt>
                <c:pt idx="1407">
                  <c:v>45238</c:v>
                </c:pt>
                <c:pt idx="1408">
                  <c:v>45239</c:v>
                </c:pt>
                <c:pt idx="1409">
                  <c:v>45240</c:v>
                </c:pt>
                <c:pt idx="1410">
                  <c:v>45241</c:v>
                </c:pt>
                <c:pt idx="1411">
                  <c:v>45242</c:v>
                </c:pt>
                <c:pt idx="1412">
                  <c:v>45243</c:v>
                </c:pt>
                <c:pt idx="1413">
                  <c:v>45244</c:v>
                </c:pt>
                <c:pt idx="1414">
                  <c:v>45245</c:v>
                </c:pt>
                <c:pt idx="1415">
                  <c:v>45246</c:v>
                </c:pt>
                <c:pt idx="1416">
                  <c:v>45247</c:v>
                </c:pt>
                <c:pt idx="1417">
                  <c:v>45248</c:v>
                </c:pt>
                <c:pt idx="1418">
                  <c:v>45249</c:v>
                </c:pt>
                <c:pt idx="1419">
                  <c:v>45250</c:v>
                </c:pt>
                <c:pt idx="1420">
                  <c:v>45251</c:v>
                </c:pt>
                <c:pt idx="1421">
                  <c:v>45252</c:v>
                </c:pt>
                <c:pt idx="1422">
                  <c:v>45253</c:v>
                </c:pt>
                <c:pt idx="1423">
                  <c:v>45254</c:v>
                </c:pt>
                <c:pt idx="1424">
                  <c:v>45255</c:v>
                </c:pt>
                <c:pt idx="1425">
                  <c:v>45256</c:v>
                </c:pt>
                <c:pt idx="1426">
                  <c:v>45257</c:v>
                </c:pt>
                <c:pt idx="1427">
                  <c:v>45258</c:v>
                </c:pt>
                <c:pt idx="1428">
                  <c:v>45259</c:v>
                </c:pt>
                <c:pt idx="1429">
                  <c:v>45260</c:v>
                </c:pt>
                <c:pt idx="1430">
                  <c:v>45261</c:v>
                </c:pt>
                <c:pt idx="1431">
                  <c:v>45262</c:v>
                </c:pt>
                <c:pt idx="1432">
                  <c:v>45263</c:v>
                </c:pt>
                <c:pt idx="1433">
                  <c:v>45264</c:v>
                </c:pt>
                <c:pt idx="1434">
                  <c:v>45265</c:v>
                </c:pt>
                <c:pt idx="1435">
                  <c:v>45266</c:v>
                </c:pt>
                <c:pt idx="1436">
                  <c:v>45267</c:v>
                </c:pt>
                <c:pt idx="1437">
                  <c:v>45268</c:v>
                </c:pt>
                <c:pt idx="1438">
                  <c:v>45269</c:v>
                </c:pt>
                <c:pt idx="1439">
                  <c:v>45270</c:v>
                </c:pt>
                <c:pt idx="1440">
                  <c:v>45271</c:v>
                </c:pt>
                <c:pt idx="1441">
                  <c:v>45272</c:v>
                </c:pt>
                <c:pt idx="1442">
                  <c:v>45273</c:v>
                </c:pt>
                <c:pt idx="1443">
                  <c:v>45274</c:v>
                </c:pt>
                <c:pt idx="1444">
                  <c:v>45275</c:v>
                </c:pt>
                <c:pt idx="1445">
                  <c:v>45276</c:v>
                </c:pt>
                <c:pt idx="1446">
                  <c:v>45277</c:v>
                </c:pt>
                <c:pt idx="1447">
                  <c:v>45278</c:v>
                </c:pt>
                <c:pt idx="1448">
                  <c:v>45279</c:v>
                </c:pt>
                <c:pt idx="1449">
                  <c:v>45280</c:v>
                </c:pt>
                <c:pt idx="1450">
                  <c:v>45281</c:v>
                </c:pt>
                <c:pt idx="1451">
                  <c:v>45282</c:v>
                </c:pt>
                <c:pt idx="1452">
                  <c:v>45283</c:v>
                </c:pt>
                <c:pt idx="1453">
                  <c:v>45284</c:v>
                </c:pt>
                <c:pt idx="1454">
                  <c:v>45285</c:v>
                </c:pt>
                <c:pt idx="1455">
                  <c:v>45286</c:v>
                </c:pt>
                <c:pt idx="1456">
                  <c:v>45287</c:v>
                </c:pt>
                <c:pt idx="1457">
                  <c:v>45288</c:v>
                </c:pt>
                <c:pt idx="1458">
                  <c:v>45289</c:v>
                </c:pt>
                <c:pt idx="1459">
                  <c:v>45290</c:v>
                </c:pt>
                <c:pt idx="1460">
                  <c:v>45291</c:v>
                </c:pt>
                <c:pt idx="1461">
                  <c:v>45292</c:v>
                </c:pt>
                <c:pt idx="1462">
                  <c:v>45293</c:v>
                </c:pt>
                <c:pt idx="1463">
                  <c:v>45294</c:v>
                </c:pt>
                <c:pt idx="1464">
                  <c:v>45295</c:v>
                </c:pt>
                <c:pt idx="1465">
                  <c:v>45296</c:v>
                </c:pt>
                <c:pt idx="1466">
                  <c:v>45297</c:v>
                </c:pt>
                <c:pt idx="1467">
                  <c:v>45298</c:v>
                </c:pt>
                <c:pt idx="1468">
                  <c:v>45299</c:v>
                </c:pt>
                <c:pt idx="1469">
                  <c:v>45300</c:v>
                </c:pt>
                <c:pt idx="1470">
                  <c:v>45301</c:v>
                </c:pt>
                <c:pt idx="1471">
                  <c:v>45302</c:v>
                </c:pt>
                <c:pt idx="1472">
                  <c:v>45303</c:v>
                </c:pt>
                <c:pt idx="1473">
                  <c:v>45304</c:v>
                </c:pt>
                <c:pt idx="1474">
                  <c:v>45305</c:v>
                </c:pt>
                <c:pt idx="1475">
                  <c:v>45306</c:v>
                </c:pt>
                <c:pt idx="1476">
                  <c:v>45307</c:v>
                </c:pt>
                <c:pt idx="1477">
                  <c:v>45308</c:v>
                </c:pt>
                <c:pt idx="1478">
                  <c:v>45309</c:v>
                </c:pt>
                <c:pt idx="1479">
                  <c:v>45310</c:v>
                </c:pt>
                <c:pt idx="1480">
                  <c:v>45311</c:v>
                </c:pt>
                <c:pt idx="1481">
                  <c:v>45312</c:v>
                </c:pt>
                <c:pt idx="1482">
                  <c:v>45313</c:v>
                </c:pt>
                <c:pt idx="1483">
                  <c:v>45314</c:v>
                </c:pt>
                <c:pt idx="1484">
                  <c:v>45315</c:v>
                </c:pt>
                <c:pt idx="1485">
                  <c:v>45316</c:v>
                </c:pt>
                <c:pt idx="1486">
                  <c:v>45317</c:v>
                </c:pt>
                <c:pt idx="1487">
                  <c:v>45318</c:v>
                </c:pt>
                <c:pt idx="1488">
                  <c:v>45319</c:v>
                </c:pt>
                <c:pt idx="1489">
                  <c:v>45320</c:v>
                </c:pt>
                <c:pt idx="1490">
                  <c:v>45321</c:v>
                </c:pt>
                <c:pt idx="1491">
                  <c:v>45322</c:v>
                </c:pt>
                <c:pt idx="1492">
                  <c:v>45323</c:v>
                </c:pt>
                <c:pt idx="1493">
                  <c:v>45324</c:v>
                </c:pt>
                <c:pt idx="1494">
                  <c:v>45325</c:v>
                </c:pt>
                <c:pt idx="1495">
                  <c:v>45326</c:v>
                </c:pt>
                <c:pt idx="1496">
                  <c:v>45327</c:v>
                </c:pt>
                <c:pt idx="1497">
                  <c:v>45328</c:v>
                </c:pt>
                <c:pt idx="1498">
                  <c:v>45329</c:v>
                </c:pt>
                <c:pt idx="1499">
                  <c:v>45330</c:v>
                </c:pt>
                <c:pt idx="1500">
                  <c:v>45331</c:v>
                </c:pt>
                <c:pt idx="1501">
                  <c:v>45332</c:v>
                </c:pt>
                <c:pt idx="1502">
                  <c:v>45333</c:v>
                </c:pt>
                <c:pt idx="1503">
                  <c:v>45334</c:v>
                </c:pt>
                <c:pt idx="1504">
                  <c:v>45335</c:v>
                </c:pt>
                <c:pt idx="1505">
                  <c:v>45336</c:v>
                </c:pt>
                <c:pt idx="1506">
                  <c:v>45337</c:v>
                </c:pt>
                <c:pt idx="1507">
                  <c:v>45338</c:v>
                </c:pt>
                <c:pt idx="1508">
                  <c:v>45339</c:v>
                </c:pt>
                <c:pt idx="1509">
                  <c:v>45340</c:v>
                </c:pt>
                <c:pt idx="1510">
                  <c:v>45341</c:v>
                </c:pt>
                <c:pt idx="1511">
                  <c:v>45342</c:v>
                </c:pt>
                <c:pt idx="1512">
                  <c:v>45343</c:v>
                </c:pt>
                <c:pt idx="1513">
                  <c:v>45344</c:v>
                </c:pt>
                <c:pt idx="1514">
                  <c:v>45345</c:v>
                </c:pt>
                <c:pt idx="1515">
                  <c:v>45346</c:v>
                </c:pt>
                <c:pt idx="1516">
                  <c:v>45347</c:v>
                </c:pt>
                <c:pt idx="1517">
                  <c:v>45348</c:v>
                </c:pt>
                <c:pt idx="1518">
                  <c:v>45349</c:v>
                </c:pt>
                <c:pt idx="1519">
                  <c:v>45350</c:v>
                </c:pt>
                <c:pt idx="1520">
                  <c:v>45351</c:v>
                </c:pt>
                <c:pt idx="1521">
                  <c:v>45352</c:v>
                </c:pt>
                <c:pt idx="1522">
                  <c:v>45353</c:v>
                </c:pt>
                <c:pt idx="1523">
                  <c:v>45354</c:v>
                </c:pt>
                <c:pt idx="1524">
                  <c:v>45355</c:v>
                </c:pt>
                <c:pt idx="1525">
                  <c:v>45356</c:v>
                </c:pt>
                <c:pt idx="1526">
                  <c:v>45357</c:v>
                </c:pt>
                <c:pt idx="1527">
                  <c:v>45358</c:v>
                </c:pt>
                <c:pt idx="1528">
                  <c:v>45359</c:v>
                </c:pt>
                <c:pt idx="1529">
                  <c:v>45360</c:v>
                </c:pt>
                <c:pt idx="1530">
                  <c:v>45361</c:v>
                </c:pt>
                <c:pt idx="1531">
                  <c:v>45362</c:v>
                </c:pt>
                <c:pt idx="1532">
                  <c:v>45363</c:v>
                </c:pt>
                <c:pt idx="1533">
                  <c:v>45364</c:v>
                </c:pt>
                <c:pt idx="1534">
                  <c:v>45365</c:v>
                </c:pt>
                <c:pt idx="1535">
                  <c:v>45366</c:v>
                </c:pt>
                <c:pt idx="1536">
                  <c:v>45367</c:v>
                </c:pt>
                <c:pt idx="1537">
                  <c:v>45368</c:v>
                </c:pt>
                <c:pt idx="1538">
                  <c:v>45369</c:v>
                </c:pt>
                <c:pt idx="1539">
                  <c:v>45370</c:v>
                </c:pt>
                <c:pt idx="1540">
                  <c:v>45371</c:v>
                </c:pt>
                <c:pt idx="1541">
                  <c:v>45372</c:v>
                </c:pt>
                <c:pt idx="1542">
                  <c:v>45373</c:v>
                </c:pt>
                <c:pt idx="1543">
                  <c:v>45374</c:v>
                </c:pt>
                <c:pt idx="1544">
                  <c:v>45375</c:v>
                </c:pt>
                <c:pt idx="1545">
                  <c:v>45376</c:v>
                </c:pt>
                <c:pt idx="1546">
                  <c:v>45377</c:v>
                </c:pt>
                <c:pt idx="1547">
                  <c:v>45378</c:v>
                </c:pt>
                <c:pt idx="1548">
                  <c:v>45379</c:v>
                </c:pt>
                <c:pt idx="1549">
                  <c:v>45380</c:v>
                </c:pt>
                <c:pt idx="1550">
                  <c:v>45381</c:v>
                </c:pt>
                <c:pt idx="1551">
                  <c:v>45382</c:v>
                </c:pt>
                <c:pt idx="1552">
                  <c:v>45383</c:v>
                </c:pt>
                <c:pt idx="1553">
                  <c:v>45384</c:v>
                </c:pt>
                <c:pt idx="1554">
                  <c:v>45385</c:v>
                </c:pt>
                <c:pt idx="1555">
                  <c:v>45386</c:v>
                </c:pt>
                <c:pt idx="1556">
                  <c:v>45387</c:v>
                </c:pt>
                <c:pt idx="1557">
                  <c:v>45388</c:v>
                </c:pt>
                <c:pt idx="1558">
                  <c:v>45389</c:v>
                </c:pt>
                <c:pt idx="1559">
                  <c:v>45390</c:v>
                </c:pt>
                <c:pt idx="1560">
                  <c:v>45391</c:v>
                </c:pt>
                <c:pt idx="1561">
                  <c:v>45392</c:v>
                </c:pt>
                <c:pt idx="1562">
                  <c:v>45393</c:v>
                </c:pt>
                <c:pt idx="1563">
                  <c:v>45394</c:v>
                </c:pt>
                <c:pt idx="1564">
                  <c:v>45395</c:v>
                </c:pt>
                <c:pt idx="1565">
                  <c:v>45396</c:v>
                </c:pt>
                <c:pt idx="1566">
                  <c:v>45397</c:v>
                </c:pt>
                <c:pt idx="1567">
                  <c:v>45398</c:v>
                </c:pt>
                <c:pt idx="1568">
                  <c:v>45399</c:v>
                </c:pt>
                <c:pt idx="1569">
                  <c:v>45400</c:v>
                </c:pt>
                <c:pt idx="1570">
                  <c:v>45401</c:v>
                </c:pt>
                <c:pt idx="1571">
                  <c:v>45402</c:v>
                </c:pt>
                <c:pt idx="1572">
                  <c:v>45403</c:v>
                </c:pt>
                <c:pt idx="1573">
                  <c:v>45404</c:v>
                </c:pt>
                <c:pt idx="1574">
                  <c:v>45405</c:v>
                </c:pt>
                <c:pt idx="1575">
                  <c:v>45406</c:v>
                </c:pt>
                <c:pt idx="1576">
                  <c:v>45407</c:v>
                </c:pt>
                <c:pt idx="1577">
                  <c:v>45408</c:v>
                </c:pt>
                <c:pt idx="1578">
                  <c:v>45409</c:v>
                </c:pt>
                <c:pt idx="1579">
                  <c:v>45410</c:v>
                </c:pt>
                <c:pt idx="1580">
                  <c:v>45411</c:v>
                </c:pt>
                <c:pt idx="1581">
                  <c:v>45412</c:v>
                </c:pt>
                <c:pt idx="1582">
                  <c:v>45413</c:v>
                </c:pt>
                <c:pt idx="1583">
                  <c:v>45414</c:v>
                </c:pt>
                <c:pt idx="1584">
                  <c:v>45415</c:v>
                </c:pt>
                <c:pt idx="1585">
                  <c:v>45416</c:v>
                </c:pt>
                <c:pt idx="1586">
                  <c:v>45417</c:v>
                </c:pt>
                <c:pt idx="1587">
                  <c:v>45418</c:v>
                </c:pt>
                <c:pt idx="1588">
                  <c:v>45419</c:v>
                </c:pt>
                <c:pt idx="1589">
                  <c:v>45420</c:v>
                </c:pt>
                <c:pt idx="1590">
                  <c:v>45421</c:v>
                </c:pt>
                <c:pt idx="1591">
                  <c:v>45422</c:v>
                </c:pt>
                <c:pt idx="1592">
                  <c:v>45423</c:v>
                </c:pt>
                <c:pt idx="1593">
                  <c:v>45424</c:v>
                </c:pt>
                <c:pt idx="1594">
                  <c:v>45425</c:v>
                </c:pt>
                <c:pt idx="1595">
                  <c:v>45426</c:v>
                </c:pt>
                <c:pt idx="1596">
                  <c:v>45427</c:v>
                </c:pt>
                <c:pt idx="1597">
                  <c:v>45428</c:v>
                </c:pt>
                <c:pt idx="1598">
                  <c:v>45429</c:v>
                </c:pt>
                <c:pt idx="1599">
                  <c:v>45430</c:v>
                </c:pt>
                <c:pt idx="1600">
                  <c:v>45431</c:v>
                </c:pt>
                <c:pt idx="1601">
                  <c:v>45432</c:v>
                </c:pt>
                <c:pt idx="1602">
                  <c:v>45433</c:v>
                </c:pt>
                <c:pt idx="1603">
                  <c:v>45434</c:v>
                </c:pt>
                <c:pt idx="1604">
                  <c:v>45435</c:v>
                </c:pt>
                <c:pt idx="1605">
                  <c:v>45436</c:v>
                </c:pt>
                <c:pt idx="1606">
                  <c:v>45437</c:v>
                </c:pt>
                <c:pt idx="1607">
                  <c:v>45438</c:v>
                </c:pt>
                <c:pt idx="1608">
                  <c:v>45439</c:v>
                </c:pt>
                <c:pt idx="1609">
                  <c:v>45440</c:v>
                </c:pt>
                <c:pt idx="1610">
                  <c:v>45441</c:v>
                </c:pt>
                <c:pt idx="1611">
                  <c:v>45442</c:v>
                </c:pt>
                <c:pt idx="1612">
                  <c:v>45443</c:v>
                </c:pt>
                <c:pt idx="1613">
                  <c:v>45444</c:v>
                </c:pt>
                <c:pt idx="1614">
                  <c:v>45445</c:v>
                </c:pt>
                <c:pt idx="1615">
                  <c:v>45446</c:v>
                </c:pt>
                <c:pt idx="1616">
                  <c:v>45447</c:v>
                </c:pt>
                <c:pt idx="1617">
                  <c:v>45448</c:v>
                </c:pt>
                <c:pt idx="1618">
                  <c:v>45449</c:v>
                </c:pt>
                <c:pt idx="1619">
                  <c:v>45450</c:v>
                </c:pt>
                <c:pt idx="1620">
                  <c:v>45451</c:v>
                </c:pt>
                <c:pt idx="1621">
                  <c:v>45452</c:v>
                </c:pt>
                <c:pt idx="1622">
                  <c:v>45453</c:v>
                </c:pt>
                <c:pt idx="1623">
                  <c:v>45454</c:v>
                </c:pt>
                <c:pt idx="1624">
                  <c:v>45455</c:v>
                </c:pt>
                <c:pt idx="1625">
                  <c:v>45456</c:v>
                </c:pt>
                <c:pt idx="1626">
                  <c:v>45457</c:v>
                </c:pt>
                <c:pt idx="1627">
                  <c:v>45458</c:v>
                </c:pt>
                <c:pt idx="1628">
                  <c:v>45459</c:v>
                </c:pt>
                <c:pt idx="1629">
                  <c:v>45460</c:v>
                </c:pt>
                <c:pt idx="1630">
                  <c:v>45461</c:v>
                </c:pt>
                <c:pt idx="1631">
                  <c:v>45462</c:v>
                </c:pt>
                <c:pt idx="1632">
                  <c:v>45463</c:v>
                </c:pt>
                <c:pt idx="1633">
                  <c:v>45464</c:v>
                </c:pt>
                <c:pt idx="1634">
                  <c:v>45465</c:v>
                </c:pt>
                <c:pt idx="1635">
                  <c:v>45466</c:v>
                </c:pt>
                <c:pt idx="1636">
                  <c:v>45467</c:v>
                </c:pt>
                <c:pt idx="1637">
                  <c:v>45468</c:v>
                </c:pt>
                <c:pt idx="1638">
                  <c:v>45469</c:v>
                </c:pt>
                <c:pt idx="1639">
                  <c:v>45470</c:v>
                </c:pt>
                <c:pt idx="1640">
                  <c:v>45471</c:v>
                </c:pt>
                <c:pt idx="1641">
                  <c:v>45472</c:v>
                </c:pt>
                <c:pt idx="1642">
                  <c:v>45473</c:v>
                </c:pt>
                <c:pt idx="1643">
                  <c:v>45474</c:v>
                </c:pt>
                <c:pt idx="1644">
                  <c:v>45475</c:v>
                </c:pt>
                <c:pt idx="1645">
                  <c:v>45476</c:v>
                </c:pt>
                <c:pt idx="1646">
                  <c:v>45477</c:v>
                </c:pt>
                <c:pt idx="1647">
                  <c:v>45478</c:v>
                </c:pt>
                <c:pt idx="1648">
                  <c:v>45479</c:v>
                </c:pt>
                <c:pt idx="1649">
                  <c:v>45480</c:v>
                </c:pt>
                <c:pt idx="1650">
                  <c:v>45481</c:v>
                </c:pt>
                <c:pt idx="1651">
                  <c:v>45482</c:v>
                </c:pt>
                <c:pt idx="1652">
                  <c:v>45483</c:v>
                </c:pt>
                <c:pt idx="1653">
                  <c:v>45484</c:v>
                </c:pt>
                <c:pt idx="1654">
                  <c:v>45485</c:v>
                </c:pt>
                <c:pt idx="1655">
                  <c:v>45486</c:v>
                </c:pt>
                <c:pt idx="1656">
                  <c:v>45487</c:v>
                </c:pt>
                <c:pt idx="1657">
                  <c:v>45488</c:v>
                </c:pt>
                <c:pt idx="1658">
                  <c:v>45489</c:v>
                </c:pt>
                <c:pt idx="1659">
                  <c:v>45490</c:v>
                </c:pt>
                <c:pt idx="1660">
                  <c:v>45491</c:v>
                </c:pt>
                <c:pt idx="1661">
                  <c:v>45492</c:v>
                </c:pt>
                <c:pt idx="1662">
                  <c:v>45493</c:v>
                </c:pt>
                <c:pt idx="1663">
                  <c:v>45494</c:v>
                </c:pt>
                <c:pt idx="1664">
                  <c:v>45495</c:v>
                </c:pt>
                <c:pt idx="1665">
                  <c:v>45496</c:v>
                </c:pt>
                <c:pt idx="1666">
                  <c:v>45497</c:v>
                </c:pt>
                <c:pt idx="1667">
                  <c:v>45498</c:v>
                </c:pt>
                <c:pt idx="1668">
                  <c:v>45499</c:v>
                </c:pt>
                <c:pt idx="1669">
                  <c:v>45500</c:v>
                </c:pt>
                <c:pt idx="1670">
                  <c:v>45501</c:v>
                </c:pt>
                <c:pt idx="1671">
                  <c:v>45502</c:v>
                </c:pt>
                <c:pt idx="1672">
                  <c:v>45503</c:v>
                </c:pt>
                <c:pt idx="1673">
                  <c:v>45504</c:v>
                </c:pt>
                <c:pt idx="1674">
                  <c:v>45505</c:v>
                </c:pt>
                <c:pt idx="1675">
                  <c:v>45506</c:v>
                </c:pt>
                <c:pt idx="1676">
                  <c:v>45507</c:v>
                </c:pt>
                <c:pt idx="1677">
                  <c:v>45508</c:v>
                </c:pt>
                <c:pt idx="1678">
                  <c:v>45509</c:v>
                </c:pt>
                <c:pt idx="1679">
                  <c:v>45510</c:v>
                </c:pt>
                <c:pt idx="1680">
                  <c:v>45511</c:v>
                </c:pt>
                <c:pt idx="1681">
                  <c:v>45512</c:v>
                </c:pt>
                <c:pt idx="1682">
                  <c:v>45513</c:v>
                </c:pt>
                <c:pt idx="1683">
                  <c:v>45514</c:v>
                </c:pt>
                <c:pt idx="1684">
                  <c:v>45515</c:v>
                </c:pt>
                <c:pt idx="1685">
                  <c:v>45516</c:v>
                </c:pt>
                <c:pt idx="1686">
                  <c:v>45517</c:v>
                </c:pt>
                <c:pt idx="1687">
                  <c:v>45518</c:v>
                </c:pt>
                <c:pt idx="1688">
                  <c:v>45519</c:v>
                </c:pt>
                <c:pt idx="1689">
                  <c:v>45520</c:v>
                </c:pt>
                <c:pt idx="1690">
                  <c:v>45521</c:v>
                </c:pt>
                <c:pt idx="1691">
                  <c:v>45522</c:v>
                </c:pt>
                <c:pt idx="1692">
                  <c:v>45523</c:v>
                </c:pt>
                <c:pt idx="1693">
                  <c:v>45524</c:v>
                </c:pt>
                <c:pt idx="1694">
                  <c:v>45525</c:v>
                </c:pt>
                <c:pt idx="1695">
                  <c:v>45526</c:v>
                </c:pt>
                <c:pt idx="1696">
                  <c:v>45527</c:v>
                </c:pt>
                <c:pt idx="1697">
                  <c:v>45528</c:v>
                </c:pt>
                <c:pt idx="1698">
                  <c:v>45529</c:v>
                </c:pt>
                <c:pt idx="1699">
                  <c:v>45530</c:v>
                </c:pt>
                <c:pt idx="1700">
                  <c:v>45531</c:v>
                </c:pt>
                <c:pt idx="1701">
                  <c:v>45532</c:v>
                </c:pt>
                <c:pt idx="1702">
                  <c:v>45533</c:v>
                </c:pt>
                <c:pt idx="1703">
                  <c:v>45534</c:v>
                </c:pt>
                <c:pt idx="1704">
                  <c:v>45535</c:v>
                </c:pt>
                <c:pt idx="1705">
                  <c:v>45536</c:v>
                </c:pt>
                <c:pt idx="1706">
                  <c:v>45537</c:v>
                </c:pt>
                <c:pt idx="1707">
                  <c:v>45538</c:v>
                </c:pt>
                <c:pt idx="1708">
                  <c:v>45539</c:v>
                </c:pt>
                <c:pt idx="1709">
                  <c:v>45540</c:v>
                </c:pt>
                <c:pt idx="1710">
                  <c:v>45541</c:v>
                </c:pt>
                <c:pt idx="1711">
                  <c:v>45542</c:v>
                </c:pt>
                <c:pt idx="1712">
                  <c:v>45543</c:v>
                </c:pt>
                <c:pt idx="1713">
                  <c:v>45544</c:v>
                </c:pt>
                <c:pt idx="1714">
                  <c:v>45545</c:v>
                </c:pt>
                <c:pt idx="1715">
                  <c:v>45546</c:v>
                </c:pt>
                <c:pt idx="1716">
                  <c:v>45547</c:v>
                </c:pt>
                <c:pt idx="1717">
                  <c:v>45548</c:v>
                </c:pt>
                <c:pt idx="1718">
                  <c:v>45549</c:v>
                </c:pt>
                <c:pt idx="1719">
                  <c:v>45550</c:v>
                </c:pt>
                <c:pt idx="1720">
                  <c:v>45551</c:v>
                </c:pt>
                <c:pt idx="1721">
                  <c:v>45552</c:v>
                </c:pt>
                <c:pt idx="1722">
                  <c:v>45553</c:v>
                </c:pt>
                <c:pt idx="1723">
                  <c:v>45554</c:v>
                </c:pt>
                <c:pt idx="1724">
                  <c:v>45555</c:v>
                </c:pt>
                <c:pt idx="1725">
                  <c:v>45556</c:v>
                </c:pt>
                <c:pt idx="1726">
                  <c:v>45557</c:v>
                </c:pt>
                <c:pt idx="1727">
                  <c:v>45558</c:v>
                </c:pt>
                <c:pt idx="1728">
                  <c:v>45559</c:v>
                </c:pt>
                <c:pt idx="1729">
                  <c:v>45560</c:v>
                </c:pt>
                <c:pt idx="1730">
                  <c:v>45561</c:v>
                </c:pt>
                <c:pt idx="1731">
                  <c:v>45562</c:v>
                </c:pt>
                <c:pt idx="1732">
                  <c:v>45563</c:v>
                </c:pt>
                <c:pt idx="1733">
                  <c:v>45564</c:v>
                </c:pt>
                <c:pt idx="1734">
                  <c:v>45565</c:v>
                </c:pt>
                <c:pt idx="1735">
                  <c:v>45566</c:v>
                </c:pt>
                <c:pt idx="1736">
                  <c:v>45567</c:v>
                </c:pt>
                <c:pt idx="1737">
                  <c:v>45568</c:v>
                </c:pt>
                <c:pt idx="1738">
                  <c:v>45569</c:v>
                </c:pt>
                <c:pt idx="1739">
                  <c:v>45570</c:v>
                </c:pt>
                <c:pt idx="1740">
                  <c:v>45571</c:v>
                </c:pt>
                <c:pt idx="1741">
                  <c:v>45572</c:v>
                </c:pt>
                <c:pt idx="1742">
                  <c:v>45573</c:v>
                </c:pt>
                <c:pt idx="1743">
                  <c:v>45574</c:v>
                </c:pt>
                <c:pt idx="1744">
                  <c:v>45575</c:v>
                </c:pt>
                <c:pt idx="1745">
                  <c:v>45576</c:v>
                </c:pt>
                <c:pt idx="1746">
                  <c:v>45577</c:v>
                </c:pt>
                <c:pt idx="1747">
                  <c:v>45578</c:v>
                </c:pt>
                <c:pt idx="1748">
                  <c:v>45579</c:v>
                </c:pt>
                <c:pt idx="1749">
                  <c:v>45580</c:v>
                </c:pt>
                <c:pt idx="1750">
                  <c:v>45581</c:v>
                </c:pt>
                <c:pt idx="1751">
                  <c:v>45582</c:v>
                </c:pt>
                <c:pt idx="1752">
                  <c:v>45583</c:v>
                </c:pt>
                <c:pt idx="1753">
                  <c:v>45584</c:v>
                </c:pt>
                <c:pt idx="1754">
                  <c:v>45585</c:v>
                </c:pt>
                <c:pt idx="1755">
                  <c:v>45586</c:v>
                </c:pt>
                <c:pt idx="1756">
                  <c:v>45587</c:v>
                </c:pt>
                <c:pt idx="1757">
                  <c:v>45588</c:v>
                </c:pt>
                <c:pt idx="1758">
                  <c:v>45589</c:v>
                </c:pt>
                <c:pt idx="1759">
                  <c:v>45590</c:v>
                </c:pt>
                <c:pt idx="1760">
                  <c:v>45591</c:v>
                </c:pt>
                <c:pt idx="1761">
                  <c:v>45592</c:v>
                </c:pt>
                <c:pt idx="1762">
                  <c:v>45593</c:v>
                </c:pt>
                <c:pt idx="1763">
                  <c:v>45594</c:v>
                </c:pt>
                <c:pt idx="1764">
                  <c:v>45595</c:v>
                </c:pt>
                <c:pt idx="1765">
                  <c:v>45596</c:v>
                </c:pt>
                <c:pt idx="1766">
                  <c:v>45597</c:v>
                </c:pt>
                <c:pt idx="1767">
                  <c:v>45598</c:v>
                </c:pt>
                <c:pt idx="1768">
                  <c:v>45599</c:v>
                </c:pt>
                <c:pt idx="1769">
                  <c:v>45600</c:v>
                </c:pt>
                <c:pt idx="1770">
                  <c:v>45601</c:v>
                </c:pt>
                <c:pt idx="1771">
                  <c:v>45602</c:v>
                </c:pt>
                <c:pt idx="1772">
                  <c:v>45603</c:v>
                </c:pt>
                <c:pt idx="1773">
                  <c:v>45604</c:v>
                </c:pt>
                <c:pt idx="1774">
                  <c:v>45605</c:v>
                </c:pt>
                <c:pt idx="1775">
                  <c:v>45606</c:v>
                </c:pt>
                <c:pt idx="1776">
                  <c:v>45607</c:v>
                </c:pt>
                <c:pt idx="1777">
                  <c:v>45608</c:v>
                </c:pt>
                <c:pt idx="1778">
                  <c:v>45609</c:v>
                </c:pt>
                <c:pt idx="1779">
                  <c:v>45610</c:v>
                </c:pt>
                <c:pt idx="1780">
                  <c:v>45611</c:v>
                </c:pt>
                <c:pt idx="1781">
                  <c:v>45612</c:v>
                </c:pt>
                <c:pt idx="1782">
                  <c:v>45613</c:v>
                </c:pt>
                <c:pt idx="1783">
                  <c:v>45614</c:v>
                </c:pt>
                <c:pt idx="1784">
                  <c:v>45615</c:v>
                </c:pt>
                <c:pt idx="1785">
                  <c:v>45616</c:v>
                </c:pt>
                <c:pt idx="1786">
                  <c:v>45617</c:v>
                </c:pt>
                <c:pt idx="1787">
                  <c:v>45618</c:v>
                </c:pt>
                <c:pt idx="1788">
                  <c:v>45619</c:v>
                </c:pt>
                <c:pt idx="1789">
                  <c:v>45620</c:v>
                </c:pt>
                <c:pt idx="1790">
                  <c:v>45621</c:v>
                </c:pt>
                <c:pt idx="1791">
                  <c:v>45622</c:v>
                </c:pt>
                <c:pt idx="1792">
                  <c:v>45623</c:v>
                </c:pt>
                <c:pt idx="1793">
                  <c:v>45624</c:v>
                </c:pt>
                <c:pt idx="1794">
                  <c:v>45625</c:v>
                </c:pt>
                <c:pt idx="1795">
                  <c:v>45626</c:v>
                </c:pt>
                <c:pt idx="1796">
                  <c:v>45627</c:v>
                </c:pt>
                <c:pt idx="1797">
                  <c:v>45628</c:v>
                </c:pt>
                <c:pt idx="1798">
                  <c:v>45629</c:v>
                </c:pt>
                <c:pt idx="1799">
                  <c:v>45630</c:v>
                </c:pt>
                <c:pt idx="1800">
                  <c:v>45631</c:v>
                </c:pt>
                <c:pt idx="1801">
                  <c:v>45632</c:v>
                </c:pt>
                <c:pt idx="1802">
                  <c:v>45633</c:v>
                </c:pt>
                <c:pt idx="1803">
                  <c:v>45634</c:v>
                </c:pt>
                <c:pt idx="1804">
                  <c:v>45635</c:v>
                </c:pt>
                <c:pt idx="1805">
                  <c:v>45636</c:v>
                </c:pt>
                <c:pt idx="1806">
                  <c:v>45637</c:v>
                </c:pt>
                <c:pt idx="1807">
                  <c:v>45638</c:v>
                </c:pt>
                <c:pt idx="1808">
                  <c:v>45639</c:v>
                </c:pt>
                <c:pt idx="1809">
                  <c:v>45640</c:v>
                </c:pt>
                <c:pt idx="1810">
                  <c:v>45641</c:v>
                </c:pt>
                <c:pt idx="1811">
                  <c:v>45642</c:v>
                </c:pt>
                <c:pt idx="1812">
                  <c:v>45643</c:v>
                </c:pt>
                <c:pt idx="1813">
                  <c:v>45644</c:v>
                </c:pt>
                <c:pt idx="1814">
                  <c:v>45645</c:v>
                </c:pt>
                <c:pt idx="1815">
                  <c:v>45646</c:v>
                </c:pt>
                <c:pt idx="1816">
                  <c:v>45647</c:v>
                </c:pt>
                <c:pt idx="1817">
                  <c:v>45648</c:v>
                </c:pt>
                <c:pt idx="1818">
                  <c:v>45649</c:v>
                </c:pt>
                <c:pt idx="1819">
                  <c:v>45650</c:v>
                </c:pt>
                <c:pt idx="1820">
                  <c:v>45651</c:v>
                </c:pt>
                <c:pt idx="1821">
                  <c:v>45652</c:v>
                </c:pt>
                <c:pt idx="1822">
                  <c:v>45653</c:v>
                </c:pt>
                <c:pt idx="1823">
                  <c:v>45654</c:v>
                </c:pt>
                <c:pt idx="1824">
                  <c:v>45655</c:v>
                </c:pt>
                <c:pt idx="1825">
                  <c:v>45656</c:v>
                </c:pt>
                <c:pt idx="1826">
                  <c:v>45657</c:v>
                </c:pt>
                <c:pt idx="1827">
                  <c:v>45658</c:v>
                </c:pt>
                <c:pt idx="1828">
                  <c:v>45659</c:v>
                </c:pt>
                <c:pt idx="1829">
                  <c:v>45660</c:v>
                </c:pt>
                <c:pt idx="1830">
                  <c:v>45661</c:v>
                </c:pt>
                <c:pt idx="1831">
                  <c:v>45662</c:v>
                </c:pt>
                <c:pt idx="1832">
                  <c:v>45663</c:v>
                </c:pt>
                <c:pt idx="1833">
                  <c:v>45664</c:v>
                </c:pt>
                <c:pt idx="1834">
                  <c:v>45665</c:v>
                </c:pt>
                <c:pt idx="1835">
                  <c:v>45666</c:v>
                </c:pt>
                <c:pt idx="1836">
                  <c:v>45667</c:v>
                </c:pt>
                <c:pt idx="1837">
                  <c:v>45668</c:v>
                </c:pt>
                <c:pt idx="1838">
                  <c:v>45669</c:v>
                </c:pt>
                <c:pt idx="1839">
                  <c:v>45670</c:v>
                </c:pt>
                <c:pt idx="1840">
                  <c:v>45671</c:v>
                </c:pt>
                <c:pt idx="1841">
                  <c:v>45672</c:v>
                </c:pt>
                <c:pt idx="1842">
                  <c:v>45673</c:v>
                </c:pt>
                <c:pt idx="1843">
                  <c:v>45674</c:v>
                </c:pt>
                <c:pt idx="1844">
                  <c:v>45675</c:v>
                </c:pt>
                <c:pt idx="1845">
                  <c:v>45676</c:v>
                </c:pt>
                <c:pt idx="1846">
                  <c:v>45677</c:v>
                </c:pt>
                <c:pt idx="1847">
                  <c:v>45678</c:v>
                </c:pt>
                <c:pt idx="1848">
                  <c:v>45679</c:v>
                </c:pt>
                <c:pt idx="1849">
                  <c:v>45680</c:v>
                </c:pt>
                <c:pt idx="1850">
                  <c:v>45681</c:v>
                </c:pt>
                <c:pt idx="1851">
                  <c:v>45682</c:v>
                </c:pt>
                <c:pt idx="1852">
                  <c:v>45683</c:v>
                </c:pt>
                <c:pt idx="1853">
                  <c:v>45684</c:v>
                </c:pt>
                <c:pt idx="1854">
                  <c:v>45685</c:v>
                </c:pt>
                <c:pt idx="1855">
                  <c:v>45686</c:v>
                </c:pt>
                <c:pt idx="1856">
                  <c:v>45687</c:v>
                </c:pt>
                <c:pt idx="1857">
                  <c:v>45688</c:v>
                </c:pt>
                <c:pt idx="1858">
                  <c:v>45689</c:v>
                </c:pt>
                <c:pt idx="1859">
                  <c:v>45690</c:v>
                </c:pt>
                <c:pt idx="1860">
                  <c:v>45691</c:v>
                </c:pt>
                <c:pt idx="1861">
                  <c:v>45692</c:v>
                </c:pt>
                <c:pt idx="1862">
                  <c:v>45693</c:v>
                </c:pt>
                <c:pt idx="1863">
                  <c:v>45694</c:v>
                </c:pt>
                <c:pt idx="1864">
                  <c:v>45695</c:v>
                </c:pt>
                <c:pt idx="1865">
                  <c:v>45696</c:v>
                </c:pt>
                <c:pt idx="1866">
                  <c:v>45697</c:v>
                </c:pt>
                <c:pt idx="1867">
                  <c:v>45698</c:v>
                </c:pt>
                <c:pt idx="1868">
                  <c:v>45699</c:v>
                </c:pt>
                <c:pt idx="1869">
                  <c:v>45700</c:v>
                </c:pt>
                <c:pt idx="1870">
                  <c:v>45701</c:v>
                </c:pt>
                <c:pt idx="1871">
                  <c:v>45702</c:v>
                </c:pt>
                <c:pt idx="1872">
                  <c:v>45703</c:v>
                </c:pt>
                <c:pt idx="1873">
                  <c:v>45704</c:v>
                </c:pt>
                <c:pt idx="1874">
                  <c:v>45705</c:v>
                </c:pt>
                <c:pt idx="1875">
                  <c:v>45706</c:v>
                </c:pt>
                <c:pt idx="1876">
                  <c:v>45707</c:v>
                </c:pt>
                <c:pt idx="1877">
                  <c:v>45708</c:v>
                </c:pt>
                <c:pt idx="1878">
                  <c:v>45709</c:v>
                </c:pt>
                <c:pt idx="1879">
                  <c:v>45710</c:v>
                </c:pt>
                <c:pt idx="1880">
                  <c:v>45711</c:v>
                </c:pt>
                <c:pt idx="1881">
                  <c:v>45712</c:v>
                </c:pt>
                <c:pt idx="1882">
                  <c:v>45713</c:v>
                </c:pt>
                <c:pt idx="1883">
                  <c:v>45714</c:v>
                </c:pt>
                <c:pt idx="1884">
                  <c:v>45715</c:v>
                </c:pt>
                <c:pt idx="1885">
                  <c:v>45716</c:v>
                </c:pt>
                <c:pt idx="1886">
                  <c:v>45717</c:v>
                </c:pt>
                <c:pt idx="1887">
                  <c:v>45718</c:v>
                </c:pt>
                <c:pt idx="1888">
                  <c:v>45719</c:v>
                </c:pt>
                <c:pt idx="1889">
                  <c:v>45720</c:v>
                </c:pt>
                <c:pt idx="1890">
                  <c:v>45721</c:v>
                </c:pt>
                <c:pt idx="1891">
                  <c:v>45722</c:v>
                </c:pt>
                <c:pt idx="1892">
                  <c:v>45723</c:v>
                </c:pt>
                <c:pt idx="1893">
                  <c:v>45724</c:v>
                </c:pt>
                <c:pt idx="1894">
                  <c:v>45725</c:v>
                </c:pt>
                <c:pt idx="1895">
                  <c:v>45726</c:v>
                </c:pt>
                <c:pt idx="1896">
                  <c:v>45727</c:v>
                </c:pt>
                <c:pt idx="1897">
                  <c:v>45728</c:v>
                </c:pt>
                <c:pt idx="1898">
                  <c:v>45729</c:v>
                </c:pt>
                <c:pt idx="1899">
                  <c:v>45730</c:v>
                </c:pt>
                <c:pt idx="1900">
                  <c:v>45731</c:v>
                </c:pt>
                <c:pt idx="1901">
                  <c:v>45732</c:v>
                </c:pt>
                <c:pt idx="1902">
                  <c:v>45733</c:v>
                </c:pt>
                <c:pt idx="1903">
                  <c:v>45734</c:v>
                </c:pt>
                <c:pt idx="1904">
                  <c:v>45735</c:v>
                </c:pt>
                <c:pt idx="1905">
                  <c:v>45736</c:v>
                </c:pt>
                <c:pt idx="1906">
                  <c:v>45737</c:v>
                </c:pt>
                <c:pt idx="1907">
                  <c:v>45738</c:v>
                </c:pt>
                <c:pt idx="1908">
                  <c:v>45739</c:v>
                </c:pt>
                <c:pt idx="1909">
                  <c:v>45740</c:v>
                </c:pt>
                <c:pt idx="1910">
                  <c:v>45741</c:v>
                </c:pt>
                <c:pt idx="1911">
                  <c:v>45742</c:v>
                </c:pt>
                <c:pt idx="1912">
                  <c:v>45743</c:v>
                </c:pt>
                <c:pt idx="1913">
                  <c:v>45744</c:v>
                </c:pt>
                <c:pt idx="1914">
                  <c:v>45745</c:v>
                </c:pt>
                <c:pt idx="1915">
                  <c:v>45746</c:v>
                </c:pt>
                <c:pt idx="1916">
                  <c:v>45747</c:v>
                </c:pt>
                <c:pt idx="1917">
                  <c:v>45748</c:v>
                </c:pt>
                <c:pt idx="1918">
                  <c:v>45749</c:v>
                </c:pt>
                <c:pt idx="1919">
                  <c:v>45750</c:v>
                </c:pt>
                <c:pt idx="1920">
                  <c:v>45751</c:v>
                </c:pt>
                <c:pt idx="1921">
                  <c:v>45752</c:v>
                </c:pt>
                <c:pt idx="1922">
                  <c:v>45753</c:v>
                </c:pt>
                <c:pt idx="1923">
                  <c:v>45754</c:v>
                </c:pt>
                <c:pt idx="1924">
                  <c:v>45755</c:v>
                </c:pt>
                <c:pt idx="1925">
                  <c:v>45756</c:v>
                </c:pt>
                <c:pt idx="1926">
                  <c:v>45757</c:v>
                </c:pt>
                <c:pt idx="1927">
                  <c:v>45758</c:v>
                </c:pt>
                <c:pt idx="1928">
                  <c:v>45759</c:v>
                </c:pt>
                <c:pt idx="1929">
                  <c:v>45760</c:v>
                </c:pt>
                <c:pt idx="1930">
                  <c:v>45761</c:v>
                </c:pt>
                <c:pt idx="1931">
                  <c:v>45762</c:v>
                </c:pt>
                <c:pt idx="1932">
                  <c:v>45763</c:v>
                </c:pt>
                <c:pt idx="1933">
                  <c:v>45764</c:v>
                </c:pt>
                <c:pt idx="1934">
                  <c:v>45765</c:v>
                </c:pt>
                <c:pt idx="1935">
                  <c:v>45766</c:v>
                </c:pt>
                <c:pt idx="1936">
                  <c:v>45767</c:v>
                </c:pt>
                <c:pt idx="1937">
                  <c:v>45768</c:v>
                </c:pt>
                <c:pt idx="1938">
                  <c:v>45769</c:v>
                </c:pt>
                <c:pt idx="1939">
                  <c:v>45770</c:v>
                </c:pt>
                <c:pt idx="1940">
                  <c:v>45771</c:v>
                </c:pt>
                <c:pt idx="1941">
                  <c:v>45772</c:v>
                </c:pt>
                <c:pt idx="1942">
                  <c:v>45773</c:v>
                </c:pt>
                <c:pt idx="1943">
                  <c:v>45774</c:v>
                </c:pt>
                <c:pt idx="1944">
                  <c:v>45775</c:v>
                </c:pt>
                <c:pt idx="1945">
                  <c:v>45776</c:v>
                </c:pt>
                <c:pt idx="1946">
                  <c:v>45777</c:v>
                </c:pt>
                <c:pt idx="1947">
                  <c:v>45778</c:v>
                </c:pt>
                <c:pt idx="1948">
                  <c:v>45779</c:v>
                </c:pt>
                <c:pt idx="1949">
                  <c:v>45780</c:v>
                </c:pt>
                <c:pt idx="1950">
                  <c:v>45781</c:v>
                </c:pt>
                <c:pt idx="1951">
                  <c:v>45782</c:v>
                </c:pt>
                <c:pt idx="1952">
                  <c:v>45783</c:v>
                </c:pt>
                <c:pt idx="1953">
                  <c:v>45784</c:v>
                </c:pt>
                <c:pt idx="1954">
                  <c:v>45785</c:v>
                </c:pt>
                <c:pt idx="1955">
                  <c:v>45786</c:v>
                </c:pt>
                <c:pt idx="1956">
                  <c:v>45787</c:v>
                </c:pt>
                <c:pt idx="1957">
                  <c:v>45788</c:v>
                </c:pt>
                <c:pt idx="1958">
                  <c:v>45789</c:v>
                </c:pt>
                <c:pt idx="1959">
                  <c:v>45790</c:v>
                </c:pt>
                <c:pt idx="1960">
                  <c:v>45791</c:v>
                </c:pt>
                <c:pt idx="1961">
                  <c:v>45792</c:v>
                </c:pt>
                <c:pt idx="1962">
                  <c:v>45793</c:v>
                </c:pt>
                <c:pt idx="1963">
                  <c:v>45794</c:v>
                </c:pt>
                <c:pt idx="1964">
                  <c:v>45795</c:v>
                </c:pt>
                <c:pt idx="1965">
                  <c:v>45796</c:v>
                </c:pt>
                <c:pt idx="1966">
                  <c:v>45797</c:v>
                </c:pt>
                <c:pt idx="1967">
                  <c:v>45798</c:v>
                </c:pt>
                <c:pt idx="1968">
                  <c:v>45799</c:v>
                </c:pt>
                <c:pt idx="1969">
                  <c:v>45800</c:v>
                </c:pt>
                <c:pt idx="1970">
                  <c:v>45801</c:v>
                </c:pt>
                <c:pt idx="1971">
                  <c:v>45802</c:v>
                </c:pt>
                <c:pt idx="1972">
                  <c:v>45803</c:v>
                </c:pt>
                <c:pt idx="1973">
                  <c:v>45804</c:v>
                </c:pt>
                <c:pt idx="1974">
                  <c:v>45805</c:v>
                </c:pt>
                <c:pt idx="1975">
                  <c:v>45806</c:v>
                </c:pt>
                <c:pt idx="1976">
                  <c:v>45807</c:v>
                </c:pt>
                <c:pt idx="1977">
                  <c:v>45808</c:v>
                </c:pt>
                <c:pt idx="1978">
                  <c:v>45809</c:v>
                </c:pt>
                <c:pt idx="1979">
                  <c:v>45810</c:v>
                </c:pt>
                <c:pt idx="1980">
                  <c:v>45811</c:v>
                </c:pt>
                <c:pt idx="1981">
                  <c:v>45812</c:v>
                </c:pt>
                <c:pt idx="1982">
                  <c:v>45813</c:v>
                </c:pt>
                <c:pt idx="1983">
                  <c:v>45814</c:v>
                </c:pt>
                <c:pt idx="1984">
                  <c:v>45815</c:v>
                </c:pt>
                <c:pt idx="1985">
                  <c:v>45816</c:v>
                </c:pt>
                <c:pt idx="1986">
                  <c:v>45817</c:v>
                </c:pt>
                <c:pt idx="1987">
                  <c:v>45818</c:v>
                </c:pt>
                <c:pt idx="1988">
                  <c:v>45819</c:v>
                </c:pt>
                <c:pt idx="1989">
                  <c:v>45820</c:v>
                </c:pt>
                <c:pt idx="1990">
                  <c:v>45821</c:v>
                </c:pt>
                <c:pt idx="1991">
                  <c:v>45822</c:v>
                </c:pt>
                <c:pt idx="1992">
                  <c:v>45823</c:v>
                </c:pt>
                <c:pt idx="1993">
                  <c:v>45824</c:v>
                </c:pt>
                <c:pt idx="1994">
                  <c:v>45825</c:v>
                </c:pt>
                <c:pt idx="1995">
                  <c:v>45826</c:v>
                </c:pt>
                <c:pt idx="1996">
                  <c:v>45827</c:v>
                </c:pt>
                <c:pt idx="1997">
                  <c:v>45828</c:v>
                </c:pt>
                <c:pt idx="1998">
                  <c:v>45829</c:v>
                </c:pt>
                <c:pt idx="1999">
                  <c:v>45830</c:v>
                </c:pt>
                <c:pt idx="2000">
                  <c:v>45831</c:v>
                </c:pt>
                <c:pt idx="2001">
                  <c:v>45832</c:v>
                </c:pt>
                <c:pt idx="2002">
                  <c:v>45833</c:v>
                </c:pt>
                <c:pt idx="2003">
                  <c:v>45834</c:v>
                </c:pt>
                <c:pt idx="2004">
                  <c:v>45835</c:v>
                </c:pt>
                <c:pt idx="2005">
                  <c:v>45836</c:v>
                </c:pt>
                <c:pt idx="2006">
                  <c:v>45837</c:v>
                </c:pt>
                <c:pt idx="2007">
                  <c:v>45838</c:v>
                </c:pt>
                <c:pt idx="2008">
                  <c:v>45839</c:v>
                </c:pt>
                <c:pt idx="2009">
                  <c:v>45840</c:v>
                </c:pt>
                <c:pt idx="2010">
                  <c:v>45841</c:v>
                </c:pt>
                <c:pt idx="2011">
                  <c:v>45842</c:v>
                </c:pt>
                <c:pt idx="2012">
                  <c:v>45843</c:v>
                </c:pt>
                <c:pt idx="2013">
                  <c:v>45844</c:v>
                </c:pt>
                <c:pt idx="2014">
                  <c:v>45845</c:v>
                </c:pt>
                <c:pt idx="2015">
                  <c:v>45846</c:v>
                </c:pt>
                <c:pt idx="2016">
                  <c:v>45847</c:v>
                </c:pt>
                <c:pt idx="2017">
                  <c:v>45848</c:v>
                </c:pt>
                <c:pt idx="2018">
                  <c:v>45849</c:v>
                </c:pt>
                <c:pt idx="2019">
                  <c:v>45850</c:v>
                </c:pt>
                <c:pt idx="2020">
                  <c:v>45851</c:v>
                </c:pt>
                <c:pt idx="2021">
                  <c:v>45852</c:v>
                </c:pt>
                <c:pt idx="2022">
                  <c:v>45853</c:v>
                </c:pt>
                <c:pt idx="2023">
                  <c:v>45854</c:v>
                </c:pt>
                <c:pt idx="2024">
                  <c:v>45855</c:v>
                </c:pt>
                <c:pt idx="2025">
                  <c:v>45856</c:v>
                </c:pt>
                <c:pt idx="2026">
                  <c:v>45857</c:v>
                </c:pt>
                <c:pt idx="2027">
                  <c:v>45858</c:v>
                </c:pt>
                <c:pt idx="2028">
                  <c:v>45859</c:v>
                </c:pt>
                <c:pt idx="2029">
                  <c:v>45860</c:v>
                </c:pt>
                <c:pt idx="2030">
                  <c:v>45861</c:v>
                </c:pt>
                <c:pt idx="2031">
                  <c:v>45862</c:v>
                </c:pt>
                <c:pt idx="2032">
                  <c:v>45863</c:v>
                </c:pt>
                <c:pt idx="2033">
                  <c:v>45864</c:v>
                </c:pt>
                <c:pt idx="2034">
                  <c:v>45865</c:v>
                </c:pt>
                <c:pt idx="2035">
                  <c:v>45866</c:v>
                </c:pt>
                <c:pt idx="2036">
                  <c:v>45867</c:v>
                </c:pt>
                <c:pt idx="2037">
                  <c:v>45868</c:v>
                </c:pt>
                <c:pt idx="2038">
                  <c:v>45869</c:v>
                </c:pt>
                <c:pt idx="2039">
                  <c:v>45870</c:v>
                </c:pt>
                <c:pt idx="2040">
                  <c:v>45871</c:v>
                </c:pt>
                <c:pt idx="2041">
                  <c:v>45872</c:v>
                </c:pt>
                <c:pt idx="2042">
                  <c:v>45873</c:v>
                </c:pt>
                <c:pt idx="2043">
                  <c:v>45874</c:v>
                </c:pt>
                <c:pt idx="2044">
                  <c:v>45875</c:v>
                </c:pt>
                <c:pt idx="2045">
                  <c:v>45876</c:v>
                </c:pt>
                <c:pt idx="2046">
                  <c:v>45877</c:v>
                </c:pt>
                <c:pt idx="2047">
                  <c:v>45878</c:v>
                </c:pt>
                <c:pt idx="2048">
                  <c:v>45879</c:v>
                </c:pt>
                <c:pt idx="2049">
                  <c:v>45880</c:v>
                </c:pt>
                <c:pt idx="2050">
                  <c:v>45881</c:v>
                </c:pt>
                <c:pt idx="2051">
                  <c:v>45882</c:v>
                </c:pt>
                <c:pt idx="2052">
                  <c:v>45883</c:v>
                </c:pt>
                <c:pt idx="2053">
                  <c:v>45884</c:v>
                </c:pt>
                <c:pt idx="2054">
                  <c:v>45885</c:v>
                </c:pt>
                <c:pt idx="2055">
                  <c:v>45886</c:v>
                </c:pt>
                <c:pt idx="2056">
                  <c:v>45887</c:v>
                </c:pt>
                <c:pt idx="2057">
                  <c:v>45888</c:v>
                </c:pt>
                <c:pt idx="2058">
                  <c:v>45889</c:v>
                </c:pt>
                <c:pt idx="2059">
                  <c:v>45890</c:v>
                </c:pt>
                <c:pt idx="2060">
                  <c:v>45891</c:v>
                </c:pt>
                <c:pt idx="2061">
                  <c:v>45892</c:v>
                </c:pt>
                <c:pt idx="2062">
                  <c:v>45893</c:v>
                </c:pt>
                <c:pt idx="2063">
                  <c:v>45894</c:v>
                </c:pt>
                <c:pt idx="2064">
                  <c:v>45895</c:v>
                </c:pt>
                <c:pt idx="2065">
                  <c:v>45896</c:v>
                </c:pt>
                <c:pt idx="2066">
                  <c:v>45897</c:v>
                </c:pt>
                <c:pt idx="2067">
                  <c:v>45898</c:v>
                </c:pt>
                <c:pt idx="2068">
                  <c:v>45899</c:v>
                </c:pt>
                <c:pt idx="2069">
                  <c:v>45900</c:v>
                </c:pt>
                <c:pt idx="2070">
                  <c:v>45901</c:v>
                </c:pt>
                <c:pt idx="2071">
                  <c:v>45902</c:v>
                </c:pt>
                <c:pt idx="2072">
                  <c:v>45903</c:v>
                </c:pt>
                <c:pt idx="2073">
                  <c:v>45904</c:v>
                </c:pt>
                <c:pt idx="2074">
                  <c:v>45905</c:v>
                </c:pt>
                <c:pt idx="2075">
                  <c:v>45906</c:v>
                </c:pt>
                <c:pt idx="2076">
                  <c:v>45907</c:v>
                </c:pt>
                <c:pt idx="2077">
                  <c:v>45908</c:v>
                </c:pt>
                <c:pt idx="2078">
                  <c:v>45909</c:v>
                </c:pt>
                <c:pt idx="2079">
                  <c:v>45910</c:v>
                </c:pt>
                <c:pt idx="2080">
                  <c:v>45911</c:v>
                </c:pt>
                <c:pt idx="2081">
                  <c:v>45912</c:v>
                </c:pt>
                <c:pt idx="2082">
                  <c:v>45913</c:v>
                </c:pt>
                <c:pt idx="2083">
                  <c:v>45914</c:v>
                </c:pt>
                <c:pt idx="2084">
                  <c:v>45915</c:v>
                </c:pt>
                <c:pt idx="2085">
                  <c:v>45916</c:v>
                </c:pt>
                <c:pt idx="2086">
                  <c:v>45917</c:v>
                </c:pt>
                <c:pt idx="2087">
                  <c:v>45918</c:v>
                </c:pt>
                <c:pt idx="2088">
                  <c:v>45919</c:v>
                </c:pt>
                <c:pt idx="2089">
                  <c:v>45920</c:v>
                </c:pt>
                <c:pt idx="2090">
                  <c:v>45921</c:v>
                </c:pt>
                <c:pt idx="2091">
                  <c:v>45922</c:v>
                </c:pt>
                <c:pt idx="2092">
                  <c:v>45923</c:v>
                </c:pt>
                <c:pt idx="2093">
                  <c:v>45924</c:v>
                </c:pt>
                <c:pt idx="2094">
                  <c:v>45925</c:v>
                </c:pt>
                <c:pt idx="2095">
                  <c:v>45926</c:v>
                </c:pt>
                <c:pt idx="2096">
                  <c:v>45927</c:v>
                </c:pt>
                <c:pt idx="2097">
                  <c:v>45928</c:v>
                </c:pt>
                <c:pt idx="2098">
                  <c:v>45929</c:v>
                </c:pt>
                <c:pt idx="2099">
                  <c:v>45930</c:v>
                </c:pt>
                <c:pt idx="2100">
                  <c:v>45931</c:v>
                </c:pt>
                <c:pt idx="2101">
                  <c:v>45932</c:v>
                </c:pt>
                <c:pt idx="2102">
                  <c:v>45933</c:v>
                </c:pt>
                <c:pt idx="2103">
                  <c:v>45934</c:v>
                </c:pt>
                <c:pt idx="2104">
                  <c:v>45935</c:v>
                </c:pt>
                <c:pt idx="2105">
                  <c:v>45936</c:v>
                </c:pt>
                <c:pt idx="2106">
                  <c:v>45937</c:v>
                </c:pt>
                <c:pt idx="2107">
                  <c:v>45938</c:v>
                </c:pt>
                <c:pt idx="2108">
                  <c:v>45939</c:v>
                </c:pt>
                <c:pt idx="2109">
                  <c:v>45940</c:v>
                </c:pt>
                <c:pt idx="2110">
                  <c:v>45941</c:v>
                </c:pt>
                <c:pt idx="2111">
                  <c:v>45942</c:v>
                </c:pt>
                <c:pt idx="2112">
                  <c:v>45943</c:v>
                </c:pt>
                <c:pt idx="2113">
                  <c:v>45944</c:v>
                </c:pt>
                <c:pt idx="2114">
                  <c:v>45945</c:v>
                </c:pt>
                <c:pt idx="2115">
                  <c:v>45946</c:v>
                </c:pt>
                <c:pt idx="2116">
                  <c:v>45947</c:v>
                </c:pt>
                <c:pt idx="2117">
                  <c:v>45948</c:v>
                </c:pt>
                <c:pt idx="2118">
                  <c:v>45949</c:v>
                </c:pt>
                <c:pt idx="2119">
                  <c:v>45950</c:v>
                </c:pt>
                <c:pt idx="2120">
                  <c:v>45951</c:v>
                </c:pt>
                <c:pt idx="2121">
                  <c:v>45952</c:v>
                </c:pt>
                <c:pt idx="2122">
                  <c:v>45953</c:v>
                </c:pt>
                <c:pt idx="2123">
                  <c:v>45954</c:v>
                </c:pt>
                <c:pt idx="2124">
                  <c:v>45955</c:v>
                </c:pt>
                <c:pt idx="2125">
                  <c:v>45956</c:v>
                </c:pt>
                <c:pt idx="2126">
                  <c:v>45957</c:v>
                </c:pt>
                <c:pt idx="2127">
                  <c:v>45958</c:v>
                </c:pt>
                <c:pt idx="2128">
                  <c:v>45959</c:v>
                </c:pt>
                <c:pt idx="2129">
                  <c:v>45960</c:v>
                </c:pt>
                <c:pt idx="2130">
                  <c:v>45961</c:v>
                </c:pt>
                <c:pt idx="2131">
                  <c:v>45962</c:v>
                </c:pt>
                <c:pt idx="2132">
                  <c:v>45963</c:v>
                </c:pt>
                <c:pt idx="2133">
                  <c:v>45964</c:v>
                </c:pt>
                <c:pt idx="2134">
                  <c:v>45965</c:v>
                </c:pt>
                <c:pt idx="2135">
                  <c:v>45966</c:v>
                </c:pt>
                <c:pt idx="2136">
                  <c:v>45967</c:v>
                </c:pt>
                <c:pt idx="2137">
                  <c:v>45968</c:v>
                </c:pt>
                <c:pt idx="2138">
                  <c:v>45969</c:v>
                </c:pt>
                <c:pt idx="2139">
                  <c:v>45970</c:v>
                </c:pt>
                <c:pt idx="2140">
                  <c:v>45971</c:v>
                </c:pt>
                <c:pt idx="2141">
                  <c:v>45972</c:v>
                </c:pt>
                <c:pt idx="2142">
                  <c:v>45973</c:v>
                </c:pt>
                <c:pt idx="2143">
                  <c:v>45974</c:v>
                </c:pt>
                <c:pt idx="2144">
                  <c:v>45975</c:v>
                </c:pt>
                <c:pt idx="2145">
                  <c:v>45976</c:v>
                </c:pt>
                <c:pt idx="2146">
                  <c:v>45977</c:v>
                </c:pt>
                <c:pt idx="2147">
                  <c:v>45978</c:v>
                </c:pt>
                <c:pt idx="2148">
                  <c:v>45979</c:v>
                </c:pt>
                <c:pt idx="2149">
                  <c:v>45980</c:v>
                </c:pt>
                <c:pt idx="2150">
                  <c:v>45981</c:v>
                </c:pt>
                <c:pt idx="2151">
                  <c:v>45982</c:v>
                </c:pt>
                <c:pt idx="2152">
                  <c:v>45983</c:v>
                </c:pt>
                <c:pt idx="2153">
                  <c:v>45984</c:v>
                </c:pt>
                <c:pt idx="2154">
                  <c:v>45985</c:v>
                </c:pt>
                <c:pt idx="2155">
                  <c:v>45986</c:v>
                </c:pt>
                <c:pt idx="2156">
                  <c:v>45987</c:v>
                </c:pt>
                <c:pt idx="2157">
                  <c:v>45988</c:v>
                </c:pt>
                <c:pt idx="2158">
                  <c:v>45989</c:v>
                </c:pt>
                <c:pt idx="2159">
                  <c:v>45990</c:v>
                </c:pt>
                <c:pt idx="2160">
                  <c:v>45991</c:v>
                </c:pt>
                <c:pt idx="2161">
                  <c:v>45992</c:v>
                </c:pt>
                <c:pt idx="2162">
                  <c:v>45993</c:v>
                </c:pt>
                <c:pt idx="2163">
                  <c:v>45994</c:v>
                </c:pt>
                <c:pt idx="2164">
                  <c:v>45995</c:v>
                </c:pt>
                <c:pt idx="2165">
                  <c:v>45996</c:v>
                </c:pt>
                <c:pt idx="2166">
                  <c:v>45997</c:v>
                </c:pt>
                <c:pt idx="2167">
                  <c:v>45998</c:v>
                </c:pt>
                <c:pt idx="2168">
                  <c:v>45999</c:v>
                </c:pt>
                <c:pt idx="2169">
                  <c:v>46000</c:v>
                </c:pt>
                <c:pt idx="2170">
                  <c:v>46001</c:v>
                </c:pt>
                <c:pt idx="2171">
                  <c:v>46002</c:v>
                </c:pt>
                <c:pt idx="2172">
                  <c:v>46003</c:v>
                </c:pt>
                <c:pt idx="2173">
                  <c:v>46004</c:v>
                </c:pt>
                <c:pt idx="2174">
                  <c:v>46005</c:v>
                </c:pt>
                <c:pt idx="2175">
                  <c:v>46006</c:v>
                </c:pt>
                <c:pt idx="2176">
                  <c:v>46007</c:v>
                </c:pt>
                <c:pt idx="2177">
                  <c:v>46008</c:v>
                </c:pt>
                <c:pt idx="2178">
                  <c:v>46009</c:v>
                </c:pt>
                <c:pt idx="2179">
                  <c:v>46010</c:v>
                </c:pt>
                <c:pt idx="2180">
                  <c:v>46011</c:v>
                </c:pt>
                <c:pt idx="2181">
                  <c:v>46012</c:v>
                </c:pt>
                <c:pt idx="2182">
                  <c:v>46013</c:v>
                </c:pt>
                <c:pt idx="2183">
                  <c:v>46014</c:v>
                </c:pt>
                <c:pt idx="2184">
                  <c:v>46015</c:v>
                </c:pt>
                <c:pt idx="2185">
                  <c:v>46016</c:v>
                </c:pt>
                <c:pt idx="2186">
                  <c:v>46017</c:v>
                </c:pt>
                <c:pt idx="2187">
                  <c:v>46018</c:v>
                </c:pt>
                <c:pt idx="2188">
                  <c:v>46019</c:v>
                </c:pt>
                <c:pt idx="2189">
                  <c:v>46020</c:v>
                </c:pt>
                <c:pt idx="2190">
                  <c:v>46021</c:v>
                </c:pt>
                <c:pt idx="2191">
                  <c:v>46022</c:v>
                </c:pt>
                <c:pt idx="2192">
                  <c:v>46023</c:v>
                </c:pt>
                <c:pt idx="2193">
                  <c:v>46024</c:v>
                </c:pt>
                <c:pt idx="2194">
                  <c:v>46025</c:v>
                </c:pt>
                <c:pt idx="2195">
                  <c:v>46026</c:v>
                </c:pt>
                <c:pt idx="2196">
                  <c:v>46027</c:v>
                </c:pt>
                <c:pt idx="2197">
                  <c:v>46028</c:v>
                </c:pt>
                <c:pt idx="2198">
                  <c:v>46029</c:v>
                </c:pt>
                <c:pt idx="2199">
                  <c:v>46030</c:v>
                </c:pt>
                <c:pt idx="2200">
                  <c:v>46031</c:v>
                </c:pt>
                <c:pt idx="2201">
                  <c:v>46032</c:v>
                </c:pt>
                <c:pt idx="2202">
                  <c:v>46033</c:v>
                </c:pt>
                <c:pt idx="2203">
                  <c:v>46034</c:v>
                </c:pt>
                <c:pt idx="2204">
                  <c:v>46035</c:v>
                </c:pt>
                <c:pt idx="2205">
                  <c:v>46036</c:v>
                </c:pt>
                <c:pt idx="2206">
                  <c:v>46037</c:v>
                </c:pt>
                <c:pt idx="2207">
                  <c:v>46038</c:v>
                </c:pt>
                <c:pt idx="2208">
                  <c:v>46039</c:v>
                </c:pt>
                <c:pt idx="2209">
                  <c:v>46040</c:v>
                </c:pt>
                <c:pt idx="2210">
                  <c:v>46041</c:v>
                </c:pt>
                <c:pt idx="2211">
                  <c:v>46042</c:v>
                </c:pt>
                <c:pt idx="2212">
                  <c:v>46043</c:v>
                </c:pt>
                <c:pt idx="2213">
                  <c:v>46044</c:v>
                </c:pt>
                <c:pt idx="2214">
                  <c:v>46045</c:v>
                </c:pt>
                <c:pt idx="2215">
                  <c:v>46046</c:v>
                </c:pt>
                <c:pt idx="2216">
                  <c:v>46047</c:v>
                </c:pt>
                <c:pt idx="2217">
                  <c:v>46048</c:v>
                </c:pt>
                <c:pt idx="2218">
                  <c:v>46049</c:v>
                </c:pt>
                <c:pt idx="2219">
                  <c:v>46050</c:v>
                </c:pt>
                <c:pt idx="2220">
                  <c:v>46051</c:v>
                </c:pt>
                <c:pt idx="2221">
                  <c:v>46052</c:v>
                </c:pt>
                <c:pt idx="2222">
                  <c:v>46053</c:v>
                </c:pt>
                <c:pt idx="2223">
                  <c:v>46054</c:v>
                </c:pt>
                <c:pt idx="2224">
                  <c:v>46055</c:v>
                </c:pt>
                <c:pt idx="2225">
                  <c:v>46056</c:v>
                </c:pt>
                <c:pt idx="2226">
                  <c:v>46057</c:v>
                </c:pt>
                <c:pt idx="2227">
                  <c:v>46058</c:v>
                </c:pt>
                <c:pt idx="2228">
                  <c:v>46059</c:v>
                </c:pt>
                <c:pt idx="2229">
                  <c:v>46060</c:v>
                </c:pt>
                <c:pt idx="2230">
                  <c:v>46061</c:v>
                </c:pt>
                <c:pt idx="2231">
                  <c:v>46062</c:v>
                </c:pt>
                <c:pt idx="2232">
                  <c:v>46063</c:v>
                </c:pt>
                <c:pt idx="2233">
                  <c:v>46064</c:v>
                </c:pt>
                <c:pt idx="2234">
                  <c:v>46065</c:v>
                </c:pt>
                <c:pt idx="2235">
                  <c:v>46066</c:v>
                </c:pt>
                <c:pt idx="2236">
                  <c:v>46067</c:v>
                </c:pt>
                <c:pt idx="2237">
                  <c:v>46068</c:v>
                </c:pt>
                <c:pt idx="2238">
                  <c:v>46069</c:v>
                </c:pt>
                <c:pt idx="2239">
                  <c:v>46070</c:v>
                </c:pt>
                <c:pt idx="2240">
                  <c:v>46071</c:v>
                </c:pt>
                <c:pt idx="2241">
                  <c:v>46072</c:v>
                </c:pt>
                <c:pt idx="2242">
                  <c:v>46073</c:v>
                </c:pt>
                <c:pt idx="2243">
                  <c:v>46074</c:v>
                </c:pt>
                <c:pt idx="2244">
                  <c:v>46075</c:v>
                </c:pt>
                <c:pt idx="2245">
                  <c:v>46076</c:v>
                </c:pt>
                <c:pt idx="2246">
                  <c:v>46077</c:v>
                </c:pt>
                <c:pt idx="2247">
                  <c:v>46078</c:v>
                </c:pt>
                <c:pt idx="2248">
                  <c:v>46079</c:v>
                </c:pt>
                <c:pt idx="2249">
                  <c:v>46080</c:v>
                </c:pt>
                <c:pt idx="2250">
                  <c:v>46081</c:v>
                </c:pt>
                <c:pt idx="2251">
                  <c:v>46082</c:v>
                </c:pt>
                <c:pt idx="2252">
                  <c:v>46083</c:v>
                </c:pt>
                <c:pt idx="2253">
                  <c:v>46084</c:v>
                </c:pt>
                <c:pt idx="2254">
                  <c:v>46085</c:v>
                </c:pt>
                <c:pt idx="2255">
                  <c:v>46086</c:v>
                </c:pt>
                <c:pt idx="2256">
                  <c:v>46087</c:v>
                </c:pt>
                <c:pt idx="2257">
                  <c:v>46088</c:v>
                </c:pt>
                <c:pt idx="2258">
                  <c:v>46089</c:v>
                </c:pt>
                <c:pt idx="2259">
                  <c:v>46090</c:v>
                </c:pt>
                <c:pt idx="2260">
                  <c:v>46091</c:v>
                </c:pt>
                <c:pt idx="2261">
                  <c:v>46092</c:v>
                </c:pt>
                <c:pt idx="2262">
                  <c:v>46093</c:v>
                </c:pt>
                <c:pt idx="2263">
                  <c:v>46094</c:v>
                </c:pt>
                <c:pt idx="2264">
                  <c:v>46095</c:v>
                </c:pt>
                <c:pt idx="2265">
                  <c:v>46096</c:v>
                </c:pt>
                <c:pt idx="2266">
                  <c:v>46097</c:v>
                </c:pt>
                <c:pt idx="2267">
                  <c:v>46098</c:v>
                </c:pt>
                <c:pt idx="2268">
                  <c:v>46099</c:v>
                </c:pt>
                <c:pt idx="2269">
                  <c:v>46100</c:v>
                </c:pt>
                <c:pt idx="2270">
                  <c:v>46101</c:v>
                </c:pt>
                <c:pt idx="2271">
                  <c:v>46102</c:v>
                </c:pt>
                <c:pt idx="2272">
                  <c:v>46103</c:v>
                </c:pt>
                <c:pt idx="2273">
                  <c:v>46104</c:v>
                </c:pt>
                <c:pt idx="2274">
                  <c:v>46105</c:v>
                </c:pt>
                <c:pt idx="2275">
                  <c:v>46106</c:v>
                </c:pt>
                <c:pt idx="2276">
                  <c:v>46107</c:v>
                </c:pt>
                <c:pt idx="2277">
                  <c:v>46108</c:v>
                </c:pt>
                <c:pt idx="2278">
                  <c:v>46109</c:v>
                </c:pt>
                <c:pt idx="2279">
                  <c:v>46110</c:v>
                </c:pt>
                <c:pt idx="2280">
                  <c:v>46111</c:v>
                </c:pt>
                <c:pt idx="2281">
                  <c:v>46112</c:v>
                </c:pt>
                <c:pt idx="2282">
                  <c:v>46113</c:v>
                </c:pt>
                <c:pt idx="2283">
                  <c:v>46114</c:v>
                </c:pt>
                <c:pt idx="2284">
                  <c:v>46115</c:v>
                </c:pt>
                <c:pt idx="2285">
                  <c:v>46116</c:v>
                </c:pt>
                <c:pt idx="2286">
                  <c:v>46117</c:v>
                </c:pt>
                <c:pt idx="2287">
                  <c:v>46118</c:v>
                </c:pt>
                <c:pt idx="2288">
                  <c:v>46119</c:v>
                </c:pt>
                <c:pt idx="2289">
                  <c:v>46120</c:v>
                </c:pt>
                <c:pt idx="2290">
                  <c:v>46121</c:v>
                </c:pt>
                <c:pt idx="2291">
                  <c:v>46122</c:v>
                </c:pt>
                <c:pt idx="2292">
                  <c:v>46123</c:v>
                </c:pt>
                <c:pt idx="2293">
                  <c:v>46124</c:v>
                </c:pt>
                <c:pt idx="2294">
                  <c:v>46125</c:v>
                </c:pt>
                <c:pt idx="2295">
                  <c:v>46126</c:v>
                </c:pt>
                <c:pt idx="2296">
                  <c:v>46127</c:v>
                </c:pt>
                <c:pt idx="2297">
                  <c:v>46128</c:v>
                </c:pt>
                <c:pt idx="2298">
                  <c:v>46129</c:v>
                </c:pt>
                <c:pt idx="2299">
                  <c:v>46130</c:v>
                </c:pt>
                <c:pt idx="2300">
                  <c:v>46131</c:v>
                </c:pt>
                <c:pt idx="2301">
                  <c:v>46132</c:v>
                </c:pt>
                <c:pt idx="2302">
                  <c:v>46133</c:v>
                </c:pt>
                <c:pt idx="2303">
                  <c:v>46134</c:v>
                </c:pt>
                <c:pt idx="2304">
                  <c:v>46135</c:v>
                </c:pt>
                <c:pt idx="2305">
                  <c:v>46136</c:v>
                </c:pt>
                <c:pt idx="2306">
                  <c:v>46137</c:v>
                </c:pt>
                <c:pt idx="2307">
                  <c:v>46138</c:v>
                </c:pt>
                <c:pt idx="2308">
                  <c:v>46139</c:v>
                </c:pt>
                <c:pt idx="2309">
                  <c:v>46140</c:v>
                </c:pt>
                <c:pt idx="2310">
                  <c:v>46141</c:v>
                </c:pt>
                <c:pt idx="2311">
                  <c:v>46142</c:v>
                </c:pt>
                <c:pt idx="2312">
                  <c:v>46143</c:v>
                </c:pt>
                <c:pt idx="2313">
                  <c:v>46144</c:v>
                </c:pt>
                <c:pt idx="2314">
                  <c:v>46145</c:v>
                </c:pt>
                <c:pt idx="2315">
                  <c:v>46146</c:v>
                </c:pt>
                <c:pt idx="2316">
                  <c:v>46147</c:v>
                </c:pt>
                <c:pt idx="2317">
                  <c:v>46148</c:v>
                </c:pt>
                <c:pt idx="2318">
                  <c:v>46149</c:v>
                </c:pt>
                <c:pt idx="2319">
                  <c:v>46150</c:v>
                </c:pt>
                <c:pt idx="2320">
                  <c:v>46151</c:v>
                </c:pt>
                <c:pt idx="2321">
                  <c:v>46152</c:v>
                </c:pt>
                <c:pt idx="2322">
                  <c:v>46153</c:v>
                </c:pt>
                <c:pt idx="2323">
                  <c:v>46154</c:v>
                </c:pt>
                <c:pt idx="2324">
                  <c:v>46155</c:v>
                </c:pt>
                <c:pt idx="2325">
                  <c:v>46156</c:v>
                </c:pt>
                <c:pt idx="2326">
                  <c:v>46157</c:v>
                </c:pt>
                <c:pt idx="2327">
                  <c:v>46158</c:v>
                </c:pt>
                <c:pt idx="2328">
                  <c:v>46159</c:v>
                </c:pt>
                <c:pt idx="2329">
                  <c:v>46160</c:v>
                </c:pt>
                <c:pt idx="2330">
                  <c:v>46161</c:v>
                </c:pt>
                <c:pt idx="2331">
                  <c:v>46162</c:v>
                </c:pt>
                <c:pt idx="2332">
                  <c:v>46163</c:v>
                </c:pt>
                <c:pt idx="2333">
                  <c:v>46164</c:v>
                </c:pt>
                <c:pt idx="2334">
                  <c:v>46165</c:v>
                </c:pt>
                <c:pt idx="2335">
                  <c:v>46166</c:v>
                </c:pt>
                <c:pt idx="2336">
                  <c:v>46167</c:v>
                </c:pt>
                <c:pt idx="2337">
                  <c:v>46168</c:v>
                </c:pt>
                <c:pt idx="2338">
                  <c:v>46169</c:v>
                </c:pt>
                <c:pt idx="2339">
                  <c:v>46170</c:v>
                </c:pt>
                <c:pt idx="2340">
                  <c:v>46171</c:v>
                </c:pt>
                <c:pt idx="2341">
                  <c:v>46172</c:v>
                </c:pt>
                <c:pt idx="2342">
                  <c:v>46173</c:v>
                </c:pt>
                <c:pt idx="2343">
                  <c:v>46174</c:v>
                </c:pt>
                <c:pt idx="2344">
                  <c:v>46175</c:v>
                </c:pt>
                <c:pt idx="2345">
                  <c:v>46176</c:v>
                </c:pt>
                <c:pt idx="2346">
                  <c:v>46177</c:v>
                </c:pt>
                <c:pt idx="2347">
                  <c:v>46178</c:v>
                </c:pt>
                <c:pt idx="2348">
                  <c:v>46179</c:v>
                </c:pt>
                <c:pt idx="2349">
                  <c:v>46180</c:v>
                </c:pt>
                <c:pt idx="2350">
                  <c:v>46181</c:v>
                </c:pt>
                <c:pt idx="2351">
                  <c:v>46182</c:v>
                </c:pt>
                <c:pt idx="2352">
                  <c:v>46183</c:v>
                </c:pt>
                <c:pt idx="2353">
                  <c:v>46184</c:v>
                </c:pt>
                <c:pt idx="2354">
                  <c:v>46185</c:v>
                </c:pt>
                <c:pt idx="2355">
                  <c:v>46186</c:v>
                </c:pt>
                <c:pt idx="2356">
                  <c:v>46187</c:v>
                </c:pt>
                <c:pt idx="2357">
                  <c:v>46188</c:v>
                </c:pt>
                <c:pt idx="2358">
                  <c:v>46189</c:v>
                </c:pt>
                <c:pt idx="2359">
                  <c:v>46190</c:v>
                </c:pt>
                <c:pt idx="2360">
                  <c:v>46191</c:v>
                </c:pt>
                <c:pt idx="2361">
                  <c:v>46192</c:v>
                </c:pt>
                <c:pt idx="2362">
                  <c:v>46193</c:v>
                </c:pt>
                <c:pt idx="2363">
                  <c:v>46194</c:v>
                </c:pt>
                <c:pt idx="2364">
                  <c:v>46195</c:v>
                </c:pt>
                <c:pt idx="2365">
                  <c:v>46196</c:v>
                </c:pt>
                <c:pt idx="2366">
                  <c:v>46197</c:v>
                </c:pt>
                <c:pt idx="2367">
                  <c:v>46198</c:v>
                </c:pt>
                <c:pt idx="2368">
                  <c:v>46199</c:v>
                </c:pt>
                <c:pt idx="2369">
                  <c:v>46200</c:v>
                </c:pt>
                <c:pt idx="2370">
                  <c:v>46201</c:v>
                </c:pt>
                <c:pt idx="2371">
                  <c:v>46202</c:v>
                </c:pt>
                <c:pt idx="2372">
                  <c:v>46203</c:v>
                </c:pt>
              </c:numCache>
            </c:numRef>
          </c:cat>
          <c:val>
            <c:numRef>
              <c:f>Sheet1!$B$2:$B$2374</c:f>
              <c:numCache>
                <c:formatCode>General</c:formatCode>
                <c:ptCount val="2373"/>
                <c:pt idx="0">
                  <c:v>100</c:v>
                </c:pt>
                <c:pt idx="1">
                  <c:v>100.03986860000001</c:v>
                </c:pt>
                <c:pt idx="2">
                  <c:v>100.12352679999999</c:v>
                </c:pt>
                <c:pt idx="3">
                  <c:v>100.1633025</c:v>
                </c:pt>
                <c:pt idx="4">
                  <c:v>100.20503770000001</c:v>
                </c:pt>
                <c:pt idx="5">
                  <c:v>100.2613449</c:v>
                </c:pt>
                <c:pt idx="6">
                  <c:v>100.324837</c:v>
                </c:pt>
                <c:pt idx="7">
                  <c:v>100.3647272</c:v>
                </c:pt>
                <c:pt idx="8">
                  <c:v>100.5471234</c:v>
                </c:pt>
                <c:pt idx="9">
                  <c:v>100.4941955</c:v>
                </c:pt>
                <c:pt idx="10">
                  <c:v>100.5338198</c:v>
                </c:pt>
                <c:pt idx="11">
                  <c:v>100.5734441</c:v>
                </c:pt>
                <c:pt idx="12">
                  <c:v>100.6946579</c:v>
                </c:pt>
                <c:pt idx="13">
                  <c:v>100.8323025</c:v>
                </c:pt>
                <c:pt idx="14">
                  <c:v>100.87551120000001</c:v>
                </c:pt>
                <c:pt idx="15">
                  <c:v>100.95682480000001</c:v>
                </c:pt>
                <c:pt idx="16">
                  <c:v>100.9281221</c:v>
                </c:pt>
                <c:pt idx="17">
                  <c:v>100.9665351</c:v>
                </c:pt>
                <c:pt idx="18">
                  <c:v>101.0049482</c:v>
                </c:pt>
                <c:pt idx="19">
                  <c:v>101.04321539999999</c:v>
                </c:pt>
                <c:pt idx="20">
                  <c:v>101.08146290000001</c:v>
                </c:pt>
                <c:pt idx="21">
                  <c:v>101.0415184</c:v>
                </c:pt>
                <c:pt idx="22">
                  <c:v>100.9178265</c:v>
                </c:pt>
                <c:pt idx="23">
                  <c:v>101.0948216</c:v>
                </c:pt>
                <c:pt idx="24">
                  <c:v>101.1337774</c:v>
                </c:pt>
                <c:pt idx="25">
                  <c:v>101.1740276</c:v>
                </c:pt>
                <c:pt idx="26">
                  <c:v>101.2158187</c:v>
                </c:pt>
                <c:pt idx="27">
                  <c:v>101.5167824</c:v>
                </c:pt>
                <c:pt idx="28">
                  <c:v>102.8374103</c:v>
                </c:pt>
                <c:pt idx="29">
                  <c:v>103.80500019999999</c:v>
                </c:pt>
                <c:pt idx="30">
                  <c:v>104.3360374</c:v>
                </c:pt>
                <c:pt idx="31">
                  <c:v>104.3752362</c:v>
                </c:pt>
                <c:pt idx="32">
                  <c:v>104.4143658</c:v>
                </c:pt>
                <c:pt idx="33">
                  <c:v>104.4017934</c:v>
                </c:pt>
                <c:pt idx="34">
                  <c:v>104.12237930000001</c:v>
                </c:pt>
                <c:pt idx="35">
                  <c:v>104.20820019999999</c:v>
                </c:pt>
                <c:pt idx="36">
                  <c:v>104.2313121</c:v>
                </c:pt>
                <c:pt idx="37">
                  <c:v>104.2759877</c:v>
                </c:pt>
                <c:pt idx="38">
                  <c:v>104.3174983</c:v>
                </c:pt>
                <c:pt idx="39">
                  <c:v>104.35900890000001</c:v>
                </c:pt>
                <c:pt idx="40">
                  <c:v>104.3921641</c:v>
                </c:pt>
                <c:pt idx="41">
                  <c:v>104.4337695</c:v>
                </c:pt>
                <c:pt idx="42">
                  <c:v>104.6749066</c:v>
                </c:pt>
                <c:pt idx="43">
                  <c:v>104.7599317</c:v>
                </c:pt>
                <c:pt idx="44">
                  <c:v>104.91704970000001</c:v>
                </c:pt>
                <c:pt idx="45">
                  <c:v>104.9602939</c:v>
                </c:pt>
                <c:pt idx="46">
                  <c:v>105.0035381</c:v>
                </c:pt>
                <c:pt idx="47">
                  <c:v>104.99414539999999</c:v>
                </c:pt>
                <c:pt idx="48">
                  <c:v>104.92284789999999</c:v>
                </c:pt>
                <c:pt idx="49">
                  <c:v>104.9810478</c:v>
                </c:pt>
                <c:pt idx="50">
                  <c:v>105.02927390000001</c:v>
                </c:pt>
                <c:pt idx="51">
                  <c:v>105.0771822</c:v>
                </c:pt>
                <c:pt idx="52">
                  <c:v>105.1250905</c:v>
                </c:pt>
                <c:pt idx="53">
                  <c:v>105.1729988</c:v>
                </c:pt>
                <c:pt idx="54">
                  <c:v>105.1253644</c:v>
                </c:pt>
                <c:pt idx="55">
                  <c:v>105.1054207</c:v>
                </c:pt>
                <c:pt idx="56">
                  <c:v>105.15874220000001</c:v>
                </c:pt>
                <c:pt idx="57">
                  <c:v>105.2182573</c:v>
                </c:pt>
                <c:pt idx="58">
                  <c:v>105.0217293</c:v>
                </c:pt>
                <c:pt idx="59">
                  <c:v>105.0217293</c:v>
                </c:pt>
                <c:pt idx="60">
                  <c:v>105.072574</c:v>
                </c:pt>
                <c:pt idx="61">
                  <c:v>105.11958009999999</c:v>
                </c:pt>
                <c:pt idx="62">
                  <c:v>105.10789320000001</c:v>
                </c:pt>
                <c:pt idx="63">
                  <c:v>105.1403555</c:v>
                </c:pt>
                <c:pt idx="64">
                  <c:v>105.1215916</c:v>
                </c:pt>
                <c:pt idx="65">
                  <c:v>105.0385964</c:v>
                </c:pt>
                <c:pt idx="66">
                  <c:v>105.0904542</c:v>
                </c:pt>
                <c:pt idx="67">
                  <c:v>105.1236212</c:v>
                </c:pt>
                <c:pt idx="68">
                  <c:v>105.1647861</c:v>
                </c:pt>
                <c:pt idx="69">
                  <c:v>105.0219372</c:v>
                </c:pt>
                <c:pt idx="70">
                  <c:v>104.99594399999999</c:v>
                </c:pt>
                <c:pt idx="71">
                  <c:v>104.9106415</c:v>
                </c:pt>
                <c:pt idx="72">
                  <c:v>104.5940073</c:v>
                </c:pt>
                <c:pt idx="73">
                  <c:v>104.54469520000001</c:v>
                </c:pt>
                <c:pt idx="74">
                  <c:v>104.5339926</c:v>
                </c:pt>
                <c:pt idx="75">
                  <c:v>104.31630180000001</c:v>
                </c:pt>
                <c:pt idx="76">
                  <c:v>104.37747570000001</c:v>
                </c:pt>
                <c:pt idx="77">
                  <c:v>103.503101</c:v>
                </c:pt>
                <c:pt idx="78">
                  <c:v>103.3840699</c:v>
                </c:pt>
                <c:pt idx="79">
                  <c:v>102.8104725</c:v>
                </c:pt>
                <c:pt idx="80">
                  <c:v>102.867717</c:v>
                </c:pt>
                <c:pt idx="81">
                  <c:v>102.92500219999999</c:v>
                </c:pt>
                <c:pt idx="82">
                  <c:v>102.647228</c:v>
                </c:pt>
                <c:pt idx="83">
                  <c:v>101.8203343</c:v>
                </c:pt>
                <c:pt idx="84">
                  <c:v>101.25307859999999</c:v>
                </c:pt>
                <c:pt idx="85">
                  <c:v>100.6741313</c:v>
                </c:pt>
                <c:pt idx="86">
                  <c:v>100.12327639999999</c:v>
                </c:pt>
                <c:pt idx="87">
                  <c:v>99.697159420000006</c:v>
                </c:pt>
                <c:pt idx="88">
                  <c:v>99.341188509999995</c:v>
                </c:pt>
                <c:pt idx="89">
                  <c:v>98.450175419999994</c:v>
                </c:pt>
                <c:pt idx="90">
                  <c:v>98.381198490000003</c:v>
                </c:pt>
                <c:pt idx="91">
                  <c:v>98.451591669999999</c:v>
                </c:pt>
                <c:pt idx="92">
                  <c:v>98.326367660000003</c:v>
                </c:pt>
                <c:pt idx="93">
                  <c:v>98.248827879999993</c:v>
                </c:pt>
                <c:pt idx="94">
                  <c:v>98.156464510000006</c:v>
                </c:pt>
                <c:pt idx="95">
                  <c:v>98.10561208</c:v>
                </c:pt>
                <c:pt idx="96">
                  <c:v>98.156764199999998</c:v>
                </c:pt>
                <c:pt idx="97">
                  <c:v>98.062054320000001</c:v>
                </c:pt>
                <c:pt idx="98">
                  <c:v>98.202775950000003</c:v>
                </c:pt>
                <c:pt idx="99">
                  <c:v>98.026947719999995</c:v>
                </c:pt>
                <c:pt idx="100">
                  <c:v>98.096164999999999</c:v>
                </c:pt>
                <c:pt idx="101">
                  <c:v>98.165459740000003</c:v>
                </c:pt>
                <c:pt idx="102">
                  <c:v>98.146215130000002</c:v>
                </c:pt>
                <c:pt idx="103">
                  <c:v>98.091034390000004</c:v>
                </c:pt>
                <c:pt idx="104">
                  <c:v>98.24114711</c:v>
                </c:pt>
                <c:pt idx="105">
                  <c:v>98.262474319999995</c:v>
                </c:pt>
                <c:pt idx="106">
                  <c:v>98.054861930000001</c:v>
                </c:pt>
                <c:pt idx="107">
                  <c:v>98.131274899999994</c:v>
                </c:pt>
                <c:pt idx="108">
                  <c:v>98.198597590000006</c:v>
                </c:pt>
                <c:pt idx="109">
                  <c:v>98.265920280000003</c:v>
                </c:pt>
                <c:pt idx="110">
                  <c:v>98.027301919999999</c:v>
                </c:pt>
                <c:pt idx="111">
                  <c:v>97.53433244</c:v>
                </c:pt>
                <c:pt idx="112">
                  <c:v>97.265431030000002</c:v>
                </c:pt>
                <c:pt idx="113">
                  <c:v>97.250439290000003</c:v>
                </c:pt>
                <c:pt idx="114">
                  <c:v>96.977177490000003</c:v>
                </c:pt>
                <c:pt idx="115">
                  <c:v>97.046193270000003</c:v>
                </c:pt>
                <c:pt idx="116">
                  <c:v>97.248443910000006</c:v>
                </c:pt>
                <c:pt idx="117">
                  <c:v>97.099118730000001</c:v>
                </c:pt>
                <c:pt idx="118">
                  <c:v>96.844037700000001</c:v>
                </c:pt>
                <c:pt idx="119">
                  <c:v>97.437661840000004</c:v>
                </c:pt>
                <c:pt idx="120">
                  <c:v>97.081416719999993</c:v>
                </c:pt>
                <c:pt idx="121">
                  <c:v>95.946969080000002</c:v>
                </c:pt>
                <c:pt idx="122">
                  <c:v>96.024955439999999</c:v>
                </c:pt>
                <c:pt idx="123">
                  <c:v>96.104340809999997</c:v>
                </c:pt>
                <c:pt idx="124">
                  <c:v>96.301763940000001</c:v>
                </c:pt>
                <c:pt idx="125">
                  <c:v>96.376597599999997</c:v>
                </c:pt>
                <c:pt idx="126">
                  <c:v>96.477965040000001</c:v>
                </c:pt>
                <c:pt idx="127">
                  <c:v>96.596472919999997</c:v>
                </c:pt>
                <c:pt idx="128">
                  <c:v>96.654866159999997</c:v>
                </c:pt>
                <c:pt idx="129">
                  <c:v>96.734498160000001</c:v>
                </c:pt>
                <c:pt idx="130">
                  <c:v>96.814130169999999</c:v>
                </c:pt>
                <c:pt idx="131">
                  <c:v>96.909691870000003</c:v>
                </c:pt>
                <c:pt idx="132">
                  <c:v>96.989333790000003</c:v>
                </c:pt>
                <c:pt idx="133">
                  <c:v>97.017430189999999</c:v>
                </c:pt>
                <c:pt idx="134">
                  <c:v>97.094565880000005</c:v>
                </c:pt>
                <c:pt idx="135">
                  <c:v>97.217184000000003</c:v>
                </c:pt>
                <c:pt idx="136">
                  <c:v>97.295871629999994</c:v>
                </c:pt>
                <c:pt idx="137">
                  <c:v>97.393336520000005</c:v>
                </c:pt>
                <c:pt idx="138">
                  <c:v>97.485641770000001</c:v>
                </c:pt>
                <c:pt idx="139">
                  <c:v>97.558546890000002</c:v>
                </c:pt>
                <c:pt idx="140">
                  <c:v>97.637285370000001</c:v>
                </c:pt>
                <c:pt idx="141">
                  <c:v>97.770086169999999</c:v>
                </c:pt>
                <c:pt idx="142">
                  <c:v>97.885899780000003</c:v>
                </c:pt>
                <c:pt idx="143">
                  <c:v>97.964471029999999</c:v>
                </c:pt>
                <c:pt idx="144">
                  <c:v>98.043042279999995</c:v>
                </c:pt>
                <c:pt idx="145">
                  <c:v>98.132564099999996</c:v>
                </c:pt>
                <c:pt idx="146">
                  <c:v>98.263044980000004</c:v>
                </c:pt>
                <c:pt idx="147">
                  <c:v>98.363786009999998</c:v>
                </c:pt>
                <c:pt idx="148">
                  <c:v>98.441026269999995</c:v>
                </c:pt>
                <c:pt idx="149">
                  <c:v>98.507188209999995</c:v>
                </c:pt>
                <c:pt idx="150">
                  <c:v>98.586140779999994</c:v>
                </c:pt>
                <c:pt idx="151">
                  <c:v>98.671089010000003</c:v>
                </c:pt>
                <c:pt idx="152">
                  <c:v>98.749988279999997</c:v>
                </c:pt>
                <c:pt idx="153">
                  <c:v>98.829540769999994</c:v>
                </c:pt>
                <c:pt idx="154">
                  <c:v>98.899671479999995</c:v>
                </c:pt>
                <c:pt idx="155">
                  <c:v>99.037710219999994</c:v>
                </c:pt>
                <c:pt idx="156">
                  <c:v>99.139675780000005</c:v>
                </c:pt>
                <c:pt idx="157">
                  <c:v>99.218871269999994</c:v>
                </c:pt>
                <c:pt idx="158">
                  <c:v>99.329855949999995</c:v>
                </c:pt>
                <c:pt idx="159">
                  <c:v>99.409024759999994</c:v>
                </c:pt>
                <c:pt idx="160">
                  <c:v>99.495911849999999</c:v>
                </c:pt>
                <c:pt idx="161">
                  <c:v>99.579364819999995</c:v>
                </c:pt>
                <c:pt idx="162">
                  <c:v>99.701657359999999</c:v>
                </c:pt>
                <c:pt idx="163">
                  <c:v>99.788934229999995</c:v>
                </c:pt>
                <c:pt idx="164">
                  <c:v>99.86792063</c:v>
                </c:pt>
                <c:pt idx="165">
                  <c:v>99.946907039999999</c:v>
                </c:pt>
                <c:pt idx="166">
                  <c:v>100.0287397</c:v>
                </c:pt>
                <c:pt idx="167">
                  <c:v>100.14943769999999</c:v>
                </c:pt>
                <c:pt idx="168">
                  <c:v>100.2166958</c:v>
                </c:pt>
                <c:pt idx="169">
                  <c:v>100.4305332</c:v>
                </c:pt>
                <c:pt idx="170">
                  <c:v>100.49828239999999</c:v>
                </c:pt>
                <c:pt idx="171">
                  <c:v>100.57968409999999</c:v>
                </c:pt>
                <c:pt idx="172">
                  <c:v>100.6610858</c:v>
                </c:pt>
                <c:pt idx="173">
                  <c:v>100.7424875</c:v>
                </c:pt>
                <c:pt idx="174">
                  <c:v>100.87011219999999</c:v>
                </c:pt>
                <c:pt idx="175">
                  <c:v>100.952513</c:v>
                </c:pt>
                <c:pt idx="176">
                  <c:v>101.1206372</c:v>
                </c:pt>
                <c:pt idx="177">
                  <c:v>101.1908873</c:v>
                </c:pt>
                <c:pt idx="178">
                  <c:v>101.2932881</c:v>
                </c:pt>
                <c:pt idx="179">
                  <c:v>101.3772773</c:v>
                </c:pt>
                <c:pt idx="180">
                  <c:v>101.49785110000001</c:v>
                </c:pt>
                <c:pt idx="181">
                  <c:v>101.56955840000001</c:v>
                </c:pt>
                <c:pt idx="182">
                  <c:v>101.6505078</c:v>
                </c:pt>
                <c:pt idx="183">
                  <c:v>101.7189839</c:v>
                </c:pt>
                <c:pt idx="184">
                  <c:v>101.78746</c:v>
                </c:pt>
                <c:pt idx="185">
                  <c:v>101.85593609999999</c:v>
                </c:pt>
                <c:pt idx="186">
                  <c:v>101.92441220000001</c:v>
                </c:pt>
                <c:pt idx="187">
                  <c:v>101.95575580000001</c:v>
                </c:pt>
                <c:pt idx="188">
                  <c:v>102.0408695</c:v>
                </c:pt>
                <c:pt idx="189">
                  <c:v>102.0524831</c:v>
                </c:pt>
                <c:pt idx="190">
                  <c:v>102.2428292</c:v>
                </c:pt>
                <c:pt idx="191">
                  <c:v>102.33288930000001</c:v>
                </c:pt>
                <c:pt idx="192">
                  <c:v>102.4028138</c:v>
                </c:pt>
                <c:pt idx="193">
                  <c:v>102.4727384</c:v>
                </c:pt>
                <c:pt idx="194">
                  <c:v>102.60352640000001</c:v>
                </c:pt>
                <c:pt idx="195">
                  <c:v>102.470037</c:v>
                </c:pt>
                <c:pt idx="196">
                  <c:v>102.7075727</c:v>
                </c:pt>
                <c:pt idx="197">
                  <c:v>102.9110057</c:v>
                </c:pt>
                <c:pt idx="198">
                  <c:v>102.9857684</c:v>
                </c:pt>
                <c:pt idx="199">
                  <c:v>103.0560369</c:v>
                </c:pt>
                <c:pt idx="200">
                  <c:v>103.1281242</c:v>
                </c:pt>
                <c:pt idx="201">
                  <c:v>103.28478990000001</c:v>
                </c:pt>
                <c:pt idx="202">
                  <c:v>103.3358798</c:v>
                </c:pt>
                <c:pt idx="203">
                  <c:v>103.38013530000001</c:v>
                </c:pt>
                <c:pt idx="204">
                  <c:v>104.336224</c:v>
                </c:pt>
                <c:pt idx="205">
                  <c:v>104.4232525</c:v>
                </c:pt>
                <c:pt idx="206">
                  <c:v>104.4927386</c:v>
                </c:pt>
                <c:pt idx="207">
                  <c:v>104.51492279999999</c:v>
                </c:pt>
                <c:pt idx="208">
                  <c:v>104.578186</c:v>
                </c:pt>
                <c:pt idx="209">
                  <c:v>104.7796412</c:v>
                </c:pt>
                <c:pt idx="210">
                  <c:v>104.8637762</c:v>
                </c:pt>
                <c:pt idx="211">
                  <c:v>105.76362930000001</c:v>
                </c:pt>
                <c:pt idx="212">
                  <c:v>108.5011782</c:v>
                </c:pt>
                <c:pt idx="213">
                  <c:v>108.56789860000001</c:v>
                </c:pt>
                <c:pt idx="214">
                  <c:v>108.63095269999999</c:v>
                </c:pt>
                <c:pt idx="215">
                  <c:v>108.6987914</c:v>
                </c:pt>
                <c:pt idx="216">
                  <c:v>108.75976559999999</c:v>
                </c:pt>
                <c:pt idx="217">
                  <c:v>108.8513785</c:v>
                </c:pt>
                <c:pt idx="218">
                  <c:v>108.9658611</c:v>
                </c:pt>
                <c:pt idx="219">
                  <c:v>109.0358428</c:v>
                </c:pt>
                <c:pt idx="220">
                  <c:v>109.09668139999999</c:v>
                </c:pt>
                <c:pt idx="221">
                  <c:v>109.1575199</c:v>
                </c:pt>
                <c:pt idx="222">
                  <c:v>109.2303197</c:v>
                </c:pt>
                <c:pt idx="223">
                  <c:v>109.2910421</c:v>
                </c:pt>
                <c:pt idx="224">
                  <c:v>109.34476650000001</c:v>
                </c:pt>
                <c:pt idx="225">
                  <c:v>109.404718</c:v>
                </c:pt>
                <c:pt idx="226">
                  <c:v>109.4637589</c:v>
                </c:pt>
                <c:pt idx="227">
                  <c:v>109.5245943</c:v>
                </c:pt>
                <c:pt idx="228">
                  <c:v>109.5820398</c:v>
                </c:pt>
                <c:pt idx="229">
                  <c:v>109.6386249</c:v>
                </c:pt>
                <c:pt idx="230">
                  <c:v>109.7039683</c:v>
                </c:pt>
                <c:pt idx="231">
                  <c:v>109.9414019</c:v>
                </c:pt>
                <c:pt idx="232">
                  <c:v>110.22747510000001</c:v>
                </c:pt>
                <c:pt idx="233">
                  <c:v>110.28790890000001</c:v>
                </c:pt>
                <c:pt idx="234">
                  <c:v>110.3483427</c:v>
                </c:pt>
                <c:pt idx="235">
                  <c:v>110.4087766</c:v>
                </c:pt>
                <c:pt idx="236">
                  <c:v>110.46921039999999</c:v>
                </c:pt>
                <c:pt idx="237">
                  <c:v>110.5144896</c:v>
                </c:pt>
                <c:pt idx="238">
                  <c:v>110.5748928</c:v>
                </c:pt>
                <c:pt idx="239">
                  <c:v>110.635296</c:v>
                </c:pt>
                <c:pt idx="240">
                  <c:v>110.6956991</c:v>
                </c:pt>
                <c:pt idx="241">
                  <c:v>110.75610229999999</c:v>
                </c:pt>
                <c:pt idx="242">
                  <c:v>110.8165054</c:v>
                </c:pt>
                <c:pt idx="243">
                  <c:v>110.9007283</c:v>
                </c:pt>
                <c:pt idx="244">
                  <c:v>111.0180259</c:v>
                </c:pt>
                <c:pt idx="245">
                  <c:v>111.0813265</c:v>
                </c:pt>
                <c:pt idx="246">
                  <c:v>111.3188966</c:v>
                </c:pt>
                <c:pt idx="247">
                  <c:v>111.5400679</c:v>
                </c:pt>
                <c:pt idx="248">
                  <c:v>111.60114280000001</c:v>
                </c:pt>
                <c:pt idx="249">
                  <c:v>111.6622177</c:v>
                </c:pt>
                <c:pt idx="250">
                  <c:v>111.72329259999999</c:v>
                </c:pt>
                <c:pt idx="251">
                  <c:v>111.7489854</c:v>
                </c:pt>
                <c:pt idx="252">
                  <c:v>111.8989672</c:v>
                </c:pt>
                <c:pt idx="253">
                  <c:v>111.9988235</c:v>
                </c:pt>
                <c:pt idx="254">
                  <c:v>112.06038460000001</c:v>
                </c:pt>
                <c:pt idx="255">
                  <c:v>112.12193430000001</c:v>
                </c:pt>
                <c:pt idx="256">
                  <c:v>112.18348400000001</c:v>
                </c:pt>
                <c:pt idx="257">
                  <c:v>112.4522017</c:v>
                </c:pt>
                <c:pt idx="258">
                  <c:v>112.4609004</c:v>
                </c:pt>
                <c:pt idx="259">
                  <c:v>112.52227190000001</c:v>
                </c:pt>
                <c:pt idx="260">
                  <c:v>112.56104000000001</c:v>
                </c:pt>
                <c:pt idx="261">
                  <c:v>112.6222147</c:v>
                </c:pt>
                <c:pt idx="262">
                  <c:v>112.6833894</c:v>
                </c:pt>
                <c:pt idx="263">
                  <c:v>112.74456410000001</c:v>
                </c:pt>
                <c:pt idx="264">
                  <c:v>112.77705109999999</c:v>
                </c:pt>
                <c:pt idx="265">
                  <c:v>112.93149029999999</c:v>
                </c:pt>
                <c:pt idx="266">
                  <c:v>112.90546019999999</c:v>
                </c:pt>
                <c:pt idx="267">
                  <c:v>112.9730809</c:v>
                </c:pt>
                <c:pt idx="268">
                  <c:v>113.0335863</c:v>
                </c:pt>
                <c:pt idx="269">
                  <c:v>113.14827510000001</c:v>
                </c:pt>
                <c:pt idx="270">
                  <c:v>113.1981906</c:v>
                </c:pt>
                <c:pt idx="271">
                  <c:v>113.2939023</c:v>
                </c:pt>
                <c:pt idx="272">
                  <c:v>113.4057578</c:v>
                </c:pt>
                <c:pt idx="273">
                  <c:v>113.3745916</c:v>
                </c:pt>
                <c:pt idx="274">
                  <c:v>113.41552830000001</c:v>
                </c:pt>
                <c:pt idx="275">
                  <c:v>113.52685820000001</c:v>
                </c:pt>
                <c:pt idx="276">
                  <c:v>113.5786691</c:v>
                </c:pt>
                <c:pt idx="277">
                  <c:v>113.6304799</c:v>
                </c:pt>
                <c:pt idx="278">
                  <c:v>113.68824789999999</c:v>
                </c:pt>
                <c:pt idx="279">
                  <c:v>113.74050509999999</c:v>
                </c:pt>
                <c:pt idx="280">
                  <c:v>113.7923054</c:v>
                </c:pt>
                <c:pt idx="281">
                  <c:v>113.7934058</c:v>
                </c:pt>
                <c:pt idx="282">
                  <c:v>113.8448784</c:v>
                </c:pt>
                <c:pt idx="283">
                  <c:v>113.896351</c:v>
                </c:pt>
                <c:pt idx="284">
                  <c:v>113.9478235</c:v>
                </c:pt>
                <c:pt idx="285">
                  <c:v>114.2343656</c:v>
                </c:pt>
                <c:pt idx="286">
                  <c:v>114.1798537</c:v>
                </c:pt>
                <c:pt idx="287">
                  <c:v>114.1604698</c:v>
                </c:pt>
                <c:pt idx="288">
                  <c:v>114.2224871</c:v>
                </c:pt>
                <c:pt idx="289">
                  <c:v>114.3408405</c:v>
                </c:pt>
                <c:pt idx="290">
                  <c:v>114.3932033</c:v>
                </c:pt>
                <c:pt idx="291">
                  <c:v>114.4449489</c:v>
                </c:pt>
                <c:pt idx="292">
                  <c:v>114.5177252</c:v>
                </c:pt>
                <c:pt idx="293">
                  <c:v>114.5397018</c:v>
                </c:pt>
                <c:pt idx="294">
                  <c:v>114.59232110000001</c:v>
                </c:pt>
                <c:pt idx="295">
                  <c:v>114.69406859999999</c:v>
                </c:pt>
                <c:pt idx="296">
                  <c:v>114.7576195</c:v>
                </c:pt>
                <c:pt idx="297">
                  <c:v>114.8095386</c:v>
                </c:pt>
                <c:pt idx="298">
                  <c:v>114.900693</c:v>
                </c:pt>
                <c:pt idx="299">
                  <c:v>115.01588289999999</c:v>
                </c:pt>
                <c:pt idx="300">
                  <c:v>115.0048771</c:v>
                </c:pt>
                <c:pt idx="301">
                  <c:v>115.59298870000001</c:v>
                </c:pt>
                <c:pt idx="302">
                  <c:v>116.6529359</c:v>
                </c:pt>
                <c:pt idx="303">
                  <c:v>117.6978134</c:v>
                </c:pt>
                <c:pt idx="304">
                  <c:v>117.7972408</c:v>
                </c:pt>
                <c:pt idx="305">
                  <c:v>117.8415789</c:v>
                </c:pt>
                <c:pt idx="306">
                  <c:v>117.9967152</c:v>
                </c:pt>
                <c:pt idx="307">
                  <c:v>118.0241245</c:v>
                </c:pt>
                <c:pt idx="308">
                  <c:v>118.0712346</c:v>
                </c:pt>
                <c:pt idx="309">
                  <c:v>118.1146184</c:v>
                </c:pt>
                <c:pt idx="310">
                  <c:v>118.1661253</c:v>
                </c:pt>
                <c:pt idx="311">
                  <c:v>118.2101333</c:v>
                </c:pt>
                <c:pt idx="312">
                  <c:v>118.2460222</c:v>
                </c:pt>
                <c:pt idx="313">
                  <c:v>118.2901835</c:v>
                </c:pt>
                <c:pt idx="314">
                  <c:v>118.3970271</c:v>
                </c:pt>
                <c:pt idx="315">
                  <c:v>118.44101019999999</c:v>
                </c:pt>
                <c:pt idx="316">
                  <c:v>118.4849933</c:v>
                </c:pt>
                <c:pt idx="317">
                  <c:v>118.5289764</c:v>
                </c:pt>
                <c:pt idx="318">
                  <c:v>118.5729595</c:v>
                </c:pt>
                <c:pt idx="319">
                  <c:v>118.6169426</c:v>
                </c:pt>
                <c:pt idx="320">
                  <c:v>118.66237580000001</c:v>
                </c:pt>
                <c:pt idx="321">
                  <c:v>118.6991211</c:v>
                </c:pt>
                <c:pt idx="322">
                  <c:v>118.8543502</c:v>
                </c:pt>
                <c:pt idx="323">
                  <c:v>119.0747743</c:v>
                </c:pt>
                <c:pt idx="324">
                  <c:v>119.1179808</c:v>
                </c:pt>
                <c:pt idx="325">
                  <c:v>119.16216489999999</c:v>
                </c:pt>
                <c:pt idx="326">
                  <c:v>119.2054083</c:v>
                </c:pt>
                <c:pt idx="327">
                  <c:v>119.26018190000001</c:v>
                </c:pt>
                <c:pt idx="328">
                  <c:v>119.30342109999999</c:v>
                </c:pt>
                <c:pt idx="329">
                  <c:v>119.3466603</c:v>
                </c:pt>
                <c:pt idx="330">
                  <c:v>119.39761919999999</c:v>
                </c:pt>
                <c:pt idx="331">
                  <c:v>119.440601</c:v>
                </c:pt>
                <c:pt idx="332">
                  <c:v>119.4835829</c:v>
                </c:pt>
                <c:pt idx="333">
                  <c:v>119.5265648</c:v>
                </c:pt>
                <c:pt idx="334">
                  <c:v>119.654087</c:v>
                </c:pt>
                <c:pt idx="335">
                  <c:v>119.6969557</c:v>
                </c:pt>
                <c:pt idx="336">
                  <c:v>119.7398245</c:v>
                </c:pt>
                <c:pt idx="337">
                  <c:v>119.8088922</c:v>
                </c:pt>
                <c:pt idx="338">
                  <c:v>119.85165019999999</c:v>
                </c:pt>
                <c:pt idx="339">
                  <c:v>119.8944082</c:v>
                </c:pt>
                <c:pt idx="340">
                  <c:v>119.93716619999999</c:v>
                </c:pt>
                <c:pt idx="341">
                  <c:v>119.97992410000001</c:v>
                </c:pt>
                <c:pt idx="342">
                  <c:v>120.01362589999999</c:v>
                </c:pt>
                <c:pt idx="343">
                  <c:v>120.0617328</c:v>
                </c:pt>
                <c:pt idx="344">
                  <c:v>120.190888</c:v>
                </c:pt>
                <c:pt idx="345">
                  <c:v>120.24615180000001</c:v>
                </c:pt>
                <c:pt idx="346">
                  <c:v>120.28866650000001</c:v>
                </c:pt>
                <c:pt idx="347">
                  <c:v>120.3311812</c:v>
                </c:pt>
                <c:pt idx="348">
                  <c:v>120.4568921</c:v>
                </c:pt>
                <c:pt idx="349">
                  <c:v>120.515269</c:v>
                </c:pt>
                <c:pt idx="350">
                  <c:v>120.5626951</c:v>
                </c:pt>
                <c:pt idx="351">
                  <c:v>120.6129974</c:v>
                </c:pt>
                <c:pt idx="352">
                  <c:v>120.6567974</c:v>
                </c:pt>
                <c:pt idx="353">
                  <c:v>120.7005975</c:v>
                </c:pt>
                <c:pt idx="354">
                  <c:v>120.74439750000001</c:v>
                </c:pt>
                <c:pt idx="355">
                  <c:v>120.7881976</c:v>
                </c:pt>
                <c:pt idx="356">
                  <c:v>120.8319977</c:v>
                </c:pt>
                <c:pt idx="357">
                  <c:v>120.87579770000001</c:v>
                </c:pt>
                <c:pt idx="358">
                  <c:v>120.91959780000001</c:v>
                </c:pt>
                <c:pt idx="359">
                  <c:v>120.9633979</c:v>
                </c:pt>
                <c:pt idx="360">
                  <c:v>120.9556735</c:v>
                </c:pt>
                <c:pt idx="361">
                  <c:v>120.99803180000001</c:v>
                </c:pt>
                <c:pt idx="362">
                  <c:v>121.0424337</c:v>
                </c:pt>
                <c:pt idx="363">
                  <c:v>121.0848017</c:v>
                </c:pt>
                <c:pt idx="364">
                  <c:v>121.1271696</c:v>
                </c:pt>
                <c:pt idx="365">
                  <c:v>121.84910619999999</c:v>
                </c:pt>
                <c:pt idx="366">
                  <c:v>121.2142856</c:v>
                </c:pt>
                <c:pt idx="367">
                  <c:v>121.2590337</c:v>
                </c:pt>
                <c:pt idx="368">
                  <c:v>122.03783869999999</c:v>
                </c:pt>
                <c:pt idx="369">
                  <c:v>121.943521</c:v>
                </c:pt>
                <c:pt idx="370">
                  <c:v>122.02242270000001</c:v>
                </c:pt>
                <c:pt idx="371">
                  <c:v>122.0668082</c:v>
                </c:pt>
                <c:pt idx="372">
                  <c:v>122.1152778</c:v>
                </c:pt>
                <c:pt idx="373">
                  <c:v>122.1596636</c:v>
                </c:pt>
                <c:pt idx="374">
                  <c:v>122.2040494</c:v>
                </c:pt>
                <c:pt idx="375">
                  <c:v>122.3147752</c:v>
                </c:pt>
                <c:pt idx="376">
                  <c:v>122.2475508</c:v>
                </c:pt>
                <c:pt idx="377">
                  <c:v>122.1691435</c:v>
                </c:pt>
                <c:pt idx="378">
                  <c:v>122.21352450000001</c:v>
                </c:pt>
                <c:pt idx="379">
                  <c:v>122.3375193</c:v>
                </c:pt>
                <c:pt idx="380">
                  <c:v>122.41693619999999</c:v>
                </c:pt>
                <c:pt idx="381">
                  <c:v>122.4605304</c:v>
                </c:pt>
                <c:pt idx="382">
                  <c:v>122.5041246</c:v>
                </c:pt>
                <c:pt idx="383">
                  <c:v>122.5477187</c:v>
                </c:pt>
                <c:pt idx="384">
                  <c:v>122.65491299999999</c:v>
                </c:pt>
                <c:pt idx="385">
                  <c:v>122.66549809999999</c:v>
                </c:pt>
                <c:pt idx="386">
                  <c:v>122.8098401</c:v>
                </c:pt>
                <c:pt idx="387">
                  <c:v>122.6576644</c:v>
                </c:pt>
                <c:pt idx="388">
                  <c:v>122.70170589999999</c:v>
                </c:pt>
                <c:pt idx="389">
                  <c:v>122.668897</c:v>
                </c:pt>
                <c:pt idx="390">
                  <c:v>122.7940722</c:v>
                </c:pt>
                <c:pt idx="391">
                  <c:v>123.27864030000001</c:v>
                </c:pt>
                <c:pt idx="392">
                  <c:v>126.38386850000001</c:v>
                </c:pt>
                <c:pt idx="393">
                  <c:v>128.99174099999999</c:v>
                </c:pt>
                <c:pt idx="394">
                  <c:v>129.10224550000001</c:v>
                </c:pt>
                <c:pt idx="395">
                  <c:v>129.14280590000001</c:v>
                </c:pt>
                <c:pt idx="396">
                  <c:v>129.19862939999999</c:v>
                </c:pt>
                <c:pt idx="397">
                  <c:v>129.2976702</c:v>
                </c:pt>
                <c:pt idx="398">
                  <c:v>130.1050419</c:v>
                </c:pt>
                <c:pt idx="399">
                  <c:v>132.53485670000001</c:v>
                </c:pt>
                <c:pt idx="400">
                  <c:v>132.6694981</c:v>
                </c:pt>
                <c:pt idx="401">
                  <c:v>132.70412350000001</c:v>
                </c:pt>
                <c:pt idx="402">
                  <c:v>132.74415629999999</c:v>
                </c:pt>
                <c:pt idx="403">
                  <c:v>132.78418919999999</c:v>
                </c:pt>
                <c:pt idx="404">
                  <c:v>132.89405300000001</c:v>
                </c:pt>
                <c:pt idx="405">
                  <c:v>132.92095209999999</c:v>
                </c:pt>
                <c:pt idx="406">
                  <c:v>132.9690483</c:v>
                </c:pt>
                <c:pt idx="407">
                  <c:v>133.0170761</c:v>
                </c:pt>
                <c:pt idx="408">
                  <c:v>133.05732</c:v>
                </c:pt>
                <c:pt idx="409">
                  <c:v>133.09756390000001</c:v>
                </c:pt>
                <c:pt idx="410">
                  <c:v>133.13780790000001</c:v>
                </c:pt>
                <c:pt idx="411">
                  <c:v>133.27487300000001</c:v>
                </c:pt>
                <c:pt idx="412">
                  <c:v>133.450335</c:v>
                </c:pt>
                <c:pt idx="413">
                  <c:v>133.49002350000001</c:v>
                </c:pt>
                <c:pt idx="414">
                  <c:v>133.52954159999999</c:v>
                </c:pt>
                <c:pt idx="415">
                  <c:v>133.5690596</c:v>
                </c:pt>
                <c:pt idx="416">
                  <c:v>133.60857770000001</c:v>
                </c:pt>
                <c:pt idx="417">
                  <c:v>133.64910359999999</c:v>
                </c:pt>
                <c:pt idx="418">
                  <c:v>133.702822</c:v>
                </c:pt>
                <c:pt idx="419">
                  <c:v>133.74224359999999</c:v>
                </c:pt>
                <c:pt idx="420">
                  <c:v>133.895701</c:v>
                </c:pt>
                <c:pt idx="421">
                  <c:v>134.34935999999999</c:v>
                </c:pt>
                <c:pt idx="422">
                  <c:v>134.38769679999999</c:v>
                </c:pt>
                <c:pt idx="423">
                  <c:v>134.42603360000001</c:v>
                </c:pt>
                <c:pt idx="424">
                  <c:v>134.4643705</c:v>
                </c:pt>
                <c:pt idx="425">
                  <c:v>134.58817730000001</c:v>
                </c:pt>
                <c:pt idx="426">
                  <c:v>134.62671330000001</c:v>
                </c:pt>
                <c:pt idx="427">
                  <c:v>134.66524920000001</c:v>
                </c:pt>
                <c:pt idx="428">
                  <c:v>134.78902059999999</c:v>
                </c:pt>
                <c:pt idx="429">
                  <c:v>134.89207579999999</c:v>
                </c:pt>
                <c:pt idx="430">
                  <c:v>134.93073580000001</c:v>
                </c:pt>
                <c:pt idx="431">
                  <c:v>134.9820847</c:v>
                </c:pt>
                <c:pt idx="432">
                  <c:v>134.98748259999999</c:v>
                </c:pt>
                <c:pt idx="433">
                  <c:v>134.99335239999999</c:v>
                </c:pt>
                <c:pt idx="434">
                  <c:v>135.03135470000001</c:v>
                </c:pt>
                <c:pt idx="435">
                  <c:v>134.89740130000001</c:v>
                </c:pt>
                <c:pt idx="436">
                  <c:v>134.93551239999999</c:v>
                </c:pt>
                <c:pt idx="437">
                  <c:v>134.9736235</c:v>
                </c:pt>
                <c:pt idx="438">
                  <c:v>135.01173460000001</c:v>
                </c:pt>
                <c:pt idx="439">
                  <c:v>134.9703825</c:v>
                </c:pt>
                <c:pt idx="440">
                  <c:v>135.00356830000001</c:v>
                </c:pt>
                <c:pt idx="441">
                  <c:v>135.04138140000001</c:v>
                </c:pt>
                <c:pt idx="442">
                  <c:v>135.1016553</c:v>
                </c:pt>
                <c:pt idx="443">
                  <c:v>135.1394177</c:v>
                </c:pt>
                <c:pt idx="444">
                  <c:v>135.17718009999999</c:v>
                </c:pt>
                <c:pt idx="445">
                  <c:v>135.21494240000001</c:v>
                </c:pt>
                <c:pt idx="446">
                  <c:v>135.2527048</c:v>
                </c:pt>
                <c:pt idx="447">
                  <c:v>135.29046719999999</c:v>
                </c:pt>
                <c:pt idx="448">
                  <c:v>135.32822959999999</c:v>
                </c:pt>
                <c:pt idx="449">
                  <c:v>135.36441400000001</c:v>
                </c:pt>
                <c:pt idx="450">
                  <c:v>135.40215760000001</c:v>
                </c:pt>
                <c:pt idx="451">
                  <c:v>135.4307268</c:v>
                </c:pt>
                <c:pt idx="452">
                  <c:v>135.49605560000001</c:v>
                </c:pt>
                <c:pt idx="453">
                  <c:v>135.56179990000001</c:v>
                </c:pt>
                <c:pt idx="454">
                  <c:v>135.6064231</c:v>
                </c:pt>
                <c:pt idx="455">
                  <c:v>135.51866079999999</c:v>
                </c:pt>
                <c:pt idx="456">
                  <c:v>135.5547431</c:v>
                </c:pt>
                <c:pt idx="457">
                  <c:v>135.60284590000001</c:v>
                </c:pt>
                <c:pt idx="458">
                  <c:v>135.65094859999999</c:v>
                </c:pt>
                <c:pt idx="459">
                  <c:v>135.6990514</c:v>
                </c:pt>
                <c:pt idx="460">
                  <c:v>135.74715409999999</c:v>
                </c:pt>
                <c:pt idx="461">
                  <c:v>135.79665979999999</c:v>
                </c:pt>
                <c:pt idx="462">
                  <c:v>135.8447626</c:v>
                </c:pt>
                <c:pt idx="463">
                  <c:v>135.89295630000001</c:v>
                </c:pt>
                <c:pt idx="464">
                  <c:v>135.89970020000001</c:v>
                </c:pt>
                <c:pt idx="465">
                  <c:v>135.94781399999999</c:v>
                </c:pt>
                <c:pt idx="466">
                  <c:v>135.99592770000001</c:v>
                </c:pt>
                <c:pt idx="467">
                  <c:v>136.07026210000001</c:v>
                </c:pt>
                <c:pt idx="468">
                  <c:v>136.1238888</c:v>
                </c:pt>
                <c:pt idx="469">
                  <c:v>136.23515939999999</c:v>
                </c:pt>
                <c:pt idx="470">
                  <c:v>136.3062817</c:v>
                </c:pt>
                <c:pt idx="471">
                  <c:v>136.3422951</c:v>
                </c:pt>
                <c:pt idx="472">
                  <c:v>136.3905561</c:v>
                </c:pt>
                <c:pt idx="473">
                  <c:v>136.50252399999999</c:v>
                </c:pt>
                <c:pt idx="474">
                  <c:v>136.58312720000001</c:v>
                </c:pt>
                <c:pt idx="475">
                  <c:v>136.72784100000001</c:v>
                </c:pt>
                <c:pt idx="476">
                  <c:v>136.7508181</c:v>
                </c:pt>
                <c:pt idx="477">
                  <c:v>136.7770036</c:v>
                </c:pt>
                <c:pt idx="478">
                  <c:v>136.83667030000001</c:v>
                </c:pt>
                <c:pt idx="479">
                  <c:v>136.884466</c:v>
                </c:pt>
                <c:pt idx="480">
                  <c:v>137.0113996</c:v>
                </c:pt>
                <c:pt idx="481">
                  <c:v>137.17550180000001</c:v>
                </c:pt>
                <c:pt idx="482">
                  <c:v>137.80634480000001</c:v>
                </c:pt>
                <c:pt idx="483">
                  <c:v>145.23631710000001</c:v>
                </c:pt>
                <c:pt idx="484">
                  <c:v>150.31828429999999</c:v>
                </c:pt>
                <c:pt idx="485">
                  <c:v>151.32049169999999</c:v>
                </c:pt>
                <c:pt idx="486">
                  <c:v>151.35908240000001</c:v>
                </c:pt>
                <c:pt idx="487">
                  <c:v>151.39942919999999</c:v>
                </c:pt>
                <c:pt idx="488">
                  <c:v>151.5577298</c:v>
                </c:pt>
                <c:pt idx="489">
                  <c:v>151.62588869999999</c:v>
                </c:pt>
                <c:pt idx="490">
                  <c:v>151.66593309999999</c:v>
                </c:pt>
                <c:pt idx="491">
                  <c:v>151.7607074</c:v>
                </c:pt>
                <c:pt idx="492">
                  <c:v>151.8490798</c:v>
                </c:pt>
                <c:pt idx="493">
                  <c:v>151.88817220000001</c:v>
                </c:pt>
                <c:pt idx="494">
                  <c:v>151.92726450000001</c:v>
                </c:pt>
                <c:pt idx="495">
                  <c:v>151.97240389999999</c:v>
                </c:pt>
                <c:pt idx="496">
                  <c:v>152.01147839999999</c:v>
                </c:pt>
                <c:pt idx="497">
                  <c:v>152.0512262</c:v>
                </c:pt>
                <c:pt idx="498">
                  <c:v>152.09257590000001</c:v>
                </c:pt>
                <c:pt idx="499">
                  <c:v>152.13158899999999</c:v>
                </c:pt>
                <c:pt idx="500">
                  <c:v>152.1706021</c:v>
                </c:pt>
                <c:pt idx="501">
                  <c:v>152.2096152</c:v>
                </c:pt>
                <c:pt idx="502">
                  <c:v>152.26592489999999</c:v>
                </c:pt>
                <c:pt idx="503">
                  <c:v>152.254223</c:v>
                </c:pt>
                <c:pt idx="504">
                  <c:v>152.29289199999999</c:v>
                </c:pt>
                <c:pt idx="505">
                  <c:v>152.33074389999999</c:v>
                </c:pt>
                <c:pt idx="506">
                  <c:v>152.3694175</c:v>
                </c:pt>
                <c:pt idx="507">
                  <c:v>152.4080912</c:v>
                </c:pt>
                <c:pt idx="508">
                  <c:v>152.45813810000001</c:v>
                </c:pt>
                <c:pt idx="509">
                  <c:v>152.5640703</c:v>
                </c:pt>
                <c:pt idx="510">
                  <c:v>152.60282430000001</c:v>
                </c:pt>
                <c:pt idx="511">
                  <c:v>152.9866658</c:v>
                </c:pt>
                <c:pt idx="512">
                  <c:v>153.3715522</c:v>
                </c:pt>
                <c:pt idx="513">
                  <c:v>153.40698470000001</c:v>
                </c:pt>
                <c:pt idx="514">
                  <c:v>153.44459449999999</c:v>
                </c:pt>
                <c:pt idx="515">
                  <c:v>153.48220420000001</c:v>
                </c:pt>
                <c:pt idx="516">
                  <c:v>153.5198139</c:v>
                </c:pt>
                <c:pt idx="517">
                  <c:v>153.5767275</c:v>
                </c:pt>
                <c:pt idx="518">
                  <c:v>153.63823729999999</c:v>
                </c:pt>
                <c:pt idx="519">
                  <c:v>153.79780830000001</c:v>
                </c:pt>
                <c:pt idx="520">
                  <c:v>153.8253608</c:v>
                </c:pt>
                <c:pt idx="521">
                  <c:v>153.86284749999999</c:v>
                </c:pt>
                <c:pt idx="522">
                  <c:v>153.9003342</c:v>
                </c:pt>
                <c:pt idx="523">
                  <c:v>153.93782089999999</c:v>
                </c:pt>
                <c:pt idx="524">
                  <c:v>153.97530760000001</c:v>
                </c:pt>
                <c:pt idx="525">
                  <c:v>154.02362869999999</c:v>
                </c:pt>
                <c:pt idx="526">
                  <c:v>154.0666492</c:v>
                </c:pt>
                <c:pt idx="527">
                  <c:v>154.140997</c:v>
                </c:pt>
                <c:pt idx="528">
                  <c:v>154.17842999999999</c:v>
                </c:pt>
                <c:pt idx="529">
                  <c:v>154.21586310000001</c:v>
                </c:pt>
                <c:pt idx="530">
                  <c:v>154.25329619999999</c:v>
                </c:pt>
                <c:pt idx="531">
                  <c:v>154.28648250000001</c:v>
                </c:pt>
                <c:pt idx="532">
                  <c:v>154.2835092</c:v>
                </c:pt>
                <c:pt idx="533">
                  <c:v>154.3213054</c:v>
                </c:pt>
                <c:pt idx="534">
                  <c:v>154.3591016</c:v>
                </c:pt>
                <c:pt idx="535">
                  <c:v>154.3968978</c:v>
                </c:pt>
                <c:pt idx="536">
                  <c:v>154.43469400000001</c:v>
                </c:pt>
                <c:pt idx="537">
                  <c:v>154.50192809999999</c:v>
                </c:pt>
                <c:pt idx="538">
                  <c:v>154.55227199999999</c:v>
                </c:pt>
                <c:pt idx="539">
                  <c:v>154.59017710000001</c:v>
                </c:pt>
                <c:pt idx="540">
                  <c:v>154.6635765</c:v>
                </c:pt>
                <c:pt idx="541">
                  <c:v>154.7013431</c:v>
                </c:pt>
                <c:pt idx="542">
                  <c:v>154.7530888</c:v>
                </c:pt>
                <c:pt idx="543">
                  <c:v>154.79605989999999</c:v>
                </c:pt>
                <c:pt idx="544">
                  <c:v>154.8406718</c:v>
                </c:pt>
                <c:pt idx="545">
                  <c:v>154.88359070000001</c:v>
                </c:pt>
                <c:pt idx="546">
                  <c:v>155.17635440000001</c:v>
                </c:pt>
                <c:pt idx="547">
                  <c:v>154.98315009999999</c:v>
                </c:pt>
                <c:pt idx="548">
                  <c:v>155.03974070000001</c:v>
                </c:pt>
                <c:pt idx="549">
                  <c:v>155.0963314</c:v>
                </c:pt>
                <c:pt idx="550">
                  <c:v>155.15292199999999</c:v>
                </c:pt>
                <c:pt idx="551">
                  <c:v>155.20951260000001</c:v>
                </c:pt>
                <c:pt idx="552">
                  <c:v>155.28603419999999</c:v>
                </c:pt>
                <c:pt idx="553">
                  <c:v>155.3464927</c:v>
                </c:pt>
                <c:pt idx="554">
                  <c:v>155.3993361</c:v>
                </c:pt>
                <c:pt idx="555">
                  <c:v>155.45626519999999</c:v>
                </c:pt>
                <c:pt idx="556">
                  <c:v>155.5131944</c:v>
                </c:pt>
                <c:pt idx="557">
                  <c:v>155.57012349999999</c:v>
                </c:pt>
                <c:pt idx="558">
                  <c:v>155.62673699999999</c:v>
                </c:pt>
                <c:pt idx="559">
                  <c:v>155.6878949</c:v>
                </c:pt>
                <c:pt idx="560">
                  <c:v>155.9231499</c:v>
                </c:pt>
                <c:pt idx="561">
                  <c:v>155.9892777</c:v>
                </c:pt>
                <c:pt idx="562">
                  <c:v>156.04638120000001</c:v>
                </c:pt>
                <c:pt idx="563">
                  <c:v>156.1034846</c:v>
                </c:pt>
                <c:pt idx="564">
                  <c:v>156.2170002</c:v>
                </c:pt>
                <c:pt idx="565">
                  <c:v>156.30583849999999</c:v>
                </c:pt>
                <c:pt idx="566">
                  <c:v>156.3457142</c:v>
                </c:pt>
                <c:pt idx="567">
                  <c:v>156.56059730000001</c:v>
                </c:pt>
                <c:pt idx="568">
                  <c:v>156.60219889999999</c:v>
                </c:pt>
                <c:pt idx="569">
                  <c:v>156.65188459999999</c:v>
                </c:pt>
                <c:pt idx="570">
                  <c:v>156.70903749999999</c:v>
                </c:pt>
                <c:pt idx="571">
                  <c:v>156.88119040000001</c:v>
                </c:pt>
                <c:pt idx="572">
                  <c:v>157.1792423</c:v>
                </c:pt>
                <c:pt idx="573">
                  <c:v>162.2649668</c:v>
                </c:pt>
                <c:pt idx="574">
                  <c:v>166.58435220000001</c:v>
                </c:pt>
                <c:pt idx="575">
                  <c:v>166.4831394</c:v>
                </c:pt>
                <c:pt idx="576">
                  <c:v>165.44682180000001</c:v>
                </c:pt>
                <c:pt idx="577">
                  <c:v>165.50553980000001</c:v>
                </c:pt>
                <c:pt idx="578">
                  <c:v>165.56764480000001</c:v>
                </c:pt>
                <c:pt idx="579">
                  <c:v>165.63156459999999</c:v>
                </c:pt>
                <c:pt idx="580">
                  <c:v>165.74549780000001</c:v>
                </c:pt>
                <c:pt idx="581">
                  <c:v>165.73276559999999</c:v>
                </c:pt>
                <c:pt idx="582">
                  <c:v>165.76300090000001</c:v>
                </c:pt>
                <c:pt idx="583">
                  <c:v>165.82288750000001</c:v>
                </c:pt>
                <c:pt idx="584">
                  <c:v>165.8827742</c:v>
                </c:pt>
                <c:pt idx="585">
                  <c:v>165.9426608</c:v>
                </c:pt>
                <c:pt idx="586">
                  <c:v>166.0075325</c:v>
                </c:pt>
                <c:pt idx="587">
                  <c:v>166.0673233</c:v>
                </c:pt>
                <c:pt idx="588">
                  <c:v>166.1271141</c:v>
                </c:pt>
                <c:pt idx="589">
                  <c:v>166.19877399999999</c:v>
                </c:pt>
                <c:pt idx="590">
                  <c:v>166.24553399999999</c:v>
                </c:pt>
                <c:pt idx="591">
                  <c:v>166.30533629999999</c:v>
                </c:pt>
                <c:pt idx="592">
                  <c:v>166.3662793</c:v>
                </c:pt>
                <c:pt idx="593">
                  <c:v>166.41642949999999</c:v>
                </c:pt>
                <c:pt idx="594">
                  <c:v>166.47631530000001</c:v>
                </c:pt>
                <c:pt idx="595">
                  <c:v>166.87295929999999</c:v>
                </c:pt>
                <c:pt idx="596">
                  <c:v>167.09767869999999</c:v>
                </c:pt>
                <c:pt idx="597">
                  <c:v>167.1576049</c:v>
                </c:pt>
                <c:pt idx="598">
                  <c:v>167.2173765</c:v>
                </c:pt>
                <c:pt idx="599">
                  <c:v>167.27714810000001</c:v>
                </c:pt>
                <c:pt idx="600">
                  <c:v>167.33548999999999</c:v>
                </c:pt>
                <c:pt idx="601">
                  <c:v>167.4024311</c:v>
                </c:pt>
                <c:pt idx="602">
                  <c:v>167.36266069999999</c:v>
                </c:pt>
                <c:pt idx="603">
                  <c:v>167.42162189999999</c:v>
                </c:pt>
                <c:pt idx="604">
                  <c:v>167.480583</c:v>
                </c:pt>
                <c:pt idx="605">
                  <c:v>167.53954419999999</c:v>
                </c:pt>
                <c:pt idx="606">
                  <c:v>167.5985053</c:v>
                </c:pt>
                <c:pt idx="607">
                  <c:v>167.6574665</c:v>
                </c:pt>
                <c:pt idx="608">
                  <c:v>167.7349246</c:v>
                </c:pt>
                <c:pt idx="609">
                  <c:v>167.7133039</c:v>
                </c:pt>
                <c:pt idx="610">
                  <c:v>167.9030109</c:v>
                </c:pt>
                <c:pt idx="611">
                  <c:v>168.04763349999999</c:v>
                </c:pt>
                <c:pt idx="612">
                  <c:v>168.10623319999999</c:v>
                </c:pt>
                <c:pt idx="613">
                  <c:v>168.16483299999999</c:v>
                </c:pt>
                <c:pt idx="614">
                  <c:v>168.22343269999999</c:v>
                </c:pt>
                <c:pt idx="615">
                  <c:v>168.5405658</c:v>
                </c:pt>
                <c:pt idx="616">
                  <c:v>168.60377220000001</c:v>
                </c:pt>
                <c:pt idx="617">
                  <c:v>168.7558483</c:v>
                </c:pt>
                <c:pt idx="618">
                  <c:v>168.81498239999999</c:v>
                </c:pt>
                <c:pt idx="619">
                  <c:v>168.87411660000001</c:v>
                </c:pt>
                <c:pt idx="620">
                  <c:v>168.6319781</c:v>
                </c:pt>
                <c:pt idx="621">
                  <c:v>168.67844869999999</c:v>
                </c:pt>
                <c:pt idx="622">
                  <c:v>168.75640849999999</c:v>
                </c:pt>
                <c:pt idx="623">
                  <c:v>168.73797490000001</c:v>
                </c:pt>
                <c:pt idx="624">
                  <c:v>168.7956356</c:v>
                </c:pt>
                <c:pt idx="625">
                  <c:v>168.8532964</c:v>
                </c:pt>
                <c:pt idx="626">
                  <c:v>168.91095709999999</c:v>
                </c:pt>
                <c:pt idx="627">
                  <c:v>168.9686179</c:v>
                </c:pt>
                <c:pt idx="628">
                  <c:v>169.02627870000001</c:v>
                </c:pt>
                <c:pt idx="629">
                  <c:v>169.08391599999999</c:v>
                </c:pt>
                <c:pt idx="630">
                  <c:v>169.1415767</c:v>
                </c:pt>
                <c:pt idx="631">
                  <c:v>169.19923750000001</c:v>
                </c:pt>
                <c:pt idx="632">
                  <c:v>169.25689829999999</c:v>
                </c:pt>
                <c:pt idx="633">
                  <c:v>169.37627029999999</c:v>
                </c:pt>
                <c:pt idx="634">
                  <c:v>169.4358982</c:v>
                </c:pt>
                <c:pt idx="635">
                  <c:v>169.53473990000001</c:v>
                </c:pt>
                <c:pt idx="636">
                  <c:v>169.59449520000001</c:v>
                </c:pt>
                <c:pt idx="637">
                  <c:v>169.65606109999999</c:v>
                </c:pt>
                <c:pt idx="638">
                  <c:v>169.7612427</c:v>
                </c:pt>
                <c:pt idx="639">
                  <c:v>169.83666450000001</c:v>
                </c:pt>
                <c:pt idx="640">
                  <c:v>169.91208639999999</c:v>
                </c:pt>
                <c:pt idx="641">
                  <c:v>169.97277790000001</c:v>
                </c:pt>
                <c:pt idx="642">
                  <c:v>170.06213969999999</c:v>
                </c:pt>
                <c:pt idx="643">
                  <c:v>170.0175242</c:v>
                </c:pt>
                <c:pt idx="644">
                  <c:v>170.0929774</c:v>
                </c:pt>
                <c:pt idx="645">
                  <c:v>170.08501140000001</c:v>
                </c:pt>
                <c:pt idx="646">
                  <c:v>170.16043540000001</c:v>
                </c:pt>
                <c:pt idx="647">
                  <c:v>170.23585940000001</c:v>
                </c:pt>
                <c:pt idx="648">
                  <c:v>170.31128340000001</c:v>
                </c:pt>
                <c:pt idx="649">
                  <c:v>170.38670740000001</c:v>
                </c:pt>
                <c:pt idx="650">
                  <c:v>170.46780770000001</c:v>
                </c:pt>
                <c:pt idx="651">
                  <c:v>170.41860339999999</c:v>
                </c:pt>
                <c:pt idx="652">
                  <c:v>170.4948272</c:v>
                </c:pt>
                <c:pt idx="653">
                  <c:v>170.4756075</c:v>
                </c:pt>
                <c:pt idx="654">
                  <c:v>170.55103500000001</c:v>
                </c:pt>
                <c:pt idx="655">
                  <c:v>170.6264625</c:v>
                </c:pt>
                <c:pt idx="656">
                  <c:v>170.715361</c:v>
                </c:pt>
                <c:pt idx="657">
                  <c:v>170.7186859</c:v>
                </c:pt>
                <c:pt idx="658">
                  <c:v>170.8741722</c:v>
                </c:pt>
                <c:pt idx="659">
                  <c:v>170.8623656</c:v>
                </c:pt>
                <c:pt idx="660">
                  <c:v>170.39791629999999</c:v>
                </c:pt>
                <c:pt idx="661">
                  <c:v>170.4734278</c:v>
                </c:pt>
                <c:pt idx="662">
                  <c:v>170.51936079999999</c:v>
                </c:pt>
                <c:pt idx="663">
                  <c:v>169.60403299999999</c:v>
                </c:pt>
                <c:pt idx="664">
                  <c:v>170.23579989999999</c:v>
                </c:pt>
                <c:pt idx="665">
                  <c:v>171.1823344</c:v>
                </c:pt>
                <c:pt idx="666">
                  <c:v>169.3928966</c:v>
                </c:pt>
                <c:pt idx="667">
                  <c:v>167.0576178</c:v>
                </c:pt>
                <c:pt idx="668">
                  <c:v>167.2520389</c:v>
                </c:pt>
                <c:pt idx="669">
                  <c:v>167.2941036</c:v>
                </c:pt>
                <c:pt idx="670">
                  <c:v>167.43508990000001</c:v>
                </c:pt>
                <c:pt idx="671">
                  <c:v>167.42015420000001</c:v>
                </c:pt>
                <c:pt idx="672">
                  <c:v>167.44039849999999</c:v>
                </c:pt>
                <c:pt idx="673">
                  <c:v>167.54594280000001</c:v>
                </c:pt>
                <c:pt idx="674">
                  <c:v>167.62630540000001</c:v>
                </c:pt>
                <c:pt idx="675">
                  <c:v>167.6983855</c:v>
                </c:pt>
                <c:pt idx="676">
                  <c:v>167.77046559999999</c:v>
                </c:pt>
                <c:pt idx="677">
                  <c:v>167.84254559999999</c:v>
                </c:pt>
                <c:pt idx="678">
                  <c:v>168.0176859</c:v>
                </c:pt>
                <c:pt idx="679">
                  <c:v>168.12136889999999</c:v>
                </c:pt>
                <c:pt idx="680">
                  <c:v>168.1946509</c:v>
                </c:pt>
                <c:pt idx="681">
                  <c:v>168.28101179999999</c:v>
                </c:pt>
                <c:pt idx="682">
                  <c:v>168.35430679999999</c:v>
                </c:pt>
                <c:pt idx="683">
                  <c:v>168.4431912</c:v>
                </c:pt>
                <c:pt idx="684">
                  <c:v>168.53425809999999</c:v>
                </c:pt>
                <c:pt idx="685">
                  <c:v>168.67498409999999</c:v>
                </c:pt>
                <c:pt idx="686">
                  <c:v>169.1379288</c:v>
                </c:pt>
                <c:pt idx="687">
                  <c:v>169.37792010000001</c:v>
                </c:pt>
                <c:pt idx="688">
                  <c:v>169.5104786</c:v>
                </c:pt>
                <c:pt idx="689">
                  <c:v>169.58501140000001</c:v>
                </c:pt>
                <c:pt idx="690">
                  <c:v>169.73424399999999</c:v>
                </c:pt>
                <c:pt idx="691">
                  <c:v>169.94754420000001</c:v>
                </c:pt>
                <c:pt idx="692">
                  <c:v>170.02278000000001</c:v>
                </c:pt>
                <c:pt idx="693">
                  <c:v>170.09801580000001</c:v>
                </c:pt>
                <c:pt idx="694">
                  <c:v>170.17325149999999</c:v>
                </c:pt>
                <c:pt idx="695">
                  <c:v>170.24848729999999</c:v>
                </c:pt>
                <c:pt idx="696">
                  <c:v>170.323723</c:v>
                </c:pt>
                <c:pt idx="697">
                  <c:v>170.3989588</c:v>
                </c:pt>
                <c:pt idx="698">
                  <c:v>170.47893869999999</c:v>
                </c:pt>
                <c:pt idx="699">
                  <c:v>170.56142589999999</c:v>
                </c:pt>
                <c:pt idx="700">
                  <c:v>170.63652039999999</c:v>
                </c:pt>
                <c:pt idx="701">
                  <c:v>170.6249832</c:v>
                </c:pt>
                <c:pt idx="702">
                  <c:v>170.6999064</c:v>
                </c:pt>
                <c:pt idx="703">
                  <c:v>170.7748297</c:v>
                </c:pt>
                <c:pt idx="704">
                  <c:v>170.8930685</c:v>
                </c:pt>
                <c:pt idx="705">
                  <c:v>170.98052029999999</c:v>
                </c:pt>
                <c:pt idx="706">
                  <c:v>171.05544620000001</c:v>
                </c:pt>
                <c:pt idx="707">
                  <c:v>171.14350519999999</c:v>
                </c:pt>
                <c:pt idx="708">
                  <c:v>171.4596774</c:v>
                </c:pt>
                <c:pt idx="709">
                  <c:v>171.68469039999999</c:v>
                </c:pt>
                <c:pt idx="710">
                  <c:v>171.7604144</c:v>
                </c:pt>
                <c:pt idx="711">
                  <c:v>171.8273039</c:v>
                </c:pt>
                <c:pt idx="712">
                  <c:v>171.87123130000001</c:v>
                </c:pt>
                <c:pt idx="713">
                  <c:v>171.98557220000001</c:v>
                </c:pt>
                <c:pt idx="714">
                  <c:v>172.0896291</c:v>
                </c:pt>
                <c:pt idx="715">
                  <c:v>172.16598999999999</c:v>
                </c:pt>
                <c:pt idx="716">
                  <c:v>172.24235089999999</c:v>
                </c:pt>
                <c:pt idx="717">
                  <c:v>172.31871179999999</c:v>
                </c:pt>
                <c:pt idx="718">
                  <c:v>172.39507269999999</c:v>
                </c:pt>
                <c:pt idx="719">
                  <c:v>172.47332030000001</c:v>
                </c:pt>
                <c:pt idx="720">
                  <c:v>172.59180079999999</c:v>
                </c:pt>
                <c:pt idx="721">
                  <c:v>172.66832690000001</c:v>
                </c:pt>
                <c:pt idx="722">
                  <c:v>172.74485300000001</c:v>
                </c:pt>
                <c:pt idx="723">
                  <c:v>172.8213791</c:v>
                </c:pt>
                <c:pt idx="724">
                  <c:v>172.8979052</c:v>
                </c:pt>
                <c:pt idx="725">
                  <c:v>172.96601129999999</c:v>
                </c:pt>
                <c:pt idx="726">
                  <c:v>173.03411740000001</c:v>
                </c:pt>
                <c:pt idx="727">
                  <c:v>173.10222340000001</c:v>
                </c:pt>
                <c:pt idx="728">
                  <c:v>173.17032950000001</c:v>
                </c:pt>
                <c:pt idx="729">
                  <c:v>173.2384356</c:v>
                </c:pt>
                <c:pt idx="730">
                  <c:v>174.68635330000001</c:v>
                </c:pt>
                <c:pt idx="731">
                  <c:v>173.19398269999999</c:v>
                </c:pt>
                <c:pt idx="732">
                  <c:v>173.25950510000001</c:v>
                </c:pt>
                <c:pt idx="733">
                  <c:v>173.4743282</c:v>
                </c:pt>
                <c:pt idx="734">
                  <c:v>173.5072634</c:v>
                </c:pt>
                <c:pt idx="735">
                  <c:v>173.5810693</c:v>
                </c:pt>
                <c:pt idx="736">
                  <c:v>173.6227786</c:v>
                </c:pt>
                <c:pt idx="737">
                  <c:v>173.47691349999999</c:v>
                </c:pt>
                <c:pt idx="738">
                  <c:v>173.54390050000001</c:v>
                </c:pt>
                <c:pt idx="739">
                  <c:v>173.61088749999999</c:v>
                </c:pt>
                <c:pt idx="740">
                  <c:v>173.69018030000001</c:v>
                </c:pt>
                <c:pt idx="741">
                  <c:v>173.6232761</c:v>
                </c:pt>
                <c:pt idx="742">
                  <c:v>173.7027587</c:v>
                </c:pt>
                <c:pt idx="743">
                  <c:v>173.83339459999999</c:v>
                </c:pt>
                <c:pt idx="744">
                  <c:v>173.99778559999999</c:v>
                </c:pt>
                <c:pt idx="745">
                  <c:v>174.06424269999999</c:v>
                </c:pt>
                <c:pt idx="746">
                  <c:v>174.1306998</c:v>
                </c:pt>
                <c:pt idx="747">
                  <c:v>174.2053793</c:v>
                </c:pt>
                <c:pt idx="748">
                  <c:v>174.12975839999999</c:v>
                </c:pt>
                <c:pt idx="749">
                  <c:v>174.2300731</c:v>
                </c:pt>
                <c:pt idx="750">
                  <c:v>174.39889819999999</c:v>
                </c:pt>
                <c:pt idx="751">
                  <c:v>174.4004376</c:v>
                </c:pt>
                <c:pt idx="752">
                  <c:v>174.4642771</c:v>
                </c:pt>
                <c:pt idx="753">
                  <c:v>174.34567269999999</c:v>
                </c:pt>
                <c:pt idx="754">
                  <c:v>174.41754739999999</c:v>
                </c:pt>
                <c:pt idx="755">
                  <c:v>174.706459</c:v>
                </c:pt>
                <c:pt idx="756">
                  <c:v>174.60323579999999</c:v>
                </c:pt>
                <c:pt idx="757">
                  <c:v>175.99434880000001</c:v>
                </c:pt>
                <c:pt idx="758">
                  <c:v>177.27985039999999</c:v>
                </c:pt>
                <c:pt idx="759">
                  <c:v>177.32486660000001</c:v>
                </c:pt>
                <c:pt idx="760">
                  <c:v>177.3871212</c:v>
                </c:pt>
                <c:pt idx="761">
                  <c:v>177.60181</c:v>
                </c:pt>
                <c:pt idx="762">
                  <c:v>178.78413860000001</c:v>
                </c:pt>
                <c:pt idx="763">
                  <c:v>178.23966429999999</c:v>
                </c:pt>
                <c:pt idx="764">
                  <c:v>176.9958919</c:v>
                </c:pt>
                <c:pt idx="765">
                  <c:v>177.0075147</c:v>
                </c:pt>
                <c:pt idx="766">
                  <c:v>177.0702162</c:v>
                </c:pt>
                <c:pt idx="767">
                  <c:v>177.1329178</c:v>
                </c:pt>
                <c:pt idx="768">
                  <c:v>177.1956193</c:v>
                </c:pt>
                <c:pt idx="769">
                  <c:v>177.19924159999999</c:v>
                </c:pt>
                <c:pt idx="770">
                  <c:v>177.3355947</c:v>
                </c:pt>
                <c:pt idx="771">
                  <c:v>177.38907090000001</c:v>
                </c:pt>
                <c:pt idx="772">
                  <c:v>177.452518</c:v>
                </c:pt>
                <c:pt idx="773">
                  <c:v>177.53346859999999</c:v>
                </c:pt>
                <c:pt idx="774">
                  <c:v>177.68327579999999</c:v>
                </c:pt>
                <c:pt idx="775">
                  <c:v>177.83612740000001</c:v>
                </c:pt>
                <c:pt idx="776">
                  <c:v>177.90086790000001</c:v>
                </c:pt>
                <c:pt idx="777">
                  <c:v>178.28935329999999</c:v>
                </c:pt>
                <c:pt idx="778">
                  <c:v>178.530787</c:v>
                </c:pt>
                <c:pt idx="779">
                  <c:v>178.64103449999999</c:v>
                </c:pt>
                <c:pt idx="780">
                  <c:v>178.70492290000001</c:v>
                </c:pt>
                <c:pt idx="781">
                  <c:v>178.76881119999999</c:v>
                </c:pt>
                <c:pt idx="782">
                  <c:v>178.83269960000001</c:v>
                </c:pt>
                <c:pt idx="783">
                  <c:v>178.89658789999999</c:v>
                </c:pt>
                <c:pt idx="784">
                  <c:v>178.96389450000001</c:v>
                </c:pt>
                <c:pt idx="785">
                  <c:v>179.02544019999999</c:v>
                </c:pt>
                <c:pt idx="786">
                  <c:v>179.0141457</c:v>
                </c:pt>
                <c:pt idx="787">
                  <c:v>179.078205</c:v>
                </c:pt>
                <c:pt idx="788">
                  <c:v>179.14226429999999</c:v>
                </c:pt>
                <c:pt idx="789">
                  <c:v>179.3244104</c:v>
                </c:pt>
                <c:pt idx="790">
                  <c:v>179.273875</c:v>
                </c:pt>
                <c:pt idx="791">
                  <c:v>179.33803470000001</c:v>
                </c:pt>
                <c:pt idx="792">
                  <c:v>179.6329585</c:v>
                </c:pt>
                <c:pt idx="793">
                  <c:v>179.8133521</c:v>
                </c:pt>
                <c:pt idx="794">
                  <c:v>179.87574000000001</c:v>
                </c:pt>
                <c:pt idx="795">
                  <c:v>179.93812790000001</c:v>
                </c:pt>
                <c:pt idx="796">
                  <c:v>179.53553260000001</c:v>
                </c:pt>
                <c:pt idx="797">
                  <c:v>179.52830779999999</c:v>
                </c:pt>
                <c:pt idx="798">
                  <c:v>179.62196220000001</c:v>
                </c:pt>
                <c:pt idx="799">
                  <c:v>179.76350679999999</c:v>
                </c:pt>
                <c:pt idx="800">
                  <c:v>179.8748721</c:v>
                </c:pt>
                <c:pt idx="801">
                  <c:v>179.93523730000001</c:v>
                </c:pt>
                <c:pt idx="802">
                  <c:v>179.9956024</c:v>
                </c:pt>
                <c:pt idx="803">
                  <c:v>180.0602806</c:v>
                </c:pt>
                <c:pt idx="804">
                  <c:v>180.12120809999999</c:v>
                </c:pt>
                <c:pt idx="805">
                  <c:v>180.19802720000001</c:v>
                </c:pt>
                <c:pt idx="806">
                  <c:v>180.2470544</c:v>
                </c:pt>
                <c:pt idx="807">
                  <c:v>180.3078701</c:v>
                </c:pt>
                <c:pt idx="808">
                  <c:v>180.36868569999999</c:v>
                </c:pt>
                <c:pt idx="809">
                  <c:v>180.42950139999999</c:v>
                </c:pt>
                <c:pt idx="810">
                  <c:v>180.49444310000001</c:v>
                </c:pt>
                <c:pt idx="811">
                  <c:v>180.58200780000001</c:v>
                </c:pt>
                <c:pt idx="812">
                  <c:v>180.66464450000001</c:v>
                </c:pt>
                <c:pt idx="813">
                  <c:v>180.72717499999999</c:v>
                </c:pt>
                <c:pt idx="814">
                  <c:v>180.78810910000001</c:v>
                </c:pt>
                <c:pt idx="815">
                  <c:v>180.84904320000001</c:v>
                </c:pt>
                <c:pt idx="816">
                  <c:v>180.9275208</c:v>
                </c:pt>
                <c:pt idx="817">
                  <c:v>181.00599840000001</c:v>
                </c:pt>
                <c:pt idx="818">
                  <c:v>181.084476</c:v>
                </c:pt>
                <c:pt idx="819">
                  <c:v>181.16295349999999</c:v>
                </c:pt>
                <c:pt idx="820">
                  <c:v>181.24271450000001</c:v>
                </c:pt>
                <c:pt idx="821">
                  <c:v>181.32326470000001</c:v>
                </c:pt>
                <c:pt idx="822">
                  <c:v>181.39869379999999</c:v>
                </c:pt>
                <c:pt idx="823">
                  <c:v>181.47412299999999</c:v>
                </c:pt>
                <c:pt idx="824">
                  <c:v>181.45182679999999</c:v>
                </c:pt>
                <c:pt idx="825">
                  <c:v>181.5317278</c:v>
                </c:pt>
                <c:pt idx="826">
                  <c:v>181.6071164</c:v>
                </c:pt>
                <c:pt idx="827">
                  <c:v>181.59721959999999</c:v>
                </c:pt>
                <c:pt idx="828">
                  <c:v>181.71543650000001</c:v>
                </c:pt>
                <c:pt idx="829">
                  <c:v>181.7903858</c:v>
                </c:pt>
                <c:pt idx="830">
                  <c:v>181.72669429999999</c:v>
                </c:pt>
                <c:pt idx="831">
                  <c:v>181.80827249999999</c:v>
                </c:pt>
                <c:pt idx="832">
                  <c:v>181.76142770000001</c:v>
                </c:pt>
                <c:pt idx="833">
                  <c:v>181.8490779</c:v>
                </c:pt>
                <c:pt idx="834">
                  <c:v>181.84917239999999</c:v>
                </c:pt>
                <c:pt idx="835">
                  <c:v>181.92343650000001</c:v>
                </c:pt>
                <c:pt idx="836">
                  <c:v>181.9977006</c:v>
                </c:pt>
                <c:pt idx="837">
                  <c:v>182.05350189999999</c:v>
                </c:pt>
                <c:pt idx="838">
                  <c:v>181.9780232</c:v>
                </c:pt>
                <c:pt idx="839">
                  <c:v>181.98111549999999</c:v>
                </c:pt>
                <c:pt idx="840">
                  <c:v>181.98126579999999</c:v>
                </c:pt>
                <c:pt idx="841">
                  <c:v>181.77157539999999</c:v>
                </c:pt>
                <c:pt idx="842">
                  <c:v>181.8430774</c:v>
                </c:pt>
                <c:pt idx="843">
                  <c:v>181.91774269999999</c:v>
                </c:pt>
                <c:pt idx="844">
                  <c:v>181.8443345</c:v>
                </c:pt>
                <c:pt idx="845">
                  <c:v>181.92144870000001</c:v>
                </c:pt>
                <c:pt idx="846">
                  <c:v>181.38688479999999</c:v>
                </c:pt>
                <c:pt idx="847">
                  <c:v>181.02910059999999</c:v>
                </c:pt>
                <c:pt idx="848">
                  <c:v>178.35730469999999</c:v>
                </c:pt>
                <c:pt idx="849">
                  <c:v>175.13711240000001</c:v>
                </c:pt>
                <c:pt idx="850">
                  <c:v>175.212006</c:v>
                </c:pt>
                <c:pt idx="851">
                  <c:v>175.3365756</c:v>
                </c:pt>
                <c:pt idx="852">
                  <c:v>175.34698019999999</c:v>
                </c:pt>
                <c:pt idx="853">
                  <c:v>175.29287890000001</c:v>
                </c:pt>
                <c:pt idx="854">
                  <c:v>175.33051449999999</c:v>
                </c:pt>
                <c:pt idx="855">
                  <c:v>175.34357349999999</c:v>
                </c:pt>
                <c:pt idx="856">
                  <c:v>175.42333629999999</c:v>
                </c:pt>
                <c:pt idx="857">
                  <c:v>175.50309909999999</c:v>
                </c:pt>
                <c:pt idx="858">
                  <c:v>175.58286200000001</c:v>
                </c:pt>
                <c:pt idx="859">
                  <c:v>175.58164769999999</c:v>
                </c:pt>
                <c:pt idx="860">
                  <c:v>175.66275469999999</c:v>
                </c:pt>
                <c:pt idx="861">
                  <c:v>175.8239197</c:v>
                </c:pt>
                <c:pt idx="862">
                  <c:v>175.90513189999999</c:v>
                </c:pt>
                <c:pt idx="863">
                  <c:v>175.9863441</c:v>
                </c:pt>
                <c:pt idx="864">
                  <c:v>176.06755630000001</c:v>
                </c:pt>
                <c:pt idx="865">
                  <c:v>176.14876849999999</c:v>
                </c:pt>
                <c:pt idx="866">
                  <c:v>176.2299806</c:v>
                </c:pt>
                <c:pt idx="867">
                  <c:v>176.3528015</c:v>
                </c:pt>
                <c:pt idx="868">
                  <c:v>176.4251998</c:v>
                </c:pt>
                <c:pt idx="869">
                  <c:v>176.5067335</c:v>
                </c:pt>
                <c:pt idx="870">
                  <c:v>176.5882671</c:v>
                </c:pt>
                <c:pt idx="871">
                  <c:v>176.66980079999999</c:v>
                </c:pt>
                <c:pt idx="872">
                  <c:v>176.72042590000001</c:v>
                </c:pt>
                <c:pt idx="873">
                  <c:v>176.7936981</c:v>
                </c:pt>
                <c:pt idx="874">
                  <c:v>176.8471438</c:v>
                </c:pt>
                <c:pt idx="875">
                  <c:v>176.74216179999999</c:v>
                </c:pt>
                <c:pt idx="876">
                  <c:v>176.9354333</c:v>
                </c:pt>
                <c:pt idx="877">
                  <c:v>177.0737555</c:v>
                </c:pt>
                <c:pt idx="878">
                  <c:v>177.42666270000001</c:v>
                </c:pt>
                <c:pt idx="879">
                  <c:v>177.51050889999999</c:v>
                </c:pt>
                <c:pt idx="880">
                  <c:v>177.5943552</c:v>
                </c:pt>
                <c:pt idx="881">
                  <c:v>177.52628110000001</c:v>
                </c:pt>
                <c:pt idx="882">
                  <c:v>177.22904879999999</c:v>
                </c:pt>
                <c:pt idx="883">
                  <c:v>177.26595349999999</c:v>
                </c:pt>
                <c:pt idx="884">
                  <c:v>177.33846009999999</c:v>
                </c:pt>
                <c:pt idx="885">
                  <c:v>177.1352402</c:v>
                </c:pt>
                <c:pt idx="886">
                  <c:v>177.21749980000001</c:v>
                </c:pt>
                <c:pt idx="887">
                  <c:v>177.29019640000001</c:v>
                </c:pt>
                <c:pt idx="888">
                  <c:v>177.3515534</c:v>
                </c:pt>
                <c:pt idx="889">
                  <c:v>177.3770275</c:v>
                </c:pt>
                <c:pt idx="890">
                  <c:v>177.39017050000001</c:v>
                </c:pt>
                <c:pt idx="891">
                  <c:v>177.46739539999999</c:v>
                </c:pt>
                <c:pt idx="892">
                  <c:v>177.5492706</c:v>
                </c:pt>
                <c:pt idx="893">
                  <c:v>177.63114580000001</c:v>
                </c:pt>
                <c:pt idx="894">
                  <c:v>177.69105200000001</c:v>
                </c:pt>
                <c:pt idx="895">
                  <c:v>177.77614120000001</c:v>
                </c:pt>
                <c:pt idx="896">
                  <c:v>177.8518938</c:v>
                </c:pt>
                <c:pt idx="897">
                  <c:v>177.78298469999999</c:v>
                </c:pt>
                <c:pt idx="898">
                  <c:v>177.61812739999999</c:v>
                </c:pt>
                <c:pt idx="899">
                  <c:v>177.69991859999999</c:v>
                </c:pt>
                <c:pt idx="900">
                  <c:v>177.78170979999999</c:v>
                </c:pt>
                <c:pt idx="901">
                  <c:v>177.86350100000001</c:v>
                </c:pt>
                <c:pt idx="902">
                  <c:v>177.9452933</c:v>
                </c:pt>
                <c:pt idx="903">
                  <c:v>178.0270845</c:v>
                </c:pt>
                <c:pt idx="904">
                  <c:v>178.0209467</c:v>
                </c:pt>
                <c:pt idx="905">
                  <c:v>178.08304609999999</c:v>
                </c:pt>
                <c:pt idx="906">
                  <c:v>178.16506480000001</c:v>
                </c:pt>
                <c:pt idx="907">
                  <c:v>178.23255549999999</c:v>
                </c:pt>
                <c:pt idx="908">
                  <c:v>178.3000461</c:v>
                </c:pt>
                <c:pt idx="909">
                  <c:v>178.11252500000001</c:v>
                </c:pt>
                <c:pt idx="910">
                  <c:v>178.08426259999999</c:v>
                </c:pt>
                <c:pt idx="911">
                  <c:v>178.52905290000001</c:v>
                </c:pt>
                <c:pt idx="912">
                  <c:v>178.1139647</c:v>
                </c:pt>
                <c:pt idx="913">
                  <c:v>178.18648229999999</c:v>
                </c:pt>
                <c:pt idx="914">
                  <c:v>178.25899989999999</c:v>
                </c:pt>
                <c:pt idx="915">
                  <c:v>178.2768556</c:v>
                </c:pt>
                <c:pt idx="916">
                  <c:v>178.0935518</c:v>
                </c:pt>
                <c:pt idx="917">
                  <c:v>178.1256549</c:v>
                </c:pt>
                <c:pt idx="918">
                  <c:v>178.16669659999999</c:v>
                </c:pt>
                <c:pt idx="919">
                  <c:v>178.22398920000001</c:v>
                </c:pt>
                <c:pt idx="920">
                  <c:v>178.278515</c:v>
                </c:pt>
                <c:pt idx="921">
                  <c:v>178.26882749999999</c:v>
                </c:pt>
                <c:pt idx="922">
                  <c:v>178.2821069</c:v>
                </c:pt>
                <c:pt idx="923">
                  <c:v>178.2890835</c:v>
                </c:pt>
                <c:pt idx="924">
                  <c:v>178.18851810000001</c:v>
                </c:pt>
                <c:pt idx="925">
                  <c:v>177.98358239999999</c:v>
                </c:pt>
                <c:pt idx="926">
                  <c:v>177.72286339999999</c:v>
                </c:pt>
                <c:pt idx="927">
                  <c:v>177.79402200000001</c:v>
                </c:pt>
                <c:pt idx="928">
                  <c:v>177.63829100000001</c:v>
                </c:pt>
                <c:pt idx="929">
                  <c:v>177.79030180000001</c:v>
                </c:pt>
                <c:pt idx="930">
                  <c:v>177.2647</c:v>
                </c:pt>
                <c:pt idx="931">
                  <c:v>177.0322998</c:v>
                </c:pt>
                <c:pt idx="932">
                  <c:v>176.80179989999999</c:v>
                </c:pt>
                <c:pt idx="933">
                  <c:v>176.6499747</c:v>
                </c:pt>
                <c:pt idx="934">
                  <c:v>176.7174564</c:v>
                </c:pt>
                <c:pt idx="935">
                  <c:v>176.6400366</c:v>
                </c:pt>
                <c:pt idx="936">
                  <c:v>176.64931139999999</c:v>
                </c:pt>
                <c:pt idx="937">
                  <c:v>174.12833879999999</c:v>
                </c:pt>
                <c:pt idx="938">
                  <c:v>170.88182979999999</c:v>
                </c:pt>
                <c:pt idx="939">
                  <c:v>168.93116879999999</c:v>
                </c:pt>
                <c:pt idx="940">
                  <c:v>168.96595819999999</c:v>
                </c:pt>
                <c:pt idx="941">
                  <c:v>169.02917729999999</c:v>
                </c:pt>
                <c:pt idx="942">
                  <c:v>169.05022550000001</c:v>
                </c:pt>
                <c:pt idx="943">
                  <c:v>169.0213856</c:v>
                </c:pt>
                <c:pt idx="944">
                  <c:v>168.9369226</c:v>
                </c:pt>
                <c:pt idx="945">
                  <c:v>168.95860519999999</c:v>
                </c:pt>
                <c:pt idx="946">
                  <c:v>169.04730190000001</c:v>
                </c:pt>
                <c:pt idx="947">
                  <c:v>169.0292249</c:v>
                </c:pt>
                <c:pt idx="948">
                  <c:v>169.0579626</c:v>
                </c:pt>
                <c:pt idx="949">
                  <c:v>169.13049659999999</c:v>
                </c:pt>
                <c:pt idx="950">
                  <c:v>168.02744089999999</c:v>
                </c:pt>
                <c:pt idx="951">
                  <c:v>167.7762266</c:v>
                </c:pt>
                <c:pt idx="952">
                  <c:v>167.8271953</c:v>
                </c:pt>
                <c:pt idx="953">
                  <c:v>167.89726970000001</c:v>
                </c:pt>
                <c:pt idx="954">
                  <c:v>167.9770149</c:v>
                </c:pt>
                <c:pt idx="955">
                  <c:v>168.0297425</c:v>
                </c:pt>
                <c:pt idx="956">
                  <c:v>168.1063781</c:v>
                </c:pt>
                <c:pt idx="957">
                  <c:v>168.1830138</c:v>
                </c:pt>
                <c:pt idx="958">
                  <c:v>168.26622409999999</c:v>
                </c:pt>
                <c:pt idx="959">
                  <c:v>168.19433269999999</c:v>
                </c:pt>
                <c:pt idx="960">
                  <c:v>168.21960300000001</c:v>
                </c:pt>
                <c:pt idx="961">
                  <c:v>168.09037989999999</c:v>
                </c:pt>
                <c:pt idx="962">
                  <c:v>168.1687488</c:v>
                </c:pt>
                <c:pt idx="963">
                  <c:v>168.1535974</c:v>
                </c:pt>
                <c:pt idx="964">
                  <c:v>168.2489061</c:v>
                </c:pt>
                <c:pt idx="965">
                  <c:v>168.32206980000001</c:v>
                </c:pt>
                <c:pt idx="966">
                  <c:v>167.92068509999999</c:v>
                </c:pt>
                <c:pt idx="967">
                  <c:v>167.52301879999999</c:v>
                </c:pt>
                <c:pt idx="968">
                  <c:v>167.5233786</c:v>
                </c:pt>
                <c:pt idx="969">
                  <c:v>167.60271109999999</c:v>
                </c:pt>
                <c:pt idx="970">
                  <c:v>167.68204370000001</c:v>
                </c:pt>
                <c:pt idx="971">
                  <c:v>167.7613762</c:v>
                </c:pt>
                <c:pt idx="972">
                  <c:v>167.84070879999999</c:v>
                </c:pt>
                <c:pt idx="973">
                  <c:v>167.8511613</c:v>
                </c:pt>
                <c:pt idx="974">
                  <c:v>167.91486190000001</c:v>
                </c:pt>
                <c:pt idx="975">
                  <c:v>168.05228210000001</c:v>
                </c:pt>
                <c:pt idx="976">
                  <c:v>168.13178540000001</c:v>
                </c:pt>
                <c:pt idx="977">
                  <c:v>168.21128870000001</c:v>
                </c:pt>
                <c:pt idx="978">
                  <c:v>168.2644761</c:v>
                </c:pt>
                <c:pt idx="979">
                  <c:v>168.33927120000001</c:v>
                </c:pt>
                <c:pt idx="980">
                  <c:v>168.38471580000001</c:v>
                </c:pt>
                <c:pt idx="981">
                  <c:v>168.46329940000001</c:v>
                </c:pt>
                <c:pt idx="982">
                  <c:v>168.4684728</c:v>
                </c:pt>
                <c:pt idx="983">
                  <c:v>168.01808109999999</c:v>
                </c:pt>
                <c:pt idx="984">
                  <c:v>168.1005748</c:v>
                </c:pt>
                <c:pt idx="985">
                  <c:v>168.13685609999999</c:v>
                </c:pt>
                <c:pt idx="986">
                  <c:v>168.23596509999999</c:v>
                </c:pt>
                <c:pt idx="987">
                  <c:v>168.31174770000001</c:v>
                </c:pt>
                <c:pt idx="988">
                  <c:v>168.12778420000001</c:v>
                </c:pt>
                <c:pt idx="989">
                  <c:v>168.20924389999999</c:v>
                </c:pt>
                <c:pt idx="990">
                  <c:v>168.2907036</c:v>
                </c:pt>
                <c:pt idx="991">
                  <c:v>168.37216319999999</c:v>
                </c:pt>
                <c:pt idx="992">
                  <c:v>168.53391389999999</c:v>
                </c:pt>
                <c:pt idx="993">
                  <c:v>168.61772970000001</c:v>
                </c:pt>
                <c:pt idx="994">
                  <c:v>168.71622400000001</c:v>
                </c:pt>
                <c:pt idx="995">
                  <c:v>168.80052319999999</c:v>
                </c:pt>
                <c:pt idx="996">
                  <c:v>168.88229920000001</c:v>
                </c:pt>
                <c:pt idx="997">
                  <c:v>168.9640751</c:v>
                </c:pt>
                <c:pt idx="998">
                  <c:v>168.92673909999999</c:v>
                </c:pt>
                <c:pt idx="999">
                  <c:v>168.94543279999999</c:v>
                </c:pt>
                <c:pt idx="1000">
                  <c:v>168.9514963</c:v>
                </c:pt>
                <c:pt idx="1001">
                  <c:v>168.5443631</c:v>
                </c:pt>
                <c:pt idx="1002">
                  <c:v>168.55206509999999</c:v>
                </c:pt>
                <c:pt idx="1003">
                  <c:v>168.55828600000001</c:v>
                </c:pt>
                <c:pt idx="1004">
                  <c:v>168.6181373</c:v>
                </c:pt>
                <c:pt idx="1005">
                  <c:v>168.68825849999999</c:v>
                </c:pt>
                <c:pt idx="1006">
                  <c:v>168.63192849999999</c:v>
                </c:pt>
                <c:pt idx="1007">
                  <c:v>168.65975689999999</c:v>
                </c:pt>
                <c:pt idx="1008">
                  <c:v>168.78615110000001</c:v>
                </c:pt>
                <c:pt idx="1009">
                  <c:v>168.87233169999999</c:v>
                </c:pt>
                <c:pt idx="1010">
                  <c:v>168.9585123</c:v>
                </c:pt>
                <c:pt idx="1011">
                  <c:v>169.044693</c:v>
                </c:pt>
                <c:pt idx="1012">
                  <c:v>169.09793569999999</c:v>
                </c:pt>
                <c:pt idx="1013">
                  <c:v>169.22842790000001</c:v>
                </c:pt>
                <c:pt idx="1014">
                  <c:v>169.45456279999999</c:v>
                </c:pt>
                <c:pt idx="1015">
                  <c:v>169.51220259999999</c:v>
                </c:pt>
                <c:pt idx="1016">
                  <c:v>169.27435370000001</c:v>
                </c:pt>
                <c:pt idx="1017">
                  <c:v>169.36037769999999</c:v>
                </c:pt>
                <c:pt idx="1018">
                  <c:v>169.4464017</c:v>
                </c:pt>
                <c:pt idx="1019">
                  <c:v>169.52340699999999</c:v>
                </c:pt>
                <c:pt idx="1020">
                  <c:v>169.5282981</c:v>
                </c:pt>
                <c:pt idx="1021">
                  <c:v>169.36271529999999</c:v>
                </c:pt>
                <c:pt idx="1022">
                  <c:v>169.38906220000001</c:v>
                </c:pt>
                <c:pt idx="1023">
                  <c:v>169.2865912</c:v>
                </c:pt>
                <c:pt idx="1024">
                  <c:v>168.86760570000001</c:v>
                </c:pt>
                <c:pt idx="1025">
                  <c:v>168.9548164</c:v>
                </c:pt>
                <c:pt idx="1026">
                  <c:v>168.95360170000001</c:v>
                </c:pt>
                <c:pt idx="1027">
                  <c:v>168.99224649999999</c:v>
                </c:pt>
                <c:pt idx="1028">
                  <c:v>167.3615369</c:v>
                </c:pt>
                <c:pt idx="1029">
                  <c:v>163.00500160000001</c:v>
                </c:pt>
                <c:pt idx="1030">
                  <c:v>160.2398862</c:v>
                </c:pt>
                <c:pt idx="1031">
                  <c:v>157.82304500000001</c:v>
                </c:pt>
                <c:pt idx="1032">
                  <c:v>157.9042001</c:v>
                </c:pt>
                <c:pt idx="1033">
                  <c:v>157.9849131</c:v>
                </c:pt>
                <c:pt idx="1034">
                  <c:v>158.06493330000001</c:v>
                </c:pt>
                <c:pt idx="1035">
                  <c:v>158.17272850000001</c:v>
                </c:pt>
                <c:pt idx="1036">
                  <c:v>158.18954590000001</c:v>
                </c:pt>
                <c:pt idx="1037">
                  <c:v>158.26558309999999</c:v>
                </c:pt>
                <c:pt idx="1038">
                  <c:v>158.26392670000001</c:v>
                </c:pt>
                <c:pt idx="1039">
                  <c:v>158.34525729999999</c:v>
                </c:pt>
                <c:pt idx="1040">
                  <c:v>158.37135739999999</c:v>
                </c:pt>
                <c:pt idx="1041">
                  <c:v>158.3870426</c:v>
                </c:pt>
                <c:pt idx="1042">
                  <c:v>158.46235530000001</c:v>
                </c:pt>
                <c:pt idx="1043">
                  <c:v>158.0085455</c:v>
                </c:pt>
                <c:pt idx="1044">
                  <c:v>157.79206020000001</c:v>
                </c:pt>
                <c:pt idx="1045">
                  <c:v>157.88899860000001</c:v>
                </c:pt>
                <c:pt idx="1046">
                  <c:v>157.98986350000001</c:v>
                </c:pt>
                <c:pt idx="1047">
                  <c:v>158.0528712</c:v>
                </c:pt>
                <c:pt idx="1048">
                  <c:v>157.76394110000001</c:v>
                </c:pt>
                <c:pt idx="1049">
                  <c:v>157.82087659999999</c:v>
                </c:pt>
                <c:pt idx="1050">
                  <c:v>157.87795729999999</c:v>
                </c:pt>
                <c:pt idx="1051">
                  <c:v>157.9589187</c:v>
                </c:pt>
                <c:pt idx="1052">
                  <c:v>158.04065159999999</c:v>
                </c:pt>
                <c:pt idx="1053">
                  <c:v>158.04819040000001</c:v>
                </c:pt>
                <c:pt idx="1054">
                  <c:v>158.13027460000001</c:v>
                </c:pt>
                <c:pt idx="1055">
                  <c:v>158.14997679999999</c:v>
                </c:pt>
                <c:pt idx="1056">
                  <c:v>158.06719140000001</c:v>
                </c:pt>
                <c:pt idx="1057">
                  <c:v>158.13582719999999</c:v>
                </c:pt>
                <c:pt idx="1058">
                  <c:v>158.21679520000001</c:v>
                </c:pt>
                <c:pt idx="1059">
                  <c:v>158.3000515</c:v>
                </c:pt>
                <c:pt idx="1060">
                  <c:v>158.38098489999999</c:v>
                </c:pt>
                <c:pt idx="1061">
                  <c:v>158.46191830000001</c:v>
                </c:pt>
                <c:pt idx="1062">
                  <c:v>158.31364189999999</c:v>
                </c:pt>
                <c:pt idx="1063">
                  <c:v>158.34894499999999</c:v>
                </c:pt>
                <c:pt idx="1064">
                  <c:v>158.43505210000001</c:v>
                </c:pt>
                <c:pt idx="1065">
                  <c:v>158.5384483</c:v>
                </c:pt>
                <c:pt idx="1066">
                  <c:v>158.6210787</c:v>
                </c:pt>
                <c:pt idx="1067">
                  <c:v>158.703709</c:v>
                </c:pt>
                <c:pt idx="1068">
                  <c:v>158.7404885</c:v>
                </c:pt>
                <c:pt idx="1069">
                  <c:v>158.6806934</c:v>
                </c:pt>
                <c:pt idx="1070">
                  <c:v>158.7543101</c:v>
                </c:pt>
                <c:pt idx="1071">
                  <c:v>158.81931689999999</c:v>
                </c:pt>
                <c:pt idx="1072">
                  <c:v>158.86551779999999</c:v>
                </c:pt>
                <c:pt idx="1073">
                  <c:v>158.8861923</c:v>
                </c:pt>
                <c:pt idx="1074">
                  <c:v>158.96937600000001</c:v>
                </c:pt>
                <c:pt idx="1075">
                  <c:v>159.0525596</c:v>
                </c:pt>
                <c:pt idx="1076">
                  <c:v>159.0597578</c:v>
                </c:pt>
                <c:pt idx="1077">
                  <c:v>159.14322680000001</c:v>
                </c:pt>
                <c:pt idx="1078">
                  <c:v>159.19322500000001</c:v>
                </c:pt>
                <c:pt idx="1079">
                  <c:v>159.18465140000001</c:v>
                </c:pt>
                <c:pt idx="1080">
                  <c:v>159.3050642</c:v>
                </c:pt>
                <c:pt idx="1081">
                  <c:v>159.38897470000001</c:v>
                </c:pt>
                <c:pt idx="1082">
                  <c:v>159.4457974</c:v>
                </c:pt>
                <c:pt idx="1083">
                  <c:v>159.12628029999999</c:v>
                </c:pt>
                <c:pt idx="1084">
                  <c:v>159.29967790000001</c:v>
                </c:pt>
                <c:pt idx="1085">
                  <c:v>159.3786139</c:v>
                </c:pt>
                <c:pt idx="1086">
                  <c:v>159.43121550000001</c:v>
                </c:pt>
                <c:pt idx="1087">
                  <c:v>159.5196651</c:v>
                </c:pt>
                <c:pt idx="1088">
                  <c:v>159.60380850000001</c:v>
                </c:pt>
                <c:pt idx="1089">
                  <c:v>159.6879519</c:v>
                </c:pt>
                <c:pt idx="1090">
                  <c:v>159.82377640000001</c:v>
                </c:pt>
                <c:pt idx="1091">
                  <c:v>159.9596008</c:v>
                </c:pt>
                <c:pt idx="1092">
                  <c:v>160.1117261</c:v>
                </c:pt>
                <c:pt idx="1093">
                  <c:v>160.2473559</c:v>
                </c:pt>
                <c:pt idx="1094">
                  <c:v>160.127621</c:v>
                </c:pt>
                <c:pt idx="1095">
                  <c:v>162.25027729999999</c:v>
                </c:pt>
                <c:pt idx="1096">
                  <c:v>160.29129309999999</c:v>
                </c:pt>
                <c:pt idx="1097">
                  <c:v>160.375167</c:v>
                </c:pt>
                <c:pt idx="1098">
                  <c:v>160.32882000000001</c:v>
                </c:pt>
                <c:pt idx="1099">
                  <c:v>160.2931068</c:v>
                </c:pt>
                <c:pt idx="1100">
                  <c:v>160.37463930000001</c:v>
                </c:pt>
                <c:pt idx="1101">
                  <c:v>160.4215111</c:v>
                </c:pt>
                <c:pt idx="1102">
                  <c:v>160.5030189</c:v>
                </c:pt>
                <c:pt idx="1103">
                  <c:v>160.58452679999999</c:v>
                </c:pt>
                <c:pt idx="1104">
                  <c:v>160.66603470000001</c:v>
                </c:pt>
                <c:pt idx="1105">
                  <c:v>160.5176927</c:v>
                </c:pt>
                <c:pt idx="1106">
                  <c:v>160.71032779999999</c:v>
                </c:pt>
                <c:pt idx="1107">
                  <c:v>160.523662</c:v>
                </c:pt>
                <c:pt idx="1108">
                  <c:v>160.6052277</c:v>
                </c:pt>
                <c:pt idx="1109">
                  <c:v>160.5519889</c:v>
                </c:pt>
                <c:pt idx="1110">
                  <c:v>160.62945640000001</c:v>
                </c:pt>
                <c:pt idx="1111">
                  <c:v>160.61163070000001</c:v>
                </c:pt>
                <c:pt idx="1112">
                  <c:v>160.58169699999999</c:v>
                </c:pt>
                <c:pt idx="1113">
                  <c:v>160.8382714</c:v>
                </c:pt>
                <c:pt idx="1114">
                  <c:v>160.85746510000001</c:v>
                </c:pt>
                <c:pt idx="1115">
                  <c:v>160.9531159</c:v>
                </c:pt>
                <c:pt idx="1116">
                  <c:v>161.031971</c:v>
                </c:pt>
                <c:pt idx="1117">
                  <c:v>160.8491329</c:v>
                </c:pt>
                <c:pt idx="1118">
                  <c:v>160.84161789999999</c:v>
                </c:pt>
                <c:pt idx="1119">
                  <c:v>160.72641189999999</c:v>
                </c:pt>
                <c:pt idx="1120">
                  <c:v>159.95880080000001</c:v>
                </c:pt>
                <c:pt idx="1121">
                  <c:v>160.10720710000001</c:v>
                </c:pt>
                <c:pt idx="1122">
                  <c:v>160.15067769999999</c:v>
                </c:pt>
                <c:pt idx="1123">
                  <c:v>160.22698489999999</c:v>
                </c:pt>
                <c:pt idx="1124">
                  <c:v>160.2050692</c:v>
                </c:pt>
                <c:pt idx="1125">
                  <c:v>160.10668799999999</c:v>
                </c:pt>
                <c:pt idx="1126">
                  <c:v>160.44480229999999</c:v>
                </c:pt>
                <c:pt idx="1127">
                  <c:v>161.25479039999999</c:v>
                </c:pt>
                <c:pt idx="1128">
                  <c:v>160.69490909999999</c:v>
                </c:pt>
                <c:pt idx="1129">
                  <c:v>159.14128149999999</c:v>
                </c:pt>
                <c:pt idx="1130">
                  <c:v>159.3409911</c:v>
                </c:pt>
                <c:pt idx="1131">
                  <c:v>159.39398890000001</c:v>
                </c:pt>
                <c:pt idx="1132">
                  <c:v>159.37954830000001</c:v>
                </c:pt>
                <c:pt idx="1133">
                  <c:v>159.38035249999999</c:v>
                </c:pt>
                <c:pt idx="1134">
                  <c:v>159.6777855</c:v>
                </c:pt>
                <c:pt idx="1135">
                  <c:v>159.6963629</c:v>
                </c:pt>
                <c:pt idx="1136">
                  <c:v>159.81311479999999</c:v>
                </c:pt>
                <c:pt idx="1137">
                  <c:v>159.88908649999999</c:v>
                </c:pt>
                <c:pt idx="1138">
                  <c:v>159.96505819999999</c:v>
                </c:pt>
                <c:pt idx="1139">
                  <c:v>160.031395</c:v>
                </c:pt>
                <c:pt idx="1140">
                  <c:v>160.04704620000001</c:v>
                </c:pt>
                <c:pt idx="1141">
                  <c:v>160.02662649999999</c:v>
                </c:pt>
                <c:pt idx="1142">
                  <c:v>159.9244296</c:v>
                </c:pt>
                <c:pt idx="1143">
                  <c:v>159.99720919999999</c:v>
                </c:pt>
                <c:pt idx="1144">
                  <c:v>160.07020470000001</c:v>
                </c:pt>
                <c:pt idx="1145">
                  <c:v>159.8857084</c:v>
                </c:pt>
                <c:pt idx="1146">
                  <c:v>159.92739109999999</c:v>
                </c:pt>
                <c:pt idx="1147">
                  <c:v>160.0071901</c:v>
                </c:pt>
                <c:pt idx="1148">
                  <c:v>160.2441402</c:v>
                </c:pt>
                <c:pt idx="1149">
                  <c:v>160.3693997</c:v>
                </c:pt>
                <c:pt idx="1150">
                  <c:v>160.4176089</c:v>
                </c:pt>
                <c:pt idx="1151">
                  <c:v>160.49144179999999</c:v>
                </c:pt>
                <c:pt idx="1152">
                  <c:v>160.5652748</c:v>
                </c:pt>
                <c:pt idx="1153">
                  <c:v>160.6404354</c:v>
                </c:pt>
                <c:pt idx="1154">
                  <c:v>161.16396589999999</c:v>
                </c:pt>
                <c:pt idx="1155">
                  <c:v>161.23781360000001</c:v>
                </c:pt>
                <c:pt idx="1156">
                  <c:v>161.50515680000001</c:v>
                </c:pt>
                <c:pt idx="1157">
                  <c:v>161.67547440000001</c:v>
                </c:pt>
                <c:pt idx="1158">
                  <c:v>161.7493059</c:v>
                </c:pt>
                <c:pt idx="1159">
                  <c:v>161.82313740000001</c:v>
                </c:pt>
                <c:pt idx="1160">
                  <c:v>161.8947915</c:v>
                </c:pt>
                <c:pt idx="1161">
                  <c:v>161.95748370000001</c:v>
                </c:pt>
                <c:pt idx="1162">
                  <c:v>162.06070930000001</c:v>
                </c:pt>
                <c:pt idx="1163">
                  <c:v>162.12278219999999</c:v>
                </c:pt>
                <c:pt idx="1164">
                  <c:v>162.2112553</c:v>
                </c:pt>
                <c:pt idx="1165">
                  <c:v>162.2854222</c:v>
                </c:pt>
                <c:pt idx="1166">
                  <c:v>162.36387239999999</c:v>
                </c:pt>
                <c:pt idx="1167">
                  <c:v>162.48799940000001</c:v>
                </c:pt>
                <c:pt idx="1168">
                  <c:v>162.90902740000001</c:v>
                </c:pt>
                <c:pt idx="1169">
                  <c:v>163.0288893</c:v>
                </c:pt>
                <c:pt idx="1170">
                  <c:v>163.13836259999999</c:v>
                </c:pt>
                <c:pt idx="1171">
                  <c:v>163.24067779999999</c:v>
                </c:pt>
                <c:pt idx="1172">
                  <c:v>163.31810820000001</c:v>
                </c:pt>
                <c:pt idx="1173">
                  <c:v>163.45153640000001</c:v>
                </c:pt>
                <c:pt idx="1174">
                  <c:v>163.51011579999999</c:v>
                </c:pt>
                <c:pt idx="1175">
                  <c:v>163.62279150000001</c:v>
                </c:pt>
                <c:pt idx="1176">
                  <c:v>163.67936929999999</c:v>
                </c:pt>
                <c:pt idx="1177">
                  <c:v>163.75722719999999</c:v>
                </c:pt>
                <c:pt idx="1178">
                  <c:v>163.88929150000001</c:v>
                </c:pt>
                <c:pt idx="1179">
                  <c:v>163.96709279999999</c:v>
                </c:pt>
                <c:pt idx="1180">
                  <c:v>164.09182139999999</c:v>
                </c:pt>
                <c:pt idx="1181">
                  <c:v>164.19616909999999</c:v>
                </c:pt>
                <c:pt idx="1182">
                  <c:v>164.27426209999999</c:v>
                </c:pt>
                <c:pt idx="1183">
                  <c:v>164.35235499999999</c:v>
                </c:pt>
                <c:pt idx="1184">
                  <c:v>164.15589539999999</c:v>
                </c:pt>
                <c:pt idx="1185">
                  <c:v>164.21625</c:v>
                </c:pt>
                <c:pt idx="1186">
                  <c:v>164.2699954</c:v>
                </c:pt>
                <c:pt idx="1187">
                  <c:v>164.33938280000001</c:v>
                </c:pt>
                <c:pt idx="1188">
                  <c:v>164.40851789999999</c:v>
                </c:pt>
                <c:pt idx="1189">
                  <c:v>164.46446</c:v>
                </c:pt>
                <c:pt idx="1190">
                  <c:v>164.56036259999999</c:v>
                </c:pt>
                <c:pt idx="1191">
                  <c:v>164.6577806</c:v>
                </c:pt>
                <c:pt idx="1192">
                  <c:v>164.7219083</c:v>
                </c:pt>
                <c:pt idx="1193">
                  <c:v>164.7544398</c:v>
                </c:pt>
                <c:pt idx="1194">
                  <c:v>164.81867220000001</c:v>
                </c:pt>
                <c:pt idx="1195">
                  <c:v>164.83809429999999</c:v>
                </c:pt>
                <c:pt idx="1196">
                  <c:v>164.88546410000001</c:v>
                </c:pt>
                <c:pt idx="1197">
                  <c:v>165.11097140000001</c:v>
                </c:pt>
                <c:pt idx="1198">
                  <c:v>165.20315959999999</c:v>
                </c:pt>
                <c:pt idx="1199">
                  <c:v>165.2300127</c:v>
                </c:pt>
                <c:pt idx="1200">
                  <c:v>165.29486019999999</c:v>
                </c:pt>
                <c:pt idx="1201">
                  <c:v>165.35018489999999</c:v>
                </c:pt>
                <c:pt idx="1202">
                  <c:v>165.4018312</c:v>
                </c:pt>
                <c:pt idx="1203">
                  <c:v>165.5182652</c:v>
                </c:pt>
                <c:pt idx="1204">
                  <c:v>165.44593979999999</c:v>
                </c:pt>
                <c:pt idx="1205">
                  <c:v>165.5188412</c:v>
                </c:pt>
                <c:pt idx="1206">
                  <c:v>165.56770510000001</c:v>
                </c:pt>
                <c:pt idx="1207">
                  <c:v>165.63326359999999</c:v>
                </c:pt>
                <c:pt idx="1208">
                  <c:v>165.56671040000001</c:v>
                </c:pt>
                <c:pt idx="1209">
                  <c:v>165.69755040000001</c:v>
                </c:pt>
                <c:pt idx="1210">
                  <c:v>166.45613520000001</c:v>
                </c:pt>
                <c:pt idx="1211">
                  <c:v>168.1985158</c:v>
                </c:pt>
                <c:pt idx="1212">
                  <c:v>169.43813969999999</c:v>
                </c:pt>
                <c:pt idx="1213">
                  <c:v>170.0925818</c:v>
                </c:pt>
                <c:pt idx="1214">
                  <c:v>170.1556894</c:v>
                </c:pt>
                <c:pt idx="1215">
                  <c:v>170.21879709999999</c:v>
                </c:pt>
                <c:pt idx="1216">
                  <c:v>170.30360490000001</c:v>
                </c:pt>
                <c:pt idx="1217">
                  <c:v>170.38695619999999</c:v>
                </c:pt>
                <c:pt idx="1218">
                  <c:v>170.4603702</c:v>
                </c:pt>
                <c:pt idx="1219">
                  <c:v>170.17433270000001</c:v>
                </c:pt>
                <c:pt idx="1220">
                  <c:v>170.3226497</c:v>
                </c:pt>
                <c:pt idx="1221">
                  <c:v>170.38263029999999</c:v>
                </c:pt>
                <c:pt idx="1222">
                  <c:v>170.47378069999999</c:v>
                </c:pt>
                <c:pt idx="1223">
                  <c:v>170.53629889999999</c:v>
                </c:pt>
                <c:pt idx="1224">
                  <c:v>170.6014715</c:v>
                </c:pt>
                <c:pt idx="1225">
                  <c:v>170.79634010000001</c:v>
                </c:pt>
                <c:pt idx="1226">
                  <c:v>170.86504410000001</c:v>
                </c:pt>
                <c:pt idx="1227">
                  <c:v>170.99529680000001</c:v>
                </c:pt>
                <c:pt idx="1228">
                  <c:v>171.0556057</c:v>
                </c:pt>
                <c:pt idx="1229">
                  <c:v>171.1562864</c:v>
                </c:pt>
                <c:pt idx="1230">
                  <c:v>171.3343256</c:v>
                </c:pt>
                <c:pt idx="1231">
                  <c:v>171.39487650000001</c:v>
                </c:pt>
                <c:pt idx="1232">
                  <c:v>171.49132410000001</c:v>
                </c:pt>
                <c:pt idx="1233">
                  <c:v>171.5586595</c:v>
                </c:pt>
                <c:pt idx="1234">
                  <c:v>171.64420899999999</c:v>
                </c:pt>
                <c:pt idx="1235">
                  <c:v>171.70576370000001</c:v>
                </c:pt>
                <c:pt idx="1236">
                  <c:v>171.7738818</c:v>
                </c:pt>
                <c:pt idx="1237">
                  <c:v>171.84180979999999</c:v>
                </c:pt>
                <c:pt idx="1238">
                  <c:v>171.90543650000001</c:v>
                </c:pt>
                <c:pt idx="1239">
                  <c:v>174.4155519</c:v>
                </c:pt>
                <c:pt idx="1240">
                  <c:v>176.85953280000001</c:v>
                </c:pt>
                <c:pt idx="1241">
                  <c:v>176.9765257</c:v>
                </c:pt>
                <c:pt idx="1242">
                  <c:v>177.0529004</c:v>
                </c:pt>
                <c:pt idx="1243">
                  <c:v>177.11346839999999</c:v>
                </c:pt>
                <c:pt idx="1244">
                  <c:v>177.1736301</c:v>
                </c:pt>
                <c:pt idx="1245">
                  <c:v>177.35947709999999</c:v>
                </c:pt>
                <c:pt idx="1246">
                  <c:v>177.3843675</c:v>
                </c:pt>
                <c:pt idx="1247">
                  <c:v>177.629242</c:v>
                </c:pt>
                <c:pt idx="1248">
                  <c:v>177.8703625</c:v>
                </c:pt>
                <c:pt idx="1249">
                  <c:v>177.932076</c:v>
                </c:pt>
                <c:pt idx="1250">
                  <c:v>177.7890687</c:v>
                </c:pt>
                <c:pt idx="1251">
                  <c:v>178.0010226</c:v>
                </c:pt>
                <c:pt idx="1252">
                  <c:v>177.8999225</c:v>
                </c:pt>
                <c:pt idx="1253">
                  <c:v>178.13260750000001</c:v>
                </c:pt>
                <c:pt idx="1254">
                  <c:v>178.21864719999999</c:v>
                </c:pt>
                <c:pt idx="1255">
                  <c:v>178.27897039999999</c:v>
                </c:pt>
                <c:pt idx="1256">
                  <c:v>178.33929359999999</c:v>
                </c:pt>
                <c:pt idx="1257">
                  <c:v>178.39961690000001</c:v>
                </c:pt>
                <c:pt idx="1258">
                  <c:v>178.45870160000001</c:v>
                </c:pt>
                <c:pt idx="1259">
                  <c:v>178.5382424</c:v>
                </c:pt>
                <c:pt idx="1260">
                  <c:v>178.59910009999999</c:v>
                </c:pt>
                <c:pt idx="1261">
                  <c:v>178.65815789999999</c:v>
                </c:pt>
                <c:pt idx="1262">
                  <c:v>178.7186743</c:v>
                </c:pt>
                <c:pt idx="1263">
                  <c:v>178.77919080000001</c:v>
                </c:pt>
                <c:pt idx="1264">
                  <c:v>178.83970719999999</c:v>
                </c:pt>
                <c:pt idx="1265">
                  <c:v>178.9002236</c:v>
                </c:pt>
                <c:pt idx="1266">
                  <c:v>178.9690559</c:v>
                </c:pt>
                <c:pt idx="1267">
                  <c:v>179.0485616</c:v>
                </c:pt>
                <c:pt idx="1268">
                  <c:v>179.2698748</c:v>
                </c:pt>
                <c:pt idx="1269">
                  <c:v>179.33093700000001</c:v>
                </c:pt>
                <c:pt idx="1270">
                  <c:v>179.39199919999999</c:v>
                </c:pt>
                <c:pt idx="1271">
                  <c:v>179.4800644</c:v>
                </c:pt>
                <c:pt idx="1272">
                  <c:v>179.5523537</c:v>
                </c:pt>
                <c:pt idx="1273">
                  <c:v>179.7456723</c:v>
                </c:pt>
                <c:pt idx="1274">
                  <c:v>179.80869820000001</c:v>
                </c:pt>
                <c:pt idx="1275">
                  <c:v>179.91522269999999</c:v>
                </c:pt>
                <c:pt idx="1276">
                  <c:v>180.60019689999999</c:v>
                </c:pt>
                <c:pt idx="1277">
                  <c:v>180.0698572</c:v>
                </c:pt>
                <c:pt idx="1278">
                  <c:v>180.1810041</c:v>
                </c:pt>
                <c:pt idx="1279">
                  <c:v>180.1428282</c:v>
                </c:pt>
                <c:pt idx="1280">
                  <c:v>180.20097050000001</c:v>
                </c:pt>
                <c:pt idx="1281">
                  <c:v>180.25911289999999</c:v>
                </c:pt>
                <c:pt idx="1282">
                  <c:v>180.37151729999999</c:v>
                </c:pt>
                <c:pt idx="1283">
                  <c:v>180.4424516</c:v>
                </c:pt>
                <c:pt idx="1284">
                  <c:v>180.50078120000001</c:v>
                </c:pt>
                <c:pt idx="1285">
                  <c:v>180.75384550000001</c:v>
                </c:pt>
                <c:pt idx="1286">
                  <c:v>180.86121600000001</c:v>
                </c:pt>
                <c:pt idx="1287">
                  <c:v>181.07339260000001</c:v>
                </c:pt>
                <c:pt idx="1288">
                  <c:v>181.1339892</c:v>
                </c:pt>
                <c:pt idx="1289">
                  <c:v>181.22066430000001</c:v>
                </c:pt>
                <c:pt idx="1290">
                  <c:v>181.31533709999999</c:v>
                </c:pt>
                <c:pt idx="1291">
                  <c:v>181.3841243</c:v>
                </c:pt>
                <c:pt idx="1292">
                  <c:v>181.6062818</c:v>
                </c:pt>
                <c:pt idx="1293">
                  <c:v>182.10747000000001</c:v>
                </c:pt>
                <c:pt idx="1294">
                  <c:v>182.2735457</c:v>
                </c:pt>
                <c:pt idx="1295">
                  <c:v>182.60475690000001</c:v>
                </c:pt>
                <c:pt idx="1296">
                  <c:v>182.880358</c:v>
                </c:pt>
                <c:pt idx="1297">
                  <c:v>182.93548939999999</c:v>
                </c:pt>
                <c:pt idx="1298">
                  <c:v>182.9999445</c:v>
                </c:pt>
                <c:pt idx="1299">
                  <c:v>183.06441459999999</c:v>
                </c:pt>
                <c:pt idx="1300">
                  <c:v>183.20113309999999</c:v>
                </c:pt>
                <c:pt idx="1301">
                  <c:v>184.24040160000001</c:v>
                </c:pt>
                <c:pt idx="1302">
                  <c:v>186.39683389999999</c:v>
                </c:pt>
                <c:pt idx="1303">
                  <c:v>187.78543769999999</c:v>
                </c:pt>
                <c:pt idx="1304">
                  <c:v>188.0996184</c:v>
                </c:pt>
                <c:pt idx="1305">
                  <c:v>188.16656119999999</c:v>
                </c:pt>
                <c:pt idx="1306">
                  <c:v>188.23427820000001</c:v>
                </c:pt>
                <c:pt idx="1307">
                  <c:v>188.31155530000001</c:v>
                </c:pt>
                <c:pt idx="1308">
                  <c:v>188.39713750000001</c:v>
                </c:pt>
                <c:pt idx="1309">
                  <c:v>188.5274838</c:v>
                </c:pt>
                <c:pt idx="1310">
                  <c:v>190.27631880000001</c:v>
                </c:pt>
                <c:pt idx="1311">
                  <c:v>191.61833429999999</c:v>
                </c:pt>
                <c:pt idx="1312">
                  <c:v>191.91315040000001</c:v>
                </c:pt>
                <c:pt idx="1313">
                  <c:v>192.0341233</c:v>
                </c:pt>
                <c:pt idx="1314">
                  <c:v>192.0980739</c:v>
                </c:pt>
                <c:pt idx="1315">
                  <c:v>192.5479411</c:v>
                </c:pt>
                <c:pt idx="1316">
                  <c:v>192.86462259999999</c:v>
                </c:pt>
                <c:pt idx="1317">
                  <c:v>192.92972879999999</c:v>
                </c:pt>
                <c:pt idx="1318">
                  <c:v>193.05374520000001</c:v>
                </c:pt>
                <c:pt idx="1319">
                  <c:v>193.11862500000001</c:v>
                </c:pt>
                <c:pt idx="1320">
                  <c:v>193.36652889999999</c:v>
                </c:pt>
                <c:pt idx="1321">
                  <c:v>193.35840899999999</c:v>
                </c:pt>
                <c:pt idx="1322">
                  <c:v>193.59640680000001</c:v>
                </c:pt>
                <c:pt idx="1323">
                  <c:v>193.9479809</c:v>
                </c:pt>
                <c:pt idx="1324">
                  <c:v>194.19157430000001</c:v>
                </c:pt>
                <c:pt idx="1325">
                  <c:v>194.3737586</c:v>
                </c:pt>
                <c:pt idx="1326">
                  <c:v>194.44030660000001</c:v>
                </c:pt>
                <c:pt idx="1327">
                  <c:v>194.57422349999999</c:v>
                </c:pt>
                <c:pt idx="1328">
                  <c:v>194.66544239999999</c:v>
                </c:pt>
                <c:pt idx="1329">
                  <c:v>194.94502489999999</c:v>
                </c:pt>
                <c:pt idx="1330">
                  <c:v>197.72015260000001</c:v>
                </c:pt>
                <c:pt idx="1331">
                  <c:v>200.46393359999999</c:v>
                </c:pt>
                <c:pt idx="1332">
                  <c:v>200.53224539999999</c:v>
                </c:pt>
                <c:pt idx="1333">
                  <c:v>200.60140960000001</c:v>
                </c:pt>
                <c:pt idx="1334">
                  <c:v>200.67057370000001</c:v>
                </c:pt>
                <c:pt idx="1335">
                  <c:v>201.00434000000001</c:v>
                </c:pt>
                <c:pt idx="1336">
                  <c:v>201.1146482</c:v>
                </c:pt>
                <c:pt idx="1337">
                  <c:v>201.23129449999999</c:v>
                </c:pt>
                <c:pt idx="1338">
                  <c:v>201.3423142</c:v>
                </c:pt>
                <c:pt idx="1339">
                  <c:v>201.99983259999999</c:v>
                </c:pt>
                <c:pt idx="1340">
                  <c:v>202.069783</c:v>
                </c:pt>
                <c:pt idx="1341">
                  <c:v>202.13973350000001</c:v>
                </c:pt>
                <c:pt idx="1342">
                  <c:v>202.36972449999999</c:v>
                </c:pt>
                <c:pt idx="1343">
                  <c:v>202.30117440000001</c:v>
                </c:pt>
                <c:pt idx="1344">
                  <c:v>202.54921089999999</c:v>
                </c:pt>
                <c:pt idx="1345">
                  <c:v>202.72015500000001</c:v>
                </c:pt>
                <c:pt idx="1346">
                  <c:v>202.8323585</c:v>
                </c:pt>
                <c:pt idx="1347">
                  <c:v>202.90292700000001</c:v>
                </c:pt>
                <c:pt idx="1348">
                  <c:v>202.9214503</c:v>
                </c:pt>
                <c:pt idx="1349">
                  <c:v>202.92369239999999</c:v>
                </c:pt>
                <c:pt idx="1350">
                  <c:v>202.97426820000001</c:v>
                </c:pt>
                <c:pt idx="1351">
                  <c:v>202.862278</c:v>
                </c:pt>
                <c:pt idx="1352">
                  <c:v>202.95078319999999</c:v>
                </c:pt>
                <c:pt idx="1353">
                  <c:v>202.83545599999999</c:v>
                </c:pt>
                <c:pt idx="1354">
                  <c:v>202.90499070000001</c:v>
                </c:pt>
                <c:pt idx="1355">
                  <c:v>202.9745254</c:v>
                </c:pt>
                <c:pt idx="1356">
                  <c:v>203.3112945</c:v>
                </c:pt>
                <c:pt idx="1357">
                  <c:v>203.38141719999999</c:v>
                </c:pt>
                <c:pt idx="1358">
                  <c:v>203.5200207</c:v>
                </c:pt>
                <c:pt idx="1359">
                  <c:v>203.60787189999999</c:v>
                </c:pt>
                <c:pt idx="1360">
                  <c:v>203.67873420000001</c:v>
                </c:pt>
                <c:pt idx="1361">
                  <c:v>203.7495964</c:v>
                </c:pt>
                <c:pt idx="1362">
                  <c:v>203.82045859999999</c:v>
                </c:pt>
                <c:pt idx="1363">
                  <c:v>204.01351880000001</c:v>
                </c:pt>
                <c:pt idx="1364">
                  <c:v>204.15310629999999</c:v>
                </c:pt>
                <c:pt idx="1365">
                  <c:v>204.31327160000001</c:v>
                </c:pt>
                <c:pt idx="1366">
                  <c:v>204.5365942</c:v>
                </c:pt>
                <c:pt idx="1367">
                  <c:v>204.67425</c:v>
                </c:pt>
                <c:pt idx="1368">
                  <c:v>204.8119059</c:v>
                </c:pt>
                <c:pt idx="1369">
                  <c:v>204.89692389999999</c:v>
                </c:pt>
                <c:pt idx="1370">
                  <c:v>205.14928979999999</c:v>
                </c:pt>
                <c:pt idx="1371">
                  <c:v>205.2643491</c:v>
                </c:pt>
                <c:pt idx="1372">
                  <c:v>205.35499129999999</c:v>
                </c:pt>
                <c:pt idx="1373">
                  <c:v>205.4409268</c:v>
                </c:pt>
                <c:pt idx="1374">
                  <c:v>205.40752989999999</c:v>
                </c:pt>
                <c:pt idx="1375">
                  <c:v>205.49297290000001</c:v>
                </c:pt>
                <c:pt idx="1376">
                  <c:v>205.5272343</c:v>
                </c:pt>
                <c:pt idx="1377">
                  <c:v>205.58442669999999</c:v>
                </c:pt>
                <c:pt idx="1378">
                  <c:v>205.66018270000001</c:v>
                </c:pt>
                <c:pt idx="1379">
                  <c:v>205.74696460000001</c:v>
                </c:pt>
                <c:pt idx="1380">
                  <c:v>205.96811779999999</c:v>
                </c:pt>
                <c:pt idx="1381">
                  <c:v>206.20731929999999</c:v>
                </c:pt>
                <c:pt idx="1382">
                  <c:v>206.2946847</c:v>
                </c:pt>
                <c:pt idx="1383">
                  <c:v>206.42743479999999</c:v>
                </c:pt>
                <c:pt idx="1384">
                  <c:v>206.5097222</c:v>
                </c:pt>
                <c:pt idx="1385">
                  <c:v>206.87926250000001</c:v>
                </c:pt>
                <c:pt idx="1386">
                  <c:v>206.92821670000001</c:v>
                </c:pt>
                <c:pt idx="1387">
                  <c:v>207.00984399999999</c:v>
                </c:pt>
                <c:pt idx="1388">
                  <c:v>207.30427470000001</c:v>
                </c:pt>
                <c:pt idx="1389">
                  <c:v>207.39330000000001</c:v>
                </c:pt>
                <c:pt idx="1390">
                  <c:v>207.68994050000001</c:v>
                </c:pt>
                <c:pt idx="1391">
                  <c:v>207.8871887</c:v>
                </c:pt>
                <c:pt idx="1392">
                  <c:v>207.588033</c:v>
                </c:pt>
                <c:pt idx="1393">
                  <c:v>208.33972270000001</c:v>
                </c:pt>
                <c:pt idx="1394">
                  <c:v>209.94641970000001</c:v>
                </c:pt>
                <c:pt idx="1395">
                  <c:v>211.30930219999999</c:v>
                </c:pt>
                <c:pt idx="1396">
                  <c:v>211.38093269999999</c:v>
                </c:pt>
                <c:pt idx="1397">
                  <c:v>211.4328347</c:v>
                </c:pt>
                <c:pt idx="1398">
                  <c:v>211.39475490000001</c:v>
                </c:pt>
                <c:pt idx="1399">
                  <c:v>211.62721569999999</c:v>
                </c:pt>
                <c:pt idx="1400">
                  <c:v>211.61356549999999</c:v>
                </c:pt>
                <c:pt idx="1401">
                  <c:v>211.90980149999999</c:v>
                </c:pt>
                <c:pt idx="1402">
                  <c:v>211.94557549999999</c:v>
                </c:pt>
                <c:pt idx="1403">
                  <c:v>212.03554750000001</c:v>
                </c:pt>
                <c:pt idx="1404">
                  <c:v>212.1255194</c:v>
                </c:pt>
                <c:pt idx="1405">
                  <c:v>212.3847207</c:v>
                </c:pt>
                <c:pt idx="1406">
                  <c:v>212.45780819999999</c:v>
                </c:pt>
                <c:pt idx="1407">
                  <c:v>212.54691020000001</c:v>
                </c:pt>
                <c:pt idx="1408">
                  <c:v>212.63601220000001</c:v>
                </c:pt>
                <c:pt idx="1409">
                  <c:v>212.72514380000001</c:v>
                </c:pt>
                <c:pt idx="1410">
                  <c:v>212.81424559999999</c:v>
                </c:pt>
                <c:pt idx="1411">
                  <c:v>212.9033474</c:v>
                </c:pt>
                <c:pt idx="1412">
                  <c:v>212.85128929999999</c:v>
                </c:pt>
                <c:pt idx="1413">
                  <c:v>213.09554199999999</c:v>
                </c:pt>
                <c:pt idx="1414">
                  <c:v>213.44348339999999</c:v>
                </c:pt>
                <c:pt idx="1415">
                  <c:v>213.6298549</c:v>
                </c:pt>
                <c:pt idx="1416">
                  <c:v>214.0989189</c:v>
                </c:pt>
                <c:pt idx="1417">
                  <c:v>214.2553145</c:v>
                </c:pt>
                <c:pt idx="1418">
                  <c:v>214.3456999</c:v>
                </c:pt>
                <c:pt idx="1419">
                  <c:v>214.4360854</c:v>
                </c:pt>
                <c:pt idx="1420">
                  <c:v>216.82190439999999</c:v>
                </c:pt>
                <c:pt idx="1421">
                  <c:v>218.6091304</c:v>
                </c:pt>
                <c:pt idx="1422">
                  <c:v>218.70118120000001</c:v>
                </c:pt>
                <c:pt idx="1423">
                  <c:v>218.79323199999999</c:v>
                </c:pt>
                <c:pt idx="1424">
                  <c:v>218.88528289999999</c:v>
                </c:pt>
                <c:pt idx="1425">
                  <c:v>219.0333693</c:v>
                </c:pt>
                <c:pt idx="1426">
                  <c:v>219.26176659999999</c:v>
                </c:pt>
                <c:pt idx="1427">
                  <c:v>219.3536168</c:v>
                </c:pt>
                <c:pt idx="1428">
                  <c:v>219.6027866</c:v>
                </c:pt>
                <c:pt idx="1429">
                  <c:v>219.70955559999999</c:v>
                </c:pt>
                <c:pt idx="1430">
                  <c:v>220.01961679999999</c:v>
                </c:pt>
                <c:pt idx="1431">
                  <c:v>220.44549509999999</c:v>
                </c:pt>
                <c:pt idx="1432">
                  <c:v>220.53944519999999</c:v>
                </c:pt>
                <c:pt idx="1433">
                  <c:v>220.66929160000001</c:v>
                </c:pt>
                <c:pt idx="1434">
                  <c:v>220.80113589999999</c:v>
                </c:pt>
                <c:pt idx="1435">
                  <c:v>220.89532650000001</c:v>
                </c:pt>
                <c:pt idx="1436">
                  <c:v>221.72592040000001</c:v>
                </c:pt>
                <c:pt idx="1437">
                  <c:v>222.45629009999999</c:v>
                </c:pt>
                <c:pt idx="1438">
                  <c:v>222.6349429</c:v>
                </c:pt>
                <c:pt idx="1439">
                  <c:v>222.7334841</c:v>
                </c:pt>
                <c:pt idx="1440">
                  <c:v>222.82084829999999</c:v>
                </c:pt>
                <c:pt idx="1441">
                  <c:v>222.9473898</c:v>
                </c:pt>
                <c:pt idx="1442">
                  <c:v>223.03919819999999</c:v>
                </c:pt>
                <c:pt idx="1443">
                  <c:v>223.13774789999999</c:v>
                </c:pt>
                <c:pt idx="1444">
                  <c:v>223.31886359999999</c:v>
                </c:pt>
                <c:pt idx="1445">
                  <c:v>223.41709739999999</c:v>
                </c:pt>
                <c:pt idx="1446">
                  <c:v>223.55256869999999</c:v>
                </c:pt>
                <c:pt idx="1447">
                  <c:v>223.651656</c:v>
                </c:pt>
                <c:pt idx="1448">
                  <c:v>223.7362018</c:v>
                </c:pt>
                <c:pt idx="1449">
                  <c:v>223.8187744</c:v>
                </c:pt>
                <c:pt idx="1450">
                  <c:v>223.90903800000001</c:v>
                </c:pt>
                <c:pt idx="1451">
                  <c:v>223.99389919999999</c:v>
                </c:pt>
                <c:pt idx="1452">
                  <c:v>224.09303969999999</c:v>
                </c:pt>
                <c:pt idx="1453">
                  <c:v>224.19218029999999</c:v>
                </c:pt>
                <c:pt idx="1454">
                  <c:v>224.29132089999999</c:v>
                </c:pt>
                <c:pt idx="1455">
                  <c:v>224.39044340000001</c:v>
                </c:pt>
                <c:pt idx="1456">
                  <c:v>224.48960210000001</c:v>
                </c:pt>
                <c:pt idx="1457">
                  <c:v>224.57900409999999</c:v>
                </c:pt>
                <c:pt idx="1458">
                  <c:v>224.6257559</c:v>
                </c:pt>
                <c:pt idx="1459">
                  <c:v>224.67250770000001</c:v>
                </c:pt>
                <c:pt idx="1460">
                  <c:v>223.64726099999999</c:v>
                </c:pt>
                <c:pt idx="1461">
                  <c:v>225.03310450000001</c:v>
                </c:pt>
                <c:pt idx="1462">
                  <c:v>225.2053086</c:v>
                </c:pt>
                <c:pt idx="1463">
                  <c:v>225.27753580000001</c:v>
                </c:pt>
                <c:pt idx="1464">
                  <c:v>225.36717849999999</c:v>
                </c:pt>
                <c:pt idx="1465">
                  <c:v>225.4714434</c:v>
                </c:pt>
                <c:pt idx="1466">
                  <c:v>225.56189850000001</c:v>
                </c:pt>
                <c:pt idx="1467">
                  <c:v>225.67452650000001</c:v>
                </c:pt>
                <c:pt idx="1468">
                  <c:v>225.7893401</c:v>
                </c:pt>
                <c:pt idx="1469">
                  <c:v>225.6580008</c:v>
                </c:pt>
                <c:pt idx="1470">
                  <c:v>225.64619300000001</c:v>
                </c:pt>
                <c:pt idx="1471">
                  <c:v>225.7174359</c:v>
                </c:pt>
                <c:pt idx="1472">
                  <c:v>225.80869809999999</c:v>
                </c:pt>
                <c:pt idx="1473">
                  <c:v>225.89719779999999</c:v>
                </c:pt>
                <c:pt idx="1474">
                  <c:v>225.98569749999999</c:v>
                </c:pt>
                <c:pt idx="1475">
                  <c:v>226.12264440000001</c:v>
                </c:pt>
                <c:pt idx="1476">
                  <c:v>226.42606219999999</c:v>
                </c:pt>
                <c:pt idx="1477">
                  <c:v>226.50695089999999</c:v>
                </c:pt>
                <c:pt idx="1478">
                  <c:v>226.6187779</c:v>
                </c:pt>
                <c:pt idx="1479">
                  <c:v>226.692353</c:v>
                </c:pt>
                <c:pt idx="1480">
                  <c:v>226.78281000000001</c:v>
                </c:pt>
                <c:pt idx="1481">
                  <c:v>226.87216649999999</c:v>
                </c:pt>
                <c:pt idx="1482">
                  <c:v>226.98458110000001</c:v>
                </c:pt>
                <c:pt idx="1483">
                  <c:v>227.09668120000001</c:v>
                </c:pt>
                <c:pt idx="1484">
                  <c:v>227.32630750000001</c:v>
                </c:pt>
                <c:pt idx="1485">
                  <c:v>227.41052440000001</c:v>
                </c:pt>
                <c:pt idx="1486">
                  <c:v>227.56771499999999</c:v>
                </c:pt>
                <c:pt idx="1487">
                  <c:v>227.7052242</c:v>
                </c:pt>
                <c:pt idx="1488">
                  <c:v>228.0569126</c:v>
                </c:pt>
                <c:pt idx="1489">
                  <c:v>228.12330789999999</c:v>
                </c:pt>
                <c:pt idx="1490">
                  <c:v>229.80705380000001</c:v>
                </c:pt>
                <c:pt idx="1491">
                  <c:v>229.68557860000001</c:v>
                </c:pt>
                <c:pt idx="1492">
                  <c:v>231.99761219999999</c:v>
                </c:pt>
                <c:pt idx="1493">
                  <c:v>233.9576012</c:v>
                </c:pt>
                <c:pt idx="1494">
                  <c:v>234.00242209999999</c:v>
                </c:pt>
                <c:pt idx="1495">
                  <c:v>233.95425950000001</c:v>
                </c:pt>
                <c:pt idx="1496">
                  <c:v>234.0127856</c:v>
                </c:pt>
                <c:pt idx="1497">
                  <c:v>234.074837</c:v>
                </c:pt>
                <c:pt idx="1498">
                  <c:v>234.3874615</c:v>
                </c:pt>
                <c:pt idx="1499">
                  <c:v>234.55603980000001</c:v>
                </c:pt>
                <c:pt idx="1500">
                  <c:v>234.9042834</c:v>
                </c:pt>
                <c:pt idx="1501">
                  <c:v>235.31343649999999</c:v>
                </c:pt>
                <c:pt idx="1502">
                  <c:v>235.5391712</c:v>
                </c:pt>
                <c:pt idx="1503">
                  <c:v>235.76515520000001</c:v>
                </c:pt>
                <c:pt idx="1504">
                  <c:v>236.14541439999999</c:v>
                </c:pt>
                <c:pt idx="1505">
                  <c:v>236.24710390000001</c:v>
                </c:pt>
                <c:pt idx="1506">
                  <c:v>236.94196909999999</c:v>
                </c:pt>
                <c:pt idx="1507">
                  <c:v>237.10434620000001</c:v>
                </c:pt>
                <c:pt idx="1508">
                  <c:v>237.1916957</c:v>
                </c:pt>
                <c:pt idx="1509">
                  <c:v>237.27904520000001</c:v>
                </c:pt>
                <c:pt idx="1510">
                  <c:v>237.46169409999999</c:v>
                </c:pt>
                <c:pt idx="1511">
                  <c:v>237.75290240000001</c:v>
                </c:pt>
                <c:pt idx="1512">
                  <c:v>239.1619584</c:v>
                </c:pt>
                <c:pt idx="1513">
                  <c:v>241.20054490000001</c:v>
                </c:pt>
                <c:pt idx="1514">
                  <c:v>241.32561870000001</c:v>
                </c:pt>
                <c:pt idx="1515">
                  <c:v>241.7068692</c:v>
                </c:pt>
                <c:pt idx="1516">
                  <c:v>241.9130834</c:v>
                </c:pt>
                <c:pt idx="1517">
                  <c:v>242.60360919999999</c:v>
                </c:pt>
                <c:pt idx="1518">
                  <c:v>242.71775270000001</c:v>
                </c:pt>
                <c:pt idx="1519">
                  <c:v>242.22700520000001</c:v>
                </c:pt>
                <c:pt idx="1520">
                  <c:v>242.29073750000001</c:v>
                </c:pt>
                <c:pt idx="1521">
                  <c:v>242.55439920000001</c:v>
                </c:pt>
                <c:pt idx="1522">
                  <c:v>242.6459778</c:v>
                </c:pt>
                <c:pt idx="1523">
                  <c:v>242.73755639999999</c:v>
                </c:pt>
                <c:pt idx="1524">
                  <c:v>242.87910600000001</c:v>
                </c:pt>
                <c:pt idx="1525">
                  <c:v>242.96816029999999</c:v>
                </c:pt>
                <c:pt idx="1526">
                  <c:v>243.28192100000001</c:v>
                </c:pt>
                <c:pt idx="1527">
                  <c:v>243.2704674</c:v>
                </c:pt>
                <c:pt idx="1528">
                  <c:v>243.6621615</c:v>
                </c:pt>
                <c:pt idx="1529">
                  <c:v>243.70975110000001</c:v>
                </c:pt>
                <c:pt idx="1530">
                  <c:v>243.80677650000001</c:v>
                </c:pt>
                <c:pt idx="1531">
                  <c:v>243.9038018</c:v>
                </c:pt>
                <c:pt idx="1532">
                  <c:v>243.99962289999999</c:v>
                </c:pt>
                <c:pt idx="1533">
                  <c:v>244.0967</c:v>
                </c:pt>
                <c:pt idx="1534">
                  <c:v>244.21098689999999</c:v>
                </c:pt>
                <c:pt idx="1535">
                  <c:v>244.30812220000001</c:v>
                </c:pt>
                <c:pt idx="1536">
                  <c:v>244.4052575</c:v>
                </c:pt>
                <c:pt idx="1537">
                  <c:v>244.50408870000001</c:v>
                </c:pt>
                <c:pt idx="1538">
                  <c:v>244.66037470000001</c:v>
                </c:pt>
                <c:pt idx="1539">
                  <c:v>244.8908893</c:v>
                </c:pt>
                <c:pt idx="1540">
                  <c:v>245.10161679999999</c:v>
                </c:pt>
                <c:pt idx="1541">
                  <c:v>245.15010100000001</c:v>
                </c:pt>
                <c:pt idx="1542">
                  <c:v>245.2330599</c:v>
                </c:pt>
                <c:pt idx="1543">
                  <c:v>245.33142900000001</c:v>
                </c:pt>
                <c:pt idx="1544">
                  <c:v>245.42979819999999</c:v>
                </c:pt>
                <c:pt idx="1545">
                  <c:v>245.51226610000001</c:v>
                </c:pt>
                <c:pt idx="1546">
                  <c:v>245.61018709999999</c:v>
                </c:pt>
                <c:pt idx="1547">
                  <c:v>245.7081081</c:v>
                </c:pt>
                <c:pt idx="1548">
                  <c:v>245.810835</c:v>
                </c:pt>
                <c:pt idx="1549">
                  <c:v>245.90874439999999</c:v>
                </c:pt>
                <c:pt idx="1550">
                  <c:v>245.99137719999999</c:v>
                </c:pt>
                <c:pt idx="1551">
                  <c:v>246.0883752</c:v>
                </c:pt>
                <c:pt idx="1552">
                  <c:v>246.136031</c:v>
                </c:pt>
                <c:pt idx="1553">
                  <c:v>246.2712458</c:v>
                </c:pt>
                <c:pt idx="1554">
                  <c:v>246.37295499999999</c:v>
                </c:pt>
                <c:pt idx="1555">
                  <c:v>246.4953678</c:v>
                </c:pt>
                <c:pt idx="1556">
                  <c:v>246.67436480000001</c:v>
                </c:pt>
                <c:pt idx="1557">
                  <c:v>246.782365</c:v>
                </c:pt>
                <c:pt idx="1558">
                  <c:v>246.96582280000001</c:v>
                </c:pt>
                <c:pt idx="1559">
                  <c:v>246.89662659999999</c:v>
                </c:pt>
                <c:pt idx="1560">
                  <c:v>247.0401411</c:v>
                </c:pt>
                <c:pt idx="1561">
                  <c:v>247.3256299</c:v>
                </c:pt>
                <c:pt idx="1562">
                  <c:v>247.46883800000001</c:v>
                </c:pt>
                <c:pt idx="1563">
                  <c:v>247.61186559999999</c:v>
                </c:pt>
                <c:pt idx="1564">
                  <c:v>247.71816010000001</c:v>
                </c:pt>
                <c:pt idx="1565">
                  <c:v>247.82445469999999</c:v>
                </c:pt>
                <c:pt idx="1566">
                  <c:v>247.885999</c:v>
                </c:pt>
                <c:pt idx="1567">
                  <c:v>247.9969342</c:v>
                </c:pt>
                <c:pt idx="1568">
                  <c:v>248.43113049999999</c:v>
                </c:pt>
                <c:pt idx="1569">
                  <c:v>248.5674578</c:v>
                </c:pt>
                <c:pt idx="1570">
                  <c:v>248.6978743</c:v>
                </c:pt>
                <c:pt idx="1571">
                  <c:v>248.8056838</c:v>
                </c:pt>
                <c:pt idx="1572">
                  <c:v>249.03837960000001</c:v>
                </c:pt>
                <c:pt idx="1573">
                  <c:v>248.94269499999999</c:v>
                </c:pt>
                <c:pt idx="1574">
                  <c:v>249.0677216</c:v>
                </c:pt>
                <c:pt idx="1575">
                  <c:v>249.16174580000001</c:v>
                </c:pt>
                <c:pt idx="1576">
                  <c:v>250.98591830000001</c:v>
                </c:pt>
                <c:pt idx="1577">
                  <c:v>252.4315311</c:v>
                </c:pt>
                <c:pt idx="1578">
                  <c:v>252.54666839999999</c:v>
                </c:pt>
                <c:pt idx="1579">
                  <c:v>252.6294518</c:v>
                </c:pt>
                <c:pt idx="1580">
                  <c:v>252.90332290000001</c:v>
                </c:pt>
                <c:pt idx="1581">
                  <c:v>254.90510380000001</c:v>
                </c:pt>
                <c:pt idx="1582">
                  <c:v>256.38500729999998</c:v>
                </c:pt>
                <c:pt idx="1583">
                  <c:v>257.02644620000001</c:v>
                </c:pt>
                <c:pt idx="1584">
                  <c:v>256.96021159999998</c:v>
                </c:pt>
                <c:pt idx="1585">
                  <c:v>257.07011060000002</c:v>
                </c:pt>
                <c:pt idx="1586">
                  <c:v>257.1704805</c:v>
                </c:pt>
                <c:pt idx="1587">
                  <c:v>258.14448759999999</c:v>
                </c:pt>
                <c:pt idx="1588">
                  <c:v>258.3615729</c:v>
                </c:pt>
                <c:pt idx="1589">
                  <c:v>258.47358309999998</c:v>
                </c:pt>
                <c:pt idx="1590">
                  <c:v>258.58228730000002</c:v>
                </c:pt>
                <c:pt idx="1591">
                  <c:v>258.75957510000001</c:v>
                </c:pt>
                <c:pt idx="1592">
                  <c:v>258.87212399999999</c:v>
                </c:pt>
                <c:pt idx="1593">
                  <c:v>259.18825440000001</c:v>
                </c:pt>
                <c:pt idx="1594">
                  <c:v>259.38349099999999</c:v>
                </c:pt>
                <c:pt idx="1595">
                  <c:v>259.69529560000001</c:v>
                </c:pt>
                <c:pt idx="1596">
                  <c:v>259.77151650000002</c:v>
                </c:pt>
                <c:pt idx="1597">
                  <c:v>260.10132099999998</c:v>
                </c:pt>
                <c:pt idx="1598">
                  <c:v>260.18355659999997</c:v>
                </c:pt>
                <c:pt idx="1599">
                  <c:v>260.29301140000001</c:v>
                </c:pt>
                <c:pt idx="1600">
                  <c:v>260.52484879999997</c:v>
                </c:pt>
                <c:pt idx="1601">
                  <c:v>260.76221129999999</c:v>
                </c:pt>
                <c:pt idx="1602">
                  <c:v>260.87655489999997</c:v>
                </c:pt>
                <c:pt idx="1603">
                  <c:v>262.35065300000002</c:v>
                </c:pt>
                <c:pt idx="1604">
                  <c:v>263.25101740000002</c:v>
                </c:pt>
                <c:pt idx="1605">
                  <c:v>263.30199119999997</c:v>
                </c:pt>
                <c:pt idx="1606">
                  <c:v>263.45413559999997</c:v>
                </c:pt>
                <c:pt idx="1607">
                  <c:v>263.56946449999998</c:v>
                </c:pt>
                <c:pt idx="1608">
                  <c:v>263.73697379999999</c:v>
                </c:pt>
                <c:pt idx="1609">
                  <c:v>263.81722689999998</c:v>
                </c:pt>
                <c:pt idx="1610">
                  <c:v>263.95990490000003</c:v>
                </c:pt>
                <c:pt idx="1611">
                  <c:v>264.07476609999998</c:v>
                </c:pt>
                <c:pt idx="1612">
                  <c:v>264.08795859999998</c:v>
                </c:pt>
                <c:pt idx="1613">
                  <c:v>264.20268750000002</c:v>
                </c:pt>
                <c:pt idx="1614">
                  <c:v>264.31741640000001</c:v>
                </c:pt>
                <c:pt idx="1615">
                  <c:v>264.81648749999999</c:v>
                </c:pt>
                <c:pt idx="1616">
                  <c:v>264.93382359999998</c:v>
                </c:pt>
                <c:pt idx="1617">
                  <c:v>265.01375460000003</c:v>
                </c:pt>
                <c:pt idx="1618">
                  <c:v>265.09411929999999</c:v>
                </c:pt>
                <c:pt idx="1619">
                  <c:v>265.22832419999997</c:v>
                </c:pt>
                <c:pt idx="1620">
                  <c:v>265.34457639999999</c:v>
                </c:pt>
                <c:pt idx="1621">
                  <c:v>265.46082849999999</c:v>
                </c:pt>
                <c:pt idx="1622">
                  <c:v>265.81440459999999</c:v>
                </c:pt>
                <c:pt idx="1623">
                  <c:v>265.93193839999998</c:v>
                </c:pt>
                <c:pt idx="1624">
                  <c:v>266.24488459999998</c:v>
                </c:pt>
                <c:pt idx="1625">
                  <c:v>266.83886089999999</c:v>
                </c:pt>
                <c:pt idx="1626">
                  <c:v>267.03274679999998</c:v>
                </c:pt>
                <c:pt idx="1627">
                  <c:v>267.15559039999999</c:v>
                </c:pt>
                <c:pt idx="1628">
                  <c:v>267.27591310000003</c:v>
                </c:pt>
                <c:pt idx="1629">
                  <c:v>267.40344019999998</c:v>
                </c:pt>
                <c:pt idx="1630">
                  <c:v>267.85496560000001</c:v>
                </c:pt>
                <c:pt idx="1631">
                  <c:v>267.97657379999998</c:v>
                </c:pt>
                <c:pt idx="1632">
                  <c:v>268.10592150000002</c:v>
                </c:pt>
                <c:pt idx="1633">
                  <c:v>268.25838649999997</c:v>
                </c:pt>
                <c:pt idx="1634">
                  <c:v>268.38012020000002</c:v>
                </c:pt>
                <c:pt idx="1635">
                  <c:v>268.52217889999997</c:v>
                </c:pt>
                <c:pt idx="1636">
                  <c:v>268.87139200000001</c:v>
                </c:pt>
                <c:pt idx="1637">
                  <c:v>268.94545340000002</c:v>
                </c:pt>
                <c:pt idx="1638">
                  <c:v>268.79680630000001</c:v>
                </c:pt>
                <c:pt idx="1639">
                  <c:v>268.93937799999998</c:v>
                </c:pt>
                <c:pt idx="1640">
                  <c:v>269.18192590000001</c:v>
                </c:pt>
                <c:pt idx="1641">
                  <c:v>269.32342390000002</c:v>
                </c:pt>
                <c:pt idx="1642">
                  <c:v>269.59464830000002</c:v>
                </c:pt>
                <c:pt idx="1643">
                  <c:v>269.5998098</c:v>
                </c:pt>
                <c:pt idx="1644">
                  <c:v>269.62642620000003</c:v>
                </c:pt>
                <c:pt idx="1645">
                  <c:v>269.75416009999998</c:v>
                </c:pt>
                <c:pt idx="1646">
                  <c:v>269.88189390000002</c:v>
                </c:pt>
                <c:pt idx="1647">
                  <c:v>270.02237270000001</c:v>
                </c:pt>
                <c:pt idx="1648">
                  <c:v>270.15000520000001</c:v>
                </c:pt>
                <c:pt idx="1649">
                  <c:v>270.41262829999999</c:v>
                </c:pt>
                <c:pt idx="1650">
                  <c:v>270.73033049999998</c:v>
                </c:pt>
                <c:pt idx="1651">
                  <c:v>270.97454019999998</c:v>
                </c:pt>
                <c:pt idx="1652">
                  <c:v>271.10407400000003</c:v>
                </c:pt>
                <c:pt idx="1653">
                  <c:v>271.2258051</c:v>
                </c:pt>
                <c:pt idx="1654">
                  <c:v>271.50090119999999</c:v>
                </c:pt>
                <c:pt idx="1655">
                  <c:v>271.6306778</c:v>
                </c:pt>
                <c:pt idx="1656">
                  <c:v>271.75609420000001</c:v>
                </c:pt>
                <c:pt idx="1657">
                  <c:v>272.16791860000001</c:v>
                </c:pt>
                <c:pt idx="1658">
                  <c:v>272.152287</c:v>
                </c:pt>
                <c:pt idx="1659">
                  <c:v>272.3990498</c:v>
                </c:pt>
                <c:pt idx="1660">
                  <c:v>272.28818050000001</c:v>
                </c:pt>
                <c:pt idx="1661">
                  <c:v>272.4231327</c:v>
                </c:pt>
                <c:pt idx="1662">
                  <c:v>272.5530875</c:v>
                </c:pt>
                <c:pt idx="1663">
                  <c:v>272.58207809999999</c:v>
                </c:pt>
                <c:pt idx="1664">
                  <c:v>272.9113284</c:v>
                </c:pt>
                <c:pt idx="1665">
                  <c:v>272.81606540000001</c:v>
                </c:pt>
                <c:pt idx="1666">
                  <c:v>272.85286109999998</c:v>
                </c:pt>
                <c:pt idx="1667">
                  <c:v>273.38155039999998</c:v>
                </c:pt>
                <c:pt idx="1668">
                  <c:v>273.5041119</c:v>
                </c:pt>
                <c:pt idx="1669">
                  <c:v>273.63542619999998</c:v>
                </c:pt>
                <c:pt idx="1670">
                  <c:v>273.89489279999998</c:v>
                </c:pt>
                <c:pt idx="1671">
                  <c:v>274.24578880000001</c:v>
                </c:pt>
                <c:pt idx="1672">
                  <c:v>274.0222028</c:v>
                </c:pt>
                <c:pt idx="1673">
                  <c:v>274.16187389999999</c:v>
                </c:pt>
                <c:pt idx="1674">
                  <c:v>275.21606559999998</c:v>
                </c:pt>
                <c:pt idx="1675">
                  <c:v>276.37468100000001</c:v>
                </c:pt>
                <c:pt idx="1676">
                  <c:v>276.51493840000001</c:v>
                </c:pt>
                <c:pt idx="1677">
                  <c:v>276.6510103</c:v>
                </c:pt>
                <c:pt idx="1678">
                  <c:v>276.84876630000002</c:v>
                </c:pt>
                <c:pt idx="1679">
                  <c:v>277.01728159999999</c:v>
                </c:pt>
                <c:pt idx="1680">
                  <c:v>277.02923120000003</c:v>
                </c:pt>
                <c:pt idx="1681">
                  <c:v>277.12581269999998</c:v>
                </c:pt>
                <c:pt idx="1682">
                  <c:v>277.24977869999998</c:v>
                </c:pt>
                <c:pt idx="1683">
                  <c:v>277.37686480000002</c:v>
                </c:pt>
                <c:pt idx="1684">
                  <c:v>277.50395099999997</c:v>
                </c:pt>
                <c:pt idx="1685">
                  <c:v>277.5254486</c:v>
                </c:pt>
                <c:pt idx="1686">
                  <c:v>277.65554279999998</c:v>
                </c:pt>
                <c:pt idx="1687">
                  <c:v>277.91170440000002</c:v>
                </c:pt>
                <c:pt idx="1688">
                  <c:v>278.14139360000001</c:v>
                </c:pt>
                <c:pt idx="1689">
                  <c:v>278.26809250000002</c:v>
                </c:pt>
                <c:pt idx="1690">
                  <c:v>278.3947915</c:v>
                </c:pt>
                <c:pt idx="1691">
                  <c:v>278.69414399999999</c:v>
                </c:pt>
                <c:pt idx="1692">
                  <c:v>278.79272650000001</c:v>
                </c:pt>
                <c:pt idx="1693">
                  <c:v>279.00889740000002</c:v>
                </c:pt>
                <c:pt idx="1694">
                  <c:v>279.1430196</c:v>
                </c:pt>
                <c:pt idx="1695">
                  <c:v>279.32217659999998</c:v>
                </c:pt>
                <c:pt idx="1696">
                  <c:v>279.60941430000003</c:v>
                </c:pt>
                <c:pt idx="1697">
                  <c:v>279.7376921</c:v>
                </c:pt>
                <c:pt idx="1698">
                  <c:v>279.86533170000001</c:v>
                </c:pt>
                <c:pt idx="1699">
                  <c:v>279.81902129999997</c:v>
                </c:pt>
                <c:pt idx="1700">
                  <c:v>280.0381764</c:v>
                </c:pt>
                <c:pt idx="1701">
                  <c:v>280.7861724</c:v>
                </c:pt>
                <c:pt idx="1702">
                  <c:v>281.64725179999999</c:v>
                </c:pt>
                <c:pt idx="1703">
                  <c:v>281.76740030000002</c:v>
                </c:pt>
                <c:pt idx="1704">
                  <c:v>281.89853149999999</c:v>
                </c:pt>
                <c:pt idx="1705">
                  <c:v>282.02966259999999</c:v>
                </c:pt>
                <c:pt idx="1706">
                  <c:v>282.25829270000003</c:v>
                </c:pt>
                <c:pt idx="1707">
                  <c:v>282.64565299999998</c:v>
                </c:pt>
                <c:pt idx="1708">
                  <c:v>282.96903220000002</c:v>
                </c:pt>
                <c:pt idx="1709">
                  <c:v>283.25141580000002</c:v>
                </c:pt>
                <c:pt idx="1710">
                  <c:v>283.29552139999998</c:v>
                </c:pt>
                <c:pt idx="1711">
                  <c:v>283.42602319999997</c:v>
                </c:pt>
                <c:pt idx="1712">
                  <c:v>283.55652500000002</c:v>
                </c:pt>
                <c:pt idx="1713">
                  <c:v>283.70904680000001</c:v>
                </c:pt>
                <c:pt idx="1714">
                  <c:v>283.78226810000001</c:v>
                </c:pt>
                <c:pt idx="1715">
                  <c:v>283.9347161</c:v>
                </c:pt>
                <c:pt idx="1716">
                  <c:v>284.2938585</c:v>
                </c:pt>
                <c:pt idx="1717">
                  <c:v>284.4293275</c:v>
                </c:pt>
                <c:pt idx="1718">
                  <c:v>284.5595667</c:v>
                </c:pt>
                <c:pt idx="1719">
                  <c:v>284.69912959999999</c:v>
                </c:pt>
                <c:pt idx="1720">
                  <c:v>284.82936480000001</c:v>
                </c:pt>
                <c:pt idx="1721">
                  <c:v>284.9594462</c:v>
                </c:pt>
                <c:pt idx="1722">
                  <c:v>285.07345720000001</c:v>
                </c:pt>
                <c:pt idx="1723">
                  <c:v>285.30843499999997</c:v>
                </c:pt>
                <c:pt idx="1724">
                  <c:v>285.42453010000003</c:v>
                </c:pt>
                <c:pt idx="1725">
                  <c:v>285.55574300000001</c:v>
                </c:pt>
                <c:pt idx="1726">
                  <c:v>285.68695589999999</c:v>
                </c:pt>
                <c:pt idx="1727">
                  <c:v>285.81821660000003</c:v>
                </c:pt>
                <c:pt idx="1728">
                  <c:v>286.12323279999998</c:v>
                </c:pt>
                <c:pt idx="1729">
                  <c:v>286.30662669999998</c:v>
                </c:pt>
                <c:pt idx="1730">
                  <c:v>286.43671230000001</c:v>
                </c:pt>
                <c:pt idx="1731">
                  <c:v>286.5688839</c:v>
                </c:pt>
                <c:pt idx="1732">
                  <c:v>286.7727107</c:v>
                </c:pt>
                <c:pt idx="1733">
                  <c:v>286.91687539999998</c:v>
                </c:pt>
                <c:pt idx="1734">
                  <c:v>286.99745109999998</c:v>
                </c:pt>
                <c:pt idx="1735">
                  <c:v>287.21105999999997</c:v>
                </c:pt>
                <c:pt idx="1736">
                  <c:v>287.33435050000003</c:v>
                </c:pt>
                <c:pt idx="1737">
                  <c:v>287.48034740000003</c:v>
                </c:pt>
                <c:pt idx="1738">
                  <c:v>287.7080737</c:v>
                </c:pt>
                <c:pt idx="1739">
                  <c:v>287.85379610000001</c:v>
                </c:pt>
                <c:pt idx="1740">
                  <c:v>288.06562430000002</c:v>
                </c:pt>
                <c:pt idx="1741">
                  <c:v>288.2820638</c:v>
                </c:pt>
                <c:pt idx="1742">
                  <c:v>288.41291860000001</c:v>
                </c:pt>
                <c:pt idx="1743">
                  <c:v>288.59222740000001</c:v>
                </c:pt>
                <c:pt idx="1744">
                  <c:v>288.8585473</c:v>
                </c:pt>
                <c:pt idx="1745">
                  <c:v>289.03612090000001</c:v>
                </c:pt>
                <c:pt idx="1746">
                  <c:v>289.18360719999998</c:v>
                </c:pt>
                <c:pt idx="1747">
                  <c:v>289.31729819999998</c:v>
                </c:pt>
                <c:pt idx="1748">
                  <c:v>289.46978619999999</c:v>
                </c:pt>
                <c:pt idx="1749">
                  <c:v>289.62206420000001</c:v>
                </c:pt>
                <c:pt idx="1750">
                  <c:v>289.82727999999997</c:v>
                </c:pt>
                <c:pt idx="1751">
                  <c:v>290.030686</c:v>
                </c:pt>
                <c:pt idx="1752">
                  <c:v>290.22891229999999</c:v>
                </c:pt>
                <c:pt idx="1753">
                  <c:v>290.3764458</c:v>
                </c:pt>
                <c:pt idx="1754">
                  <c:v>290.56644290000003</c:v>
                </c:pt>
                <c:pt idx="1755">
                  <c:v>290.72212039999999</c:v>
                </c:pt>
                <c:pt idx="1756">
                  <c:v>290.81336429999999</c:v>
                </c:pt>
                <c:pt idx="1757">
                  <c:v>290.93235979999997</c:v>
                </c:pt>
                <c:pt idx="1758">
                  <c:v>290.9984432</c:v>
                </c:pt>
                <c:pt idx="1759">
                  <c:v>291.1559431</c:v>
                </c:pt>
                <c:pt idx="1760">
                  <c:v>291.30401010000003</c:v>
                </c:pt>
                <c:pt idx="1761">
                  <c:v>291.4643451</c:v>
                </c:pt>
                <c:pt idx="1762">
                  <c:v>291.69616050000002</c:v>
                </c:pt>
                <c:pt idx="1763">
                  <c:v>292.69514140000001</c:v>
                </c:pt>
                <c:pt idx="1764">
                  <c:v>292.6676539</c:v>
                </c:pt>
                <c:pt idx="1765">
                  <c:v>293.2560757</c:v>
                </c:pt>
                <c:pt idx="1766">
                  <c:v>293.58343710000003</c:v>
                </c:pt>
                <c:pt idx="1767">
                  <c:v>293.65039059999998</c:v>
                </c:pt>
                <c:pt idx="1768">
                  <c:v>293.78979450000003</c:v>
                </c:pt>
                <c:pt idx="1769">
                  <c:v>294.64342799999997</c:v>
                </c:pt>
                <c:pt idx="1770">
                  <c:v>294.84217289999998</c:v>
                </c:pt>
                <c:pt idx="1771">
                  <c:v>294.89193</c:v>
                </c:pt>
                <c:pt idx="1772">
                  <c:v>295.04541280000001</c:v>
                </c:pt>
                <c:pt idx="1773">
                  <c:v>295.18629110000001</c:v>
                </c:pt>
                <c:pt idx="1774">
                  <c:v>295.41547750000001</c:v>
                </c:pt>
                <c:pt idx="1775">
                  <c:v>295.09718149999998</c:v>
                </c:pt>
                <c:pt idx="1776">
                  <c:v>295.48781450000001</c:v>
                </c:pt>
                <c:pt idx="1777">
                  <c:v>295.8596556</c:v>
                </c:pt>
                <c:pt idx="1778">
                  <c:v>296.48000680000001</c:v>
                </c:pt>
                <c:pt idx="1779">
                  <c:v>296.73725560000003</c:v>
                </c:pt>
                <c:pt idx="1780">
                  <c:v>296.91722370000002</c:v>
                </c:pt>
                <c:pt idx="1781">
                  <c:v>297.06291629999998</c:v>
                </c:pt>
                <c:pt idx="1782">
                  <c:v>297.30090730000001</c:v>
                </c:pt>
                <c:pt idx="1783">
                  <c:v>298.66784639999997</c:v>
                </c:pt>
                <c:pt idx="1784">
                  <c:v>299.48740120000002</c:v>
                </c:pt>
                <c:pt idx="1785">
                  <c:v>300.7332505</c:v>
                </c:pt>
                <c:pt idx="1786">
                  <c:v>301.09683940000002</c:v>
                </c:pt>
                <c:pt idx="1787">
                  <c:v>301.27336250000002</c:v>
                </c:pt>
                <c:pt idx="1788">
                  <c:v>301.43340319999999</c:v>
                </c:pt>
                <c:pt idx="1789">
                  <c:v>301.59344390000001</c:v>
                </c:pt>
                <c:pt idx="1790">
                  <c:v>301.76244370000001</c:v>
                </c:pt>
                <c:pt idx="1791">
                  <c:v>302.02363339999999</c:v>
                </c:pt>
                <c:pt idx="1792">
                  <c:v>302.18382029999998</c:v>
                </c:pt>
                <c:pt idx="1793">
                  <c:v>302.33706840000002</c:v>
                </c:pt>
                <c:pt idx="1794">
                  <c:v>302.49720919999999</c:v>
                </c:pt>
                <c:pt idx="1795">
                  <c:v>302.65735000000001</c:v>
                </c:pt>
                <c:pt idx="1796">
                  <c:v>302.85442799999998</c:v>
                </c:pt>
                <c:pt idx="1797">
                  <c:v>303.01500110000001</c:v>
                </c:pt>
                <c:pt idx="1798">
                  <c:v>303.18072640000003</c:v>
                </c:pt>
                <c:pt idx="1799">
                  <c:v>303.3811528</c:v>
                </c:pt>
                <c:pt idx="1800">
                  <c:v>303.80805900000001</c:v>
                </c:pt>
                <c:pt idx="1801">
                  <c:v>303.83721830000002</c:v>
                </c:pt>
                <c:pt idx="1802">
                  <c:v>303.99759790000002</c:v>
                </c:pt>
                <c:pt idx="1803">
                  <c:v>304.15797759999998</c:v>
                </c:pt>
                <c:pt idx="1804">
                  <c:v>304.34911840000001</c:v>
                </c:pt>
                <c:pt idx="1805">
                  <c:v>304.5153603</c:v>
                </c:pt>
                <c:pt idx="1806">
                  <c:v>304.67603400000002</c:v>
                </c:pt>
                <c:pt idx="1807">
                  <c:v>304.9860018</c:v>
                </c:pt>
                <c:pt idx="1808">
                  <c:v>305.24823529999998</c:v>
                </c:pt>
                <c:pt idx="1809">
                  <c:v>305.40998719999999</c:v>
                </c:pt>
                <c:pt idx="1810">
                  <c:v>305.6851557</c:v>
                </c:pt>
                <c:pt idx="1811">
                  <c:v>305.87526659999997</c:v>
                </c:pt>
                <c:pt idx="1812">
                  <c:v>306.0709306</c:v>
                </c:pt>
                <c:pt idx="1813">
                  <c:v>306.23552669999998</c:v>
                </c:pt>
                <c:pt idx="1814">
                  <c:v>306.26868839999997</c:v>
                </c:pt>
                <c:pt idx="1815">
                  <c:v>306.43581920000003</c:v>
                </c:pt>
                <c:pt idx="1816">
                  <c:v>306.59782269999999</c:v>
                </c:pt>
                <c:pt idx="1817">
                  <c:v>306.7115015</c:v>
                </c:pt>
                <c:pt idx="1818">
                  <c:v>306.87404839999999</c:v>
                </c:pt>
                <c:pt idx="1819">
                  <c:v>307.03601709999998</c:v>
                </c:pt>
                <c:pt idx="1820">
                  <c:v>307.19798589999999</c:v>
                </c:pt>
                <c:pt idx="1821">
                  <c:v>307.35995459999998</c:v>
                </c:pt>
                <c:pt idx="1822">
                  <c:v>307.52192330000003</c:v>
                </c:pt>
                <c:pt idx="1823">
                  <c:v>307.62116880000002</c:v>
                </c:pt>
                <c:pt idx="1824">
                  <c:v>307.77914620000001</c:v>
                </c:pt>
                <c:pt idx="1825">
                  <c:v>307.94807209999999</c:v>
                </c:pt>
                <c:pt idx="1826">
                  <c:v>307.4824256</c:v>
                </c:pt>
                <c:pt idx="1827">
                  <c:v>308.25406600000002</c:v>
                </c:pt>
                <c:pt idx="1828">
                  <c:v>308.07366350000001</c:v>
                </c:pt>
                <c:pt idx="1829">
                  <c:v>308.23891589999999</c:v>
                </c:pt>
                <c:pt idx="1830">
                  <c:v>308.39984729999998</c:v>
                </c:pt>
                <c:pt idx="1831">
                  <c:v>308.55654320000002</c:v>
                </c:pt>
                <c:pt idx="1832">
                  <c:v>308.77169450000002</c:v>
                </c:pt>
                <c:pt idx="1833">
                  <c:v>309.2131794</c:v>
                </c:pt>
                <c:pt idx="1834">
                  <c:v>309.51703020000002</c:v>
                </c:pt>
                <c:pt idx="1835">
                  <c:v>309.79288509999998</c:v>
                </c:pt>
                <c:pt idx="1836">
                  <c:v>309.90749920000002</c:v>
                </c:pt>
                <c:pt idx="1837">
                  <c:v>310.05741210000002</c:v>
                </c:pt>
                <c:pt idx="1838">
                  <c:v>310.1574746</c:v>
                </c:pt>
                <c:pt idx="1839">
                  <c:v>310.37983860000003</c:v>
                </c:pt>
                <c:pt idx="1840">
                  <c:v>310.47842639999999</c:v>
                </c:pt>
                <c:pt idx="1841">
                  <c:v>310.81359670000001</c:v>
                </c:pt>
                <c:pt idx="1842">
                  <c:v>310.80119589999998</c:v>
                </c:pt>
                <c:pt idx="1843">
                  <c:v>310.94525859999999</c:v>
                </c:pt>
                <c:pt idx="1844">
                  <c:v>311.09694619999999</c:v>
                </c:pt>
                <c:pt idx="1845">
                  <c:v>311.24863379999999</c:v>
                </c:pt>
                <c:pt idx="1846">
                  <c:v>311.3036037</c:v>
                </c:pt>
                <c:pt idx="1847">
                  <c:v>311.22869359999999</c:v>
                </c:pt>
                <c:pt idx="1848">
                  <c:v>311.377678</c:v>
                </c:pt>
                <c:pt idx="1849">
                  <c:v>311.46111730000001</c:v>
                </c:pt>
                <c:pt idx="1850">
                  <c:v>311.68238819999999</c:v>
                </c:pt>
                <c:pt idx="1851">
                  <c:v>311.62807839999999</c:v>
                </c:pt>
                <c:pt idx="1852">
                  <c:v>311.70262439999999</c:v>
                </c:pt>
                <c:pt idx="1853">
                  <c:v>311.80527059999997</c:v>
                </c:pt>
                <c:pt idx="1854">
                  <c:v>311.93448189999998</c:v>
                </c:pt>
                <c:pt idx="1855">
                  <c:v>312.40709390000001</c:v>
                </c:pt>
                <c:pt idx="1856">
                  <c:v>312.70314789999998</c:v>
                </c:pt>
                <c:pt idx="1857">
                  <c:v>312.83008869999998</c:v>
                </c:pt>
                <c:pt idx="1858">
                  <c:v>312.96630800000003</c:v>
                </c:pt>
                <c:pt idx="1859">
                  <c:v>313.11068990000001</c:v>
                </c:pt>
                <c:pt idx="1860">
                  <c:v>313.26817940000001</c:v>
                </c:pt>
                <c:pt idx="1861">
                  <c:v>313.13974780000001</c:v>
                </c:pt>
                <c:pt idx="1862">
                  <c:v>313.1928322</c:v>
                </c:pt>
                <c:pt idx="1863">
                  <c:v>313.52307050000002</c:v>
                </c:pt>
                <c:pt idx="1864">
                  <c:v>313.4323119</c:v>
                </c:pt>
                <c:pt idx="1865">
                  <c:v>313.68760689999999</c:v>
                </c:pt>
                <c:pt idx="1866">
                  <c:v>313.86950439999998</c:v>
                </c:pt>
                <c:pt idx="1867">
                  <c:v>313.94286740000001</c:v>
                </c:pt>
                <c:pt idx="1868">
                  <c:v>313.80830980000002</c:v>
                </c:pt>
                <c:pt idx="1869">
                  <c:v>313.98844509999998</c:v>
                </c:pt>
                <c:pt idx="1870">
                  <c:v>314.1217785</c:v>
                </c:pt>
                <c:pt idx="1871">
                  <c:v>314.25751070000001</c:v>
                </c:pt>
                <c:pt idx="1872">
                  <c:v>314.3932428</c:v>
                </c:pt>
                <c:pt idx="1873">
                  <c:v>314.528975</c:v>
                </c:pt>
                <c:pt idx="1874">
                  <c:v>314.58265610000001</c:v>
                </c:pt>
                <c:pt idx="1875">
                  <c:v>314.69900890000002</c:v>
                </c:pt>
                <c:pt idx="1876">
                  <c:v>314.83883930000002</c:v>
                </c:pt>
                <c:pt idx="1877">
                  <c:v>314.91322359999998</c:v>
                </c:pt>
                <c:pt idx="1878">
                  <c:v>315.07752249999999</c:v>
                </c:pt>
                <c:pt idx="1879">
                  <c:v>315.21305159999997</c:v>
                </c:pt>
                <c:pt idx="1880">
                  <c:v>315.34858070000001</c:v>
                </c:pt>
                <c:pt idx="1881">
                  <c:v>315.50388650000002</c:v>
                </c:pt>
                <c:pt idx="1882">
                  <c:v>315.64598210000003</c:v>
                </c:pt>
                <c:pt idx="1883">
                  <c:v>316.7675284</c:v>
                </c:pt>
                <c:pt idx="1884">
                  <c:v>316.97195369999997</c:v>
                </c:pt>
                <c:pt idx="1885">
                  <c:v>317.25907660000001</c:v>
                </c:pt>
                <c:pt idx="1886">
                  <c:v>317.4019821</c:v>
                </c:pt>
                <c:pt idx="1887">
                  <c:v>317.54488759999998</c:v>
                </c:pt>
                <c:pt idx="1888">
                  <c:v>317.68779310000002</c:v>
                </c:pt>
                <c:pt idx="1889">
                  <c:v>317.91737910000001</c:v>
                </c:pt>
                <c:pt idx="1890">
                  <c:v>318.0602126</c:v>
                </c:pt>
                <c:pt idx="1891">
                  <c:v>318.620836</c:v>
                </c:pt>
                <c:pt idx="1892">
                  <c:v>318.91398070000002</c:v>
                </c:pt>
                <c:pt idx="1893">
                  <c:v>319.15308659999999</c:v>
                </c:pt>
                <c:pt idx="1894">
                  <c:v>319.30114129999998</c:v>
                </c:pt>
                <c:pt idx="1895">
                  <c:v>319.40877890000002</c:v>
                </c:pt>
                <c:pt idx="1896">
                  <c:v>319.58885709999998</c:v>
                </c:pt>
                <c:pt idx="1897">
                  <c:v>319.75251129999998</c:v>
                </c:pt>
                <c:pt idx="1898">
                  <c:v>319.89502440000001</c:v>
                </c:pt>
                <c:pt idx="1899">
                  <c:v>320.066688</c:v>
                </c:pt>
                <c:pt idx="1900">
                  <c:v>320.20892400000002</c:v>
                </c:pt>
                <c:pt idx="1901">
                  <c:v>320.35115999999999</c:v>
                </c:pt>
                <c:pt idx="1902">
                  <c:v>319.9847087</c:v>
                </c:pt>
                <c:pt idx="1903">
                  <c:v>320.05248169999999</c:v>
                </c:pt>
                <c:pt idx="1904">
                  <c:v>320.46846540000001</c:v>
                </c:pt>
                <c:pt idx="1905">
                  <c:v>320.56763369999999</c:v>
                </c:pt>
                <c:pt idx="1906">
                  <c:v>320.70392750000002</c:v>
                </c:pt>
                <c:pt idx="1907">
                  <c:v>320.84355520000003</c:v>
                </c:pt>
                <c:pt idx="1908">
                  <c:v>320.983183</c:v>
                </c:pt>
                <c:pt idx="1909">
                  <c:v>321.12170099999997</c:v>
                </c:pt>
                <c:pt idx="1910">
                  <c:v>321.44479699999999</c:v>
                </c:pt>
                <c:pt idx="1911">
                  <c:v>321.52553410000002</c:v>
                </c:pt>
                <c:pt idx="1912">
                  <c:v>321.65452720000002</c:v>
                </c:pt>
                <c:pt idx="1913">
                  <c:v>321.79074020000002</c:v>
                </c:pt>
                <c:pt idx="1914">
                  <c:v>321.90699710000001</c:v>
                </c:pt>
                <c:pt idx="1915">
                  <c:v>322.05965070000002</c:v>
                </c:pt>
                <c:pt idx="1916">
                  <c:v>322.17486100000002</c:v>
                </c:pt>
                <c:pt idx="1917">
                  <c:v>322.27902269999998</c:v>
                </c:pt>
                <c:pt idx="1918">
                  <c:v>322.32799069999999</c:v>
                </c:pt>
                <c:pt idx="1919">
                  <c:v>321.88138370000001</c:v>
                </c:pt>
                <c:pt idx="1920">
                  <c:v>321.99311879999999</c:v>
                </c:pt>
                <c:pt idx="1921">
                  <c:v>322.12613850000002</c:v>
                </c:pt>
                <c:pt idx="1922">
                  <c:v>321.81589070000001</c:v>
                </c:pt>
                <c:pt idx="1923">
                  <c:v>321.4719518</c:v>
                </c:pt>
                <c:pt idx="1924">
                  <c:v>321.33998559999998</c:v>
                </c:pt>
                <c:pt idx="1925">
                  <c:v>320.6990088</c:v>
                </c:pt>
                <c:pt idx="1926">
                  <c:v>320.69797149999999</c:v>
                </c:pt>
                <c:pt idx="1927">
                  <c:v>320.28617079999998</c:v>
                </c:pt>
                <c:pt idx="1928">
                  <c:v>320.369595</c:v>
                </c:pt>
                <c:pt idx="1929">
                  <c:v>320.39936540000002</c:v>
                </c:pt>
                <c:pt idx="1930">
                  <c:v>320.06506680000001</c:v>
                </c:pt>
                <c:pt idx="1931">
                  <c:v>319.05580529999997</c:v>
                </c:pt>
                <c:pt idx="1932">
                  <c:v>318.02450870000001</c:v>
                </c:pt>
                <c:pt idx="1933">
                  <c:v>318.11662389999998</c:v>
                </c:pt>
                <c:pt idx="1934">
                  <c:v>318.24223599999999</c:v>
                </c:pt>
                <c:pt idx="1935">
                  <c:v>318.3678481</c:v>
                </c:pt>
                <c:pt idx="1936">
                  <c:v>318.49346029999998</c:v>
                </c:pt>
                <c:pt idx="1937">
                  <c:v>318.10986839999998</c:v>
                </c:pt>
                <c:pt idx="1938">
                  <c:v>317.77708230000002</c:v>
                </c:pt>
                <c:pt idx="1939">
                  <c:v>317.81655699999999</c:v>
                </c:pt>
                <c:pt idx="1940">
                  <c:v>320.25117949999998</c:v>
                </c:pt>
                <c:pt idx="1941">
                  <c:v>320.30234719999999</c:v>
                </c:pt>
                <c:pt idx="1942">
                  <c:v>320.57049460000002</c:v>
                </c:pt>
                <c:pt idx="1943">
                  <c:v>320.64207829999998</c:v>
                </c:pt>
                <c:pt idx="1944">
                  <c:v>320.66870949999998</c:v>
                </c:pt>
                <c:pt idx="1945">
                  <c:v>320.79844420000001</c:v>
                </c:pt>
                <c:pt idx="1946">
                  <c:v>321.20876190000001</c:v>
                </c:pt>
                <c:pt idx="1947">
                  <c:v>321.54223940000003</c:v>
                </c:pt>
                <c:pt idx="1948">
                  <c:v>320.82560760000001</c:v>
                </c:pt>
                <c:pt idx="1949">
                  <c:v>319.00278550000002</c:v>
                </c:pt>
                <c:pt idx="1950">
                  <c:v>319.15950659999999</c:v>
                </c:pt>
                <c:pt idx="1951">
                  <c:v>319.36413879999998</c:v>
                </c:pt>
                <c:pt idx="1952">
                  <c:v>319.43276470000001</c:v>
                </c:pt>
                <c:pt idx="1953">
                  <c:v>319.38457469999997</c:v>
                </c:pt>
                <c:pt idx="1954">
                  <c:v>319.51492889999997</c:v>
                </c:pt>
                <c:pt idx="1955">
                  <c:v>319.79704340000001</c:v>
                </c:pt>
                <c:pt idx="1956">
                  <c:v>319.93091620000001</c:v>
                </c:pt>
                <c:pt idx="1957">
                  <c:v>320.06478900000002</c:v>
                </c:pt>
                <c:pt idx="1958">
                  <c:v>318.20728659999997</c:v>
                </c:pt>
                <c:pt idx="1959">
                  <c:v>318.3322799</c:v>
                </c:pt>
                <c:pt idx="1960">
                  <c:v>318.36282010000002</c:v>
                </c:pt>
                <c:pt idx="1961">
                  <c:v>318.40070470000001</c:v>
                </c:pt>
                <c:pt idx="1962">
                  <c:v>318.56322770000003</c:v>
                </c:pt>
                <c:pt idx="1963">
                  <c:v>318.68740150000002</c:v>
                </c:pt>
                <c:pt idx="1964">
                  <c:v>318.81157519999999</c:v>
                </c:pt>
                <c:pt idx="1965">
                  <c:v>318.91147769999998</c:v>
                </c:pt>
                <c:pt idx="1966">
                  <c:v>319.05157029999998</c:v>
                </c:pt>
                <c:pt idx="1967">
                  <c:v>319.43000610000001</c:v>
                </c:pt>
                <c:pt idx="1968">
                  <c:v>319.45536520000002</c:v>
                </c:pt>
                <c:pt idx="1969">
                  <c:v>319.54624999999999</c:v>
                </c:pt>
                <c:pt idx="1970">
                  <c:v>319.6723298</c:v>
                </c:pt>
                <c:pt idx="1971">
                  <c:v>319.73815139999999</c:v>
                </c:pt>
                <c:pt idx="1972">
                  <c:v>319.85784630000001</c:v>
                </c:pt>
                <c:pt idx="1973">
                  <c:v>320.04971440000003</c:v>
                </c:pt>
                <c:pt idx="1974">
                  <c:v>321.59771790000002</c:v>
                </c:pt>
                <c:pt idx="1975">
                  <c:v>322.58298109999998</c:v>
                </c:pt>
                <c:pt idx="1976">
                  <c:v>322.9174572</c:v>
                </c:pt>
                <c:pt idx="1977">
                  <c:v>323.05247600000001</c:v>
                </c:pt>
                <c:pt idx="1978">
                  <c:v>323.2044722</c:v>
                </c:pt>
                <c:pt idx="1979">
                  <c:v>323.1985626</c:v>
                </c:pt>
                <c:pt idx="1980">
                  <c:v>323.32516709999999</c:v>
                </c:pt>
                <c:pt idx="1981">
                  <c:v>323.45346460000002</c:v>
                </c:pt>
                <c:pt idx="1982">
                  <c:v>323.63470940000002</c:v>
                </c:pt>
                <c:pt idx="1983">
                  <c:v>323.84604669999999</c:v>
                </c:pt>
                <c:pt idx="1984">
                  <c:v>323.9825462</c:v>
                </c:pt>
                <c:pt idx="1985">
                  <c:v>324.1189152</c:v>
                </c:pt>
                <c:pt idx="1986">
                  <c:v>324.26295190000002</c:v>
                </c:pt>
                <c:pt idx="1987">
                  <c:v>324.44506469999999</c:v>
                </c:pt>
                <c:pt idx="1988">
                  <c:v>324.58562920000003</c:v>
                </c:pt>
                <c:pt idx="1989">
                  <c:v>324.89780389999999</c:v>
                </c:pt>
                <c:pt idx="1990">
                  <c:v>325.03472149999999</c:v>
                </c:pt>
                <c:pt idx="1991">
                  <c:v>325.17163900000003</c:v>
                </c:pt>
                <c:pt idx="1992">
                  <c:v>325.30855659999997</c:v>
                </c:pt>
                <c:pt idx="1993">
                  <c:v>325.46394420000001</c:v>
                </c:pt>
                <c:pt idx="1994">
                  <c:v>325.7750461</c:v>
                </c:pt>
                <c:pt idx="1995">
                  <c:v>325.93137480000001</c:v>
                </c:pt>
                <c:pt idx="1996">
                  <c:v>326.06867010000002</c:v>
                </c:pt>
                <c:pt idx="1997">
                  <c:v>326.2059653</c:v>
                </c:pt>
                <c:pt idx="1998">
                  <c:v>326.34326060000001</c:v>
                </c:pt>
                <c:pt idx="1999">
                  <c:v>326.48055579999999</c:v>
                </c:pt>
                <c:pt idx="2000">
                  <c:v>326.6178511</c:v>
                </c:pt>
                <c:pt idx="2001">
                  <c:v>326.87484849999998</c:v>
                </c:pt>
                <c:pt idx="2002">
                  <c:v>327.27146060000001</c:v>
                </c:pt>
                <c:pt idx="2003">
                  <c:v>327.52452210000001</c:v>
                </c:pt>
                <c:pt idx="2004">
                  <c:v>327.66365739999998</c:v>
                </c:pt>
                <c:pt idx="2005">
                  <c:v>327.76168969999998</c:v>
                </c:pt>
                <c:pt idx="2006">
                  <c:v>327.9243634</c:v>
                </c:pt>
                <c:pt idx="2007">
                  <c:v>328.26826449999999</c:v>
                </c:pt>
                <c:pt idx="2008">
                  <c:v>328.20510030000003</c:v>
                </c:pt>
                <c:pt idx="2009">
                  <c:v>330.3558056</c:v>
                </c:pt>
                <c:pt idx="2010">
                  <c:v>330.5673142</c:v>
                </c:pt>
                <c:pt idx="2011">
                  <c:v>330.72725380000003</c:v>
                </c:pt>
                <c:pt idx="2012">
                  <c:v>330.8871934</c:v>
                </c:pt>
                <c:pt idx="2013">
                  <c:v>331.04713290000001</c:v>
                </c:pt>
                <c:pt idx="2014">
                  <c:v>331.51726180000003</c:v>
                </c:pt>
                <c:pt idx="2015">
                  <c:v>331.65617120000002</c:v>
                </c:pt>
                <c:pt idx="2016">
                  <c:v>331.63990539999998</c:v>
                </c:pt>
                <c:pt idx="2017">
                  <c:v>331.84591110000002</c:v>
                </c:pt>
                <c:pt idx="2018">
                  <c:v>332.00662620000003</c:v>
                </c:pt>
                <c:pt idx="2019">
                  <c:v>332.1673414</c:v>
                </c:pt>
                <c:pt idx="2020">
                  <c:v>332.32805660000002</c:v>
                </c:pt>
                <c:pt idx="2021">
                  <c:v>332.52073050000001</c:v>
                </c:pt>
                <c:pt idx="2022">
                  <c:v>333.17545159999997</c:v>
                </c:pt>
                <c:pt idx="2023">
                  <c:v>333.70683810000003</c:v>
                </c:pt>
                <c:pt idx="2024">
                  <c:v>333.85927779999997</c:v>
                </c:pt>
                <c:pt idx="2025">
                  <c:v>334.27730480000002</c:v>
                </c:pt>
                <c:pt idx="2026">
                  <c:v>334.4413113</c:v>
                </c:pt>
                <c:pt idx="2027">
                  <c:v>334.6053177</c:v>
                </c:pt>
                <c:pt idx="2028">
                  <c:v>334.80292439999999</c:v>
                </c:pt>
                <c:pt idx="2029">
                  <c:v>335.04490049999998</c:v>
                </c:pt>
                <c:pt idx="2030">
                  <c:v>336.21691120000003</c:v>
                </c:pt>
                <c:pt idx="2031">
                  <c:v>336.57278589999999</c:v>
                </c:pt>
                <c:pt idx="2032">
                  <c:v>336.84824279999998</c:v>
                </c:pt>
                <c:pt idx="2033">
                  <c:v>337.01290920000002</c:v>
                </c:pt>
                <c:pt idx="2034">
                  <c:v>337.18660629999999</c:v>
                </c:pt>
                <c:pt idx="2035">
                  <c:v>337.75640650000003</c:v>
                </c:pt>
                <c:pt idx="2036">
                  <c:v>337.92129619999997</c:v>
                </c:pt>
                <c:pt idx="2037">
                  <c:v>337.63628569999997</c:v>
                </c:pt>
                <c:pt idx="2038">
                  <c:v>341.44083990000001</c:v>
                </c:pt>
                <c:pt idx="2039">
                  <c:v>345.93337020000001</c:v>
                </c:pt>
                <c:pt idx="2040">
                  <c:v>346.20573899999999</c:v>
                </c:pt>
                <c:pt idx="2041">
                  <c:v>346.33868560000002</c:v>
                </c:pt>
                <c:pt idx="2042">
                  <c:v>346.67409959999998</c:v>
                </c:pt>
                <c:pt idx="2043">
                  <c:v>347.10897899999998</c:v>
                </c:pt>
                <c:pt idx="2044">
                  <c:v>347.33980860000003</c:v>
                </c:pt>
                <c:pt idx="2045">
                  <c:v>348.00562939999998</c:v>
                </c:pt>
                <c:pt idx="2046">
                  <c:v>348.26763920000002</c:v>
                </c:pt>
                <c:pt idx="2047">
                  <c:v>348.56597049999999</c:v>
                </c:pt>
                <c:pt idx="2048">
                  <c:v>348.73432300000002</c:v>
                </c:pt>
                <c:pt idx="2049">
                  <c:v>348.91487769999998</c:v>
                </c:pt>
                <c:pt idx="2050">
                  <c:v>349.06113879999998</c:v>
                </c:pt>
                <c:pt idx="2051">
                  <c:v>349.21483699999999</c:v>
                </c:pt>
                <c:pt idx="2052">
                  <c:v>349.36421739999997</c:v>
                </c:pt>
                <c:pt idx="2053">
                  <c:v>349.86743159999997</c:v>
                </c:pt>
                <c:pt idx="2054">
                  <c:v>350.00957299999999</c:v>
                </c:pt>
                <c:pt idx="2055">
                  <c:v>350.1517144</c:v>
                </c:pt>
                <c:pt idx="2056">
                  <c:v>350.31486280000001</c:v>
                </c:pt>
                <c:pt idx="2057">
                  <c:v>350.44609009999999</c:v>
                </c:pt>
                <c:pt idx="2058">
                  <c:v>351.1142433</c:v>
                </c:pt>
                <c:pt idx="2059">
                  <c:v>351.74754799999999</c:v>
                </c:pt>
                <c:pt idx="2060">
                  <c:v>351.89375819999998</c:v>
                </c:pt>
                <c:pt idx="2061">
                  <c:v>352.03996849999999</c:v>
                </c:pt>
                <c:pt idx="2062">
                  <c:v>352.34939730000002</c:v>
                </c:pt>
                <c:pt idx="2063">
                  <c:v>352.75331</c:v>
                </c:pt>
                <c:pt idx="2064">
                  <c:v>352.9567333</c:v>
                </c:pt>
                <c:pt idx="2065">
                  <c:v>354.01396579999999</c:v>
                </c:pt>
                <c:pt idx="2066">
                  <c:v>355.34718040000001</c:v>
                </c:pt>
                <c:pt idx="2067">
                  <c:v>355.32957199999998</c:v>
                </c:pt>
                <c:pt idx="2068">
                  <c:v>355.48119439999999</c:v>
                </c:pt>
                <c:pt idx="2069">
                  <c:v>355.89812130000001</c:v>
                </c:pt>
                <c:pt idx="2070">
                  <c:v>356.04988409999999</c:v>
                </c:pt>
                <c:pt idx="2071">
                  <c:v>356.2870886</c:v>
                </c:pt>
                <c:pt idx="2072">
                  <c:v>356.44314880000002</c:v>
                </c:pt>
                <c:pt idx="2073">
                  <c:v>361.13245339999997</c:v>
                </c:pt>
                <c:pt idx="2074">
                  <c:v>361.85935139999998</c:v>
                </c:pt>
                <c:pt idx="2075">
                  <c:v>362.09577849999999</c:v>
                </c:pt>
                <c:pt idx="2076">
                  <c:v>362.18955979999998</c:v>
                </c:pt>
                <c:pt idx="2077">
                  <c:v>362.46149830000002</c:v>
                </c:pt>
                <c:pt idx="2078">
                  <c:v>362.5886223</c:v>
                </c:pt>
                <c:pt idx="2079">
                  <c:v>362.77531119999998</c:v>
                </c:pt>
                <c:pt idx="2080">
                  <c:v>362.93650839999998</c:v>
                </c:pt>
                <c:pt idx="2081">
                  <c:v>363.09944760000002</c:v>
                </c:pt>
                <c:pt idx="2082">
                  <c:v>363.26035739999998</c:v>
                </c:pt>
                <c:pt idx="2083">
                  <c:v>363.41493309999998</c:v>
                </c:pt>
                <c:pt idx="2084">
                  <c:v>363.85813839999997</c:v>
                </c:pt>
                <c:pt idx="2085">
                  <c:v>364.11016189999998</c:v>
                </c:pt>
                <c:pt idx="2086">
                  <c:v>364.20855139999998</c:v>
                </c:pt>
                <c:pt idx="2087">
                  <c:v>364.3895177</c:v>
                </c:pt>
                <c:pt idx="2088">
                  <c:v>364.781273</c:v>
                </c:pt>
                <c:pt idx="2089">
                  <c:v>364.94430640000002</c:v>
                </c:pt>
                <c:pt idx="2090">
                  <c:v>365.14525889999999</c:v>
                </c:pt>
                <c:pt idx="2091">
                  <c:v>365.18160899999998</c:v>
                </c:pt>
                <c:pt idx="2092">
                  <c:v>365.4799175</c:v>
                </c:pt>
                <c:pt idx="2093">
                  <c:v>365.85222950000002</c:v>
                </c:pt>
                <c:pt idx="2094">
                  <c:v>366.01840970000001</c:v>
                </c:pt>
                <c:pt idx="2095">
                  <c:v>366.18458980000003</c:v>
                </c:pt>
                <c:pt idx="2096">
                  <c:v>366.4594859</c:v>
                </c:pt>
                <c:pt idx="2097">
                  <c:v>366.60197110000001</c:v>
                </c:pt>
                <c:pt idx="2098">
                  <c:v>366.85070889999997</c:v>
                </c:pt>
                <c:pt idx="2099">
                  <c:v>367.08253500000001</c:v>
                </c:pt>
                <c:pt idx="2100">
                  <c:v>367.05242600000003</c:v>
                </c:pt>
                <c:pt idx="2101">
                  <c:v>367.20502340000002</c:v>
                </c:pt>
                <c:pt idx="2102">
                  <c:v>367.32974569999999</c:v>
                </c:pt>
                <c:pt idx="2103">
                  <c:v>367.4826711</c:v>
                </c:pt>
                <c:pt idx="2104">
                  <c:v>367.6239501</c:v>
                </c:pt>
                <c:pt idx="2105">
                  <c:v>367.83794319999998</c:v>
                </c:pt>
                <c:pt idx="2106">
                  <c:v>368.05150079999999</c:v>
                </c:pt>
                <c:pt idx="2107">
                  <c:v>368.22586560000002</c:v>
                </c:pt>
                <c:pt idx="2108">
                  <c:v>368.53204950000003</c:v>
                </c:pt>
                <c:pt idx="2109">
                  <c:v>368.68706090000001</c:v>
                </c:pt>
                <c:pt idx="2110">
                  <c:v>368.84268359999999</c:v>
                </c:pt>
                <c:pt idx="2111">
                  <c:v>369.1480861</c:v>
                </c:pt>
                <c:pt idx="2112">
                  <c:v>369.38447439999999</c:v>
                </c:pt>
                <c:pt idx="2113">
                  <c:v>369.4425554</c:v>
                </c:pt>
                <c:pt idx="2114">
                  <c:v>370.01879980000001</c:v>
                </c:pt>
                <c:pt idx="2115">
                  <c:v>370.18139739999998</c:v>
                </c:pt>
                <c:pt idx="2116">
                  <c:v>370.53557619999998</c:v>
                </c:pt>
                <c:pt idx="2117">
                  <c:v>370.77743989999999</c:v>
                </c:pt>
                <c:pt idx="2118">
                  <c:v>371.12409689999998</c:v>
                </c:pt>
                <c:pt idx="2119">
                  <c:v>371.3798041</c:v>
                </c:pt>
                <c:pt idx="2120">
                  <c:v>371.79102519999998</c:v>
                </c:pt>
                <c:pt idx="2121">
                  <c:v>372.05227029999998</c:v>
                </c:pt>
                <c:pt idx="2122">
                  <c:v>372.1543001</c:v>
                </c:pt>
                <c:pt idx="2123">
                  <c:v>372.30108810000002</c:v>
                </c:pt>
                <c:pt idx="2124">
                  <c:v>372.46807919999998</c:v>
                </c:pt>
                <c:pt idx="2125">
                  <c:v>372.6112195</c:v>
                </c:pt>
                <c:pt idx="2126">
                  <c:v>372.76222389999998</c:v>
                </c:pt>
                <c:pt idx="2127">
                  <c:v>373.19877789999998</c:v>
                </c:pt>
                <c:pt idx="2128">
                  <c:v>374.7672584</c:v>
                </c:pt>
                <c:pt idx="2129">
                  <c:v>379.21077270000001</c:v>
                </c:pt>
                <c:pt idx="2130">
                  <c:v>381.44181900000001</c:v>
                </c:pt>
                <c:pt idx="2131">
                  <c:v>381.6391893</c:v>
                </c:pt>
                <c:pt idx="2132">
                  <c:v>382.33158409999999</c:v>
                </c:pt>
                <c:pt idx="2133">
                  <c:v>382.80473910000001</c:v>
                </c:pt>
                <c:pt idx="2134">
                  <c:v>382.94101069999999</c:v>
                </c:pt>
                <c:pt idx="2135">
                  <c:v>383.09385650000002</c:v>
                </c:pt>
                <c:pt idx="2136">
                  <c:v>383.28893319999997</c:v>
                </c:pt>
                <c:pt idx="2137">
                  <c:v>383.44190800000001</c:v>
                </c:pt>
                <c:pt idx="2138">
                  <c:v>383.59488279999999</c:v>
                </c:pt>
                <c:pt idx="2139">
                  <c:v>383.74785759999997</c:v>
                </c:pt>
                <c:pt idx="2140">
                  <c:v>383.97418529999999</c:v>
                </c:pt>
                <c:pt idx="2141">
                  <c:v>384.50907489999997</c:v>
                </c:pt>
                <c:pt idx="2142">
                  <c:v>384.96271100000001</c:v>
                </c:pt>
                <c:pt idx="2143">
                  <c:v>385.40854730000001</c:v>
                </c:pt>
                <c:pt idx="2144">
                  <c:v>386.02048860000002</c:v>
                </c:pt>
                <c:pt idx="2145">
                  <c:v>386.28229140000002</c:v>
                </c:pt>
                <c:pt idx="2146">
                  <c:v>386.60904269999997</c:v>
                </c:pt>
                <c:pt idx="2147">
                  <c:v>387.50504169999999</c:v>
                </c:pt>
                <c:pt idx="2148">
                  <c:v>387.80497320000001</c:v>
                </c:pt>
                <c:pt idx="2149">
                  <c:v>386.98992190000001</c:v>
                </c:pt>
                <c:pt idx="2150">
                  <c:v>390.35766260000003</c:v>
                </c:pt>
                <c:pt idx="2151">
                  <c:v>391.42444860000001</c:v>
                </c:pt>
                <c:pt idx="2152">
                  <c:v>391.61049450000002</c:v>
                </c:pt>
                <c:pt idx="2153">
                  <c:v>391.95095090000001</c:v>
                </c:pt>
                <c:pt idx="2154">
                  <c:v>393.37505299999998</c:v>
                </c:pt>
                <c:pt idx="2155">
                  <c:v>393.73609399999998</c:v>
                </c:pt>
                <c:pt idx="2156">
                  <c:v>393.89862240000002</c:v>
                </c:pt>
                <c:pt idx="2157">
                  <c:v>394.08849509999999</c:v>
                </c:pt>
                <c:pt idx="2158">
                  <c:v>394.37173689999997</c:v>
                </c:pt>
                <c:pt idx="2159">
                  <c:v>394.56015020000001</c:v>
                </c:pt>
                <c:pt idx="2160">
                  <c:v>394.797731</c:v>
                </c:pt>
                <c:pt idx="2161">
                  <c:v>396.38556269999998</c:v>
                </c:pt>
                <c:pt idx="2162">
                  <c:v>396.59872519999999</c:v>
                </c:pt>
                <c:pt idx="2163">
                  <c:v>396.80583780000001</c:v>
                </c:pt>
                <c:pt idx="2164">
                  <c:v>397.03585859999998</c:v>
                </c:pt>
                <c:pt idx="2165">
                  <c:v>397.33570859999998</c:v>
                </c:pt>
                <c:pt idx="2166">
                  <c:v>397.5411393</c:v>
                </c:pt>
                <c:pt idx="2167">
                  <c:v>397.7465699</c:v>
                </c:pt>
                <c:pt idx="2168">
                  <c:v>397.88780029999998</c:v>
                </c:pt>
                <c:pt idx="2169">
                  <c:v>398.1100472</c:v>
                </c:pt>
                <c:pt idx="2170">
                  <c:v>398.31259240000003</c:v>
                </c:pt>
                <c:pt idx="2171">
                  <c:v>399.6864137</c:v>
                </c:pt>
                <c:pt idx="2172">
                  <c:v>400.62803009999999</c:v>
                </c:pt>
                <c:pt idx="2173">
                  <c:v>400.84222260000001</c:v>
                </c:pt>
                <c:pt idx="2174">
                  <c:v>401.10416370000002</c:v>
                </c:pt>
                <c:pt idx="2175">
                  <c:v>401.4424108</c:v>
                </c:pt>
                <c:pt idx="2176">
                  <c:v>401.57366560000003</c:v>
                </c:pt>
                <c:pt idx="2177">
                  <c:v>401.73396580000002</c:v>
                </c:pt>
                <c:pt idx="2178">
                  <c:v>402.58087449999999</c:v>
                </c:pt>
                <c:pt idx="2179">
                  <c:v>402.71519030000002</c:v>
                </c:pt>
                <c:pt idx="2180">
                  <c:v>402.9327242</c:v>
                </c:pt>
                <c:pt idx="2181">
                  <c:v>403.15025809999997</c:v>
                </c:pt>
                <c:pt idx="2182">
                  <c:v>403.36779189999999</c:v>
                </c:pt>
                <c:pt idx="2183">
                  <c:v>403.58532580000002</c:v>
                </c:pt>
                <c:pt idx="2184">
                  <c:v>403.8028597</c:v>
                </c:pt>
                <c:pt idx="2185">
                  <c:v>404.02039350000001</c:v>
                </c:pt>
                <c:pt idx="2186">
                  <c:v>404.23792739999999</c:v>
                </c:pt>
                <c:pt idx="2187">
                  <c:v>404.38417449999997</c:v>
                </c:pt>
                <c:pt idx="2188">
                  <c:v>404.59862759999999</c:v>
                </c:pt>
                <c:pt idx="2189">
                  <c:v>404.77635679999997</c:v>
                </c:pt>
                <c:pt idx="2190">
                  <c:v>405.01237200000003</c:v>
                </c:pt>
                <c:pt idx="2191">
                  <c:v>404.90486900000002</c:v>
                </c:pt>
                <c:pt idx="2192">
                  <c:v>405.43567150000001</c:v>
                </c:pt>
                <c:pt idx="2193">
                  <c:v>405.62199520000001</c:v>
                </c:pt>
                <c:pt idx="2194">
                  <c:v>405.83399020000002</c:v>
                </c:pt>
                <c:pt idx="2195">
                  <c:v>406.04598520000002</c:v>
                </c:pt>
                <c:pt idx="2196">
                  <c:v>406.28049370000002</c:v>
                </c:pt>
                <c:pt idx="2197">
                  <c:v>406.54191609999998</c:v>
                </c:pt>
                <c:pt idx="2198">
                  <c:v>406.69231610000003</c:v>
                </c:pt>
                <c:pt idx="2199">
                  <c:v>407.13945560000002</c:v>
                </c:pt>
                <c:pt idx="2200">
                  <c:v>407.35342869999999</c:v>
                </c:pt>
                <c:pt idx="2201">
                  <c:v>407.56740180000003</c:v>
                </c:pt>
                <c:pt idx="2202">
                  <c:v>407.99528070000002</c:v>
                </c:pt>
                <c:pt idx="2203">
                  <c:v>408.58932179999999</c:v>
                </c:pt>
                <c:pt idx="2204">
                  <c:v>408.97653170000001</c:v>
                </c:pt>
                <c:pt idx="2205">
                  <c:v>409.10489080000002</c:v>
                </c:pt>
                <c:pt idx="2206">
                  <c:v>409.77491730000003</c:v>
                </c:pt>
                <c:pt idx="2207">
                  <c:v>409.9729686</c:v>
                </c:pt>
                <c:pt idx="2208">
                  <c:v>410.18967329999998</c:v>
                </c:pt>
                <c:pt idx="2209">
                  <c:v>410.2026449</c:v>
                </c:pt>
                <c:pt idx="2210">
                  <c:v>410.3816751</c:v>
                </c:pt>
                <c:pt idx="2211">
                  <c:v>410.62223010000002</c:v>
                </c:pt>
                <c:pt idx="2212">
                  <c:v>410.71847509999998</c:v>
                </c:pt>
                <c:pt idx="2213">
                  <c:v>410.8475373</c:v>
                </c:pt>
                <c:pt idx="2214">
                  <c:v>411.04986689999998</c:v>
                </c:pt>
                <c:pt idx="2215">
                  <c:v>411.26698019999998</c:v>
                </c:pt>
                <c:pt idx="2216">
                  <c:v>411.48409359999999</c:v>
                </c:pt>
                <c:pt idx="2217">
                  <c:v>411.68339209999999</c:v>
                </c:pt>
                <c:pt idx="2218">
                  <c:v>411.90817659999999</c:v>
                </c:pt>
                <c:pt idx="2219">
                  <c:v>412.73007560000002</c:v>
                </c:pt>
                <c:pt idx="2220">
                  <c:v>414.38022690000003</c:v>
                </c:pt>
                <c:pt idx="2221">
                  <c:v>414.95852450000001</c:v>
                </c:pt>
                <c:pt idx="2222">
                  <c:v>415.149787</c:v>
                </c:pt>
                <c:pt idx="2223">
                  <c:v>415.40510469999998</c:v>
                </c:pt>
                <c:pt idx="2224">
                  <c:v>415.9833557</c:v>
                </c:pt>
                <c:pt idx="2225">
                  <c:v>416.26467789999998</c:v>
                </c:pt>
                <c:pt idx="2226">
                  <c:v>417.44790990000001</c:v>
                </c:pt>
                <c:pt idx="2227">
                  <c:v>420.08185209999999</c:v>
                </c:pt>
                <c:pt idx="2228">
                  <c:v>419.26179009999998</c:v>
                </c:pt>
                <c:pt idx="2229">
                  <c:v>419.49437499999999</c:v>
                </c:pt>
                <c:pt idx="2230">
                  <c:v>419.67139329999998</c:v>
                </c:pt>
                <c:pt idx="2231">
                  <c:v>419.93770039999998</c:v>
                </c:pt>
                <c:pt idx="2232">
                  <c:v>420.34208189999998</c:v>
                </c:pt>
                <c:pt idx="2233">
                  <c:v>420.65079220000001</c:v>
                </c:pt>
                <c:pt idx="2234">
                  <c:v>420.7663407</c:v>
                </c:pt>
                <c:pt idx="2235">
                  <c:v>421.12456200000003</c:v>
                </c:pt>
                <c:pt idx="2236">
                  <c:v>421.36010049999999</c:v>
                </c:pt>
                <c:pt idx="2237">
                  <c:v>421.59563900000001</c:v>
                </c:pt>
                <c:pt idx="2238">
                  <c:v>421.82180190000003</c:v>
                </c:pt>
                <c:pt idx="2239">
                  <c:v>422.54750389999998</c:v>
                </c:pt>
                <c:pt idx="2240">
                  <c:v>422.7820102</c:v>
                </c:pt>
                <c:pt idx="2241">
                  <c:v>423.16844980000002</c:v>
                </c:pt>
                <c:pt idx="2242">
                  <c:v>423.62094330000002</c:v>
                </c:pt>
                <c:pt idx="2243">
                  <c:v>423.92167929999999</c:v>
                </c:pt>
                <c:pt idx="2244">
                  <c:v>424.66652879999998</c:v>
                </c:pt>
                <c:pt idx="2245">
                  <c:v>426.1216885</c:v>
                </c:pt>
                <c:pt idx="2246">
                  <c:v>426.31027069999999</c:v>
                </c:pt>
                <c:pt idx="2247">
                  <c:v>427.73463429999998</c:v>
                </c:pt>
                <c:pt idx="2248">
                  <c:v>430.02911810000001</c:v>
                </c:pt>
                <c:pt idx="2249">
                  <c:v>430.57882710000001</c:v>
                </c:pt>
                <c:pt idx="2250">
                  <c:v>430.82864319999999</c:v>
                </c:pt>
                <c:pt idx="2251">
                  <c:v>431.07845939999999</c:v>
                </c:pt>
                <c:pt idx="2252">
                  <c:v>432.36999780000002</c:v>
                </c:pt>
                <c:pt idx="2253">
                  <c:v>432.93397440000001</c:v>
                </c:pt>
                <c:pt idx="2254">
                  <c:v>435.71103449999998</c:v>
                </c:pt>
                <c:pt idx="2255">
                  <c:v>437.09772520000001</c:v>
                </c:pt>
                <c:pt idx="2256">
                  <c:v>437.60498100000001</c:v>
                </c:pt>
                <c:pt idx="2257">
                  <c:v>437.87588770000002</c:v>
                </c:pt>
                <c:pt idx="2258">
                  <c:v>438.10399039999999</c:v>
                </c:pt>
                <c:pt idx="2259">
                  <c:v>437.70194479999998</c:v>
                </c:pt>
                <c:pt idx="2260">
                  <c:v>438.04945249999997</c:v>
                </c:pt>
                <c:pt idx="2261">
                  <c:v>438.2844197</c:v>
                </c:pt>
                <c:pt idx="2262">
                  <c:v>438.51800480000003</c:v>
                </c:pt>
                <c:pt idx="2263">
                  <c:v>438.79324750000001</c:v>
                </c:pt>
                <c:pt idx="2264">
                  <c:v>439.06025959999999</c:v>
                </c:pt>
                <c:pt idx="2265">
                  <c:v>439.32727169999998</c:v>
                </c:pt>
                <c:pt idx="2266">
                  <c:v>439.80839780000002</c:v>
                </c:pt>
                <c:pt idx="2267">
                  <c:v>440.56822690000001</c:v>
                </c:pt>
                <c:pt idx="2268">
                  <c:v>441.33559320000001</c:v>
                </c:pt>
                <c:pt idx="2269">
                  <c:v>441.74048190000002</c:v>
                </c:pt>
                <c:pt idx="2270">
                  <c:v>442.3226358</c:v>
                </c:pt>
                <c:pt idx="2271">
                  <c:v>442.60245529999997</c:v>
                </c:pt>
                <c:pt idx="2272">
                  <c:v>442.89368880000001</c:v>
                </c:pt>
                <c:pt idx="2273">
                  <c:v>443.17354699999999</c:v>
                </c:pt>
                <c:pt idx="2274">
                  <c:v>443.43466430000001</c:v>
                </c:pt>
                <c:pt idx="2275">
                  <c:v>443.9826908</c:v>
                </c:pt>
                <c:pt idx="2276">
                  <c:v>444.18312880000002</c:v>
                </c:pt>
                <c:pt idx="2277">
                  <c:v>444.46274749999998</c:v>
                </c:pt>
                <c:pt idx="2278">
                  <c:v>444.72565159999999</c:v>
                </c:pt>
                <c:pt idx="2279">
                  <c:v>445.00783949999999</c:v>
                </c:pt>
                <c:pt idx="2280">
                  <c:v>445.28317349999998</c:v>
                </c:pt>
                <c:pt idx="2281">
                  <c:v>445.4408846</c:v>
                </c:pt>
                <c:pt idx="2282">
                  <c:v>445.90198470000001</c:v>
                </c:pt>
                <c:pt idx="2283">
                  <c:v>446.20323990000003</c:v>
                </c:pt>
                <c:pt idx="2284">
                  <c:v>446.3350231</c:v>
                </c:pt>
                <c:pt idx="2285">
                  <c:v>446.63536310000001</c:v>
                </c:pt>
                <c:pt idx="2286">
                  <c:v>446.97185339999999</c:v>
                </c:pt>
                <c:pt idx="2287">
                  <c:v>447.50194570000002</c:v>
                </c:pt>
                <c:pt idx="2288">
                  <c:v>447.80489999999998</c:v>
                </c:pt>
                <c:pt idx="2289">
                  <c:v>448.10831380000002</c:v>
                </c:pt>
                <c:pt idx="2290">
                  <c:v>448.18932109999997</c:v>
                </c:pt>
                <c:pt idx="2291">
                  <c:v>448.4114654</c:v>
                </c:pt>
                <c:pt idx="2292">
                  <c:v>448.71067529999999</c:v>
                </c:pt>
                <c:pt idx="2293">
                  <c:v>448.93777770000003</c:v>
                </c:pt>
                <c:pt idx="2294">
                  <c:v>449.30851059999998</c:v>
                </c:pt>
                <c:pt idx="2295">
                  <c:v>449.73777749999999</c:v>
                </c:pt>
                <c:pt idx="2296">
                  <c:v>450.03353900000002</c:v>
                </c:pt>
                <c:pt idx="2297">
                  <c:v>450.67263329999997</c:v>
                </c:pt>
                <c:pt idx="2298">
                  <c:v>451.02813620000001</c:v>
                </c:pt>
                <c:pt idx="2299">
                  <c:v>451.3122601</c:v>
                </c:pt>
                <c:pt idx="2300">
                  <c:v>451.63826799999998</c:v>
                </c:pt>
                <c:pt idx="2301">
                  <c:v>452.0793094</c:v>
                </c:pt>
                <c:pt idx="2302">
                  <c:v>452.61507669999997</c:v>
                </c:pt>
                <c:pt idx="2303">
                  <c:v>452.98646459999998</c:v>
                </c:pt>
                <c:pt idx="2304">
                  <c:v>453.19764600000002</c:v>
                </c:pt>
                <c:pt idx="2305">
                  <c:v>453.47726360000001</c:v>
                </c:pt>
                <c:pt idx="2306">
                  <c:v>453.77767310000002</c:v>
                </c:pt>
                <c:pt idx="2307">
                  <c:v>454.11832349999997</c:v>
                </c:pt>
                <c:pt idx="2308">
                  <c:v>454.45301979999999</c:v>
                </c:pt>
                <c:pt idx="2309">
                  <c:v>454.9060116</c:v>
                </c:pt>
                <c:pt idx="2310">
                  <c:v>455.20699869999999</c:v>
                </c:pt>
                <c:pt idx="2311">
                  <c:v>459.99524919999999</c:v>
                </c:pt>
                <c:pt idx="2312">
                  <c:v>461.53809319999999</c:v>
                </c:pt>
                <c:pt idx="2313">
                  <c:v>462.0037438</c:v>
                </c:pt>
                <c:pt idx="2314">
                  <c:v>462.27384710000001</c:v>
                </c:pt>
                <c:pt idx="2315">
                  <c:v>463.24963930000001</c:v>
                </c:pt>
                <c:pt idx="2316">
                  <c:v>463.82359050000002</c:v>
                </c:pt>
                <c:pt idx="2317">
                  <c:v>464.28391340000002</c:v>
                </c:pt>
                <c:pt idx="2318">
                  <c:v>464.43099130000002</c:v>
                </c:pt>
                <c:pt idx="2319">
                  <c:v>464.743021</c:v>
                </c:pt>
                <c:pt idx="2320">
                  <c:v>465.02859919999997</c:v>
                </c:pt>
                <c:pt idx="2321">
                  <c:v>465.31417750000003</c:v>
                </c:pt>
                <c:pt idx="2322">
                  <c:v>466.16139399999997</c:v>
                </c:pt>
                <c:pt idx="2323">
                  <c:v>466.67812520000001</c:v>
                </c:pt>
                <c:pt idx="2324">
                  <c:v>467.50160410000001</c:v>
                </c:pt>
                <c:pt idx="2325">
                  <c:v>468.25263580000001</c:v>
                </c:pt>
                <c:pt idx="2326">
                  <c:v>468.72145510000001</c:v>
                </c:pt>
                <c:pt idx="2327">
                  <c:v>469.0165667</c:v>
                </c:pt>
                <c:pt idx="2328">
                  <c:v>469.31167840000001</c:v>
                </c:pt>
                <c:pt idx="2329">
                  <c:v>469.4965479</c:v>
                </c:pt>
                <c:pt idx="2330">
                  <c:v>470.45876459999999</c:v>
                </c:pt>
                <c:pt idx="2331">
                  <c:v>473.92750460000002</c:v>
                </c:pt>
                <c:pt idx="2332">
                  <c:v>477.60311949999999</c:v>
                </c:pt>
                <c:pt idx="2333">
                  <c:v>478.17221699999999</c:v>
                </c:pt>
                <c:pt idx="2334">
                  <c:v>478.48636429999999</c:v>
                </c:pt>
                <c:pt idx="2335">
                  <c:v>478.80051159999999</c:v>
                </c:pt>
                <c:pt idx="2336">
                  <c:v>479.11465889999999</c:v>
                </c:pt>
                <c:pt idx="2337">
                  <c:v>479.69799019999999</c:v>
                </c:pt>
                <c:pt idx="2338">
                  <c:v>479.94356790000001</c:v>
                </c:pt>
                <c:pt idx="2339">
                  <c:v>480.33723830000002</c:v>
                </c:pt>
                <c:pt idx="2340">
                  <c:v>480.86400759999998</c:v>
                </c:pt>
                <c:pt idx="2341">
                  <c:v>481.2946245</c:v>
                </c:pt>
                <c:pt idx="2342">
                  <c:v>481.55701720000002</c:v>
                </c:pt>
                <c:pt idx="2343">
                  <c:v>482.0448518</c:v>
                </c:pt>
                <c:pt idx="2344">
                  <c:v>482.36010659999999</c:v>
                </c:pt>
                <c:pt idx="2345">
                  <c:v>483.115545</c:v>
                </c:pt>
                <c:pt idx="2346">
                  <c:v>483.92176970000003</c:v>
                </c:pt>
                <c:pt idx="2347">
                  <c:v>484.41716250000002</c:v>
                </c:pt>
                <c:pt idx="2348">
                  <c:v>484.73461939999999</c:v>
                </c:pt>
                <c:pt idx="2349">
                  <c:v>485.15864049999999</c:v>
                </c:pt>
                <c:pt idx="2350">
                  <c:v>485.91142079999997</c:v>
                </c:pt>
                <c:pt idx="2351">
                  <c:v>486.36320490000003</c:v>
                </c:pt>
                <c:pt idx="2352">
                  <c:v>486.68483850000001</c:v>
                </c:pt>
                <c:pt idx="2353">
                  <c:v>487.01878340000002</c:v>
                </c:pt>
                <c:pt idx="2354">
                  <c:v>487.34041689999998</c:v>
                </c:pt>
                <c:pt idx="2355">
                  <c:v>487.66205050000002</c:v>
                </c:pt>
                <c:pt idx="2356">
                  <c:v>487.98368399999998</c:v>
                </c:pt>
                <c:pt idx="2357">
                  <c:v>488.4685647</c:v>
                </c:pt>
                <c:pt idx="2358">
                  <c:v>488.80858549999999</c:v>
                </c:pt>
                <c:pt idx="2359">
                  <c:v>489.13028329999997</c:v>
                </c:pt>
                <c:pt idx="2360">
                  <c:v>489.48423739999998</c:v>
                </c:pt>
                <c:pt idx="2361">
                  <c:v>489.79911729999998</c:v>
                </c:pt>
                <c:pt idx="2362">
                  <c:v>490.12066820000001</c:v>
                </c:pt>
                <c:pt idx="2363">
                  <c:v>490.44221920000001</c:v>
                </c:pt>
                <c:pt idx="2364">
                  <c:v>490.76377020000001</c:v>
                </c:pt>
                <c:pt idx="2365">
                  <c:v>492.04090259999998</c:v>
                </c:pt>
                <c:pt idx="2366">
                  <c:v>492.36833339999998</c:v>
                </c:pt>
                <c:pt idx="2367">
                  <c:v>492.60917499999999</c:v>
                </c:pt>
                <c:pt idx="2368">
                  <c:v>492.93232180000001</c:v>
                </c:pt>
                <c:pt idx="2369">
                  <c:v>493.2683404</c:v>
                </c:pt>
                <c:pt idx="2370">
                  <c:v>493.59528890000001</c:v>
                </c:pt>
                <c:pt idx="2371">
                  <c:v>494.22988700000002</c:v>
                </c:pt>
                <c:pt idx="2372">
                  <c:v>495.18945300000001</c:v>
                </c:pt>
              </c:numCache>
            </c:numRef>
          </c:val>
          <c:smooth val="0"/>
          <c:extLst>
            <c:ext xmlns:c16="http://schemas.microsoft.com/office/drawing/2014/chart" uri="{C3380CC4-5D6E-409C-BE32-E72D297353CC}">
              <c16:uniqueId val="{00000000-700E-2049-AFD1-399F4624A774}"/>
            </c:ext>
          </c:extLst>
        </c:ser>
        <c:ser>
          <c:idx val="1"/>
          <c:order val="1"/>
          <c:tx>
            <c:strRef>
              <c:f>Sheet1!$C$1</c:f>
              <c:strCache>
                <c:ptCount val="1"/>
                <c:pt idx="0">
                  <c:v>Combined market cap</c:v>
                </c:pt>
              </c:strCache>
            </c:strRef>
          </c:tx>
          <c:spPr>
            <a:ln w="12700" cap="rnd">
              <a:solidFill>
                <a:schemeClr val="accent1"/>
              </a:solidFill>
              <a:round/>
            </a:ln>
            <a:effectLst/>
          </c:spPr>
          <c:marker>
            <c:symbol val="none"/>
          </c:marker>
          <c:cat>
            <c:numRef>
              <c:f>Sheet1!$A$2:$A$2374</c:f>
              <c:numCache>
                <c:formatCode>m/d/yy</c:formatCode>
                <c:ptCount val="2373"/>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pt idx="517">
                  <c:v>44348</c:v>
                </c:pt>
                <c:pt idx="518">
                  <c:v>44349</c:v>
                </c:pt>
                <c:pt idx="519">
                  <c:v>44350</c:v>
                </c:pt>
                <c:pt idx="520">
                  <c:v>44351</c:v>
                </c:pt>
                <c:pt idx="521">
                  <c:v>44352</c:v>
                </c:pt>
                <c:pt idx="522">
                  <c:v>44353</c:v>
                </c:pt>
                <c:pt idx="523">
                  <c:v>44354</c:v>
                </c:pt>
                <c:pt idx="524">
                  <c:v>44355</c:v>
                </c:pt>
                <c:pt idx="525">
                  <c:v>44356</c:v>
                </c:pt>
                <c:pt idx="526">
                  <c:v>44357</c:v>
                </c:pt>
                <c:pt idx="527">
                  <c:v>44358</c:v>
                </c:pt>
                <c:pt idx="528">
                  <c:v>44359</c:v>
                </c:pt>
                <c:pt idx="529">
                  <c:v>44360</c:v>
                </c:pt>
                <c:pt idx="530">
                  <c:v>44361</c:v>
                </c:pt>
                <c:pt idx="531">
                  <c:v>44362</c:v>
                </c:pt>
                <c:pt idx="532">
                  <c:v>44363</c:v>
                </c:pt>
                <c:pt idx="533">
                  <c:v>44364</c:v>
                </c:pt>
                <c:pt idx="534">
                  <c:v>44365</c:v>
                </c:pt>
                <c:pt idx="535">
                  <c:v>44366</c:v>
                </c:pt>
                <c:pt idx="536">
                  <c:v>44367</c:v>
                </c:pt>
                <c:pt idx="537">
                  <c:v>44368</c:v>
                </c:pt>
                <c:pt idx="538">
                  <c:v>44369</c:v>
                </c:pt>
                <c:pt idx="539">
                  <c:v>44370</c:v>
                </c:pt>
                <c:pt idx="540">
                  <c:v>44371</c:v>
                </c:pt>
                <c:pt idx="541">
                  <c:v>44372</c:v>
                </c:pt>
                <c:pt idx="542">
                  <c:v>44373</c:v>
                </c:pt>
                <c:pt idx="543">
                  <c:v>44374</c:v>
                </c:pt>
                <c:pt idx="544">
                  <c:v>44375</c:v>
                </c:pt>
                <c:pt idx="545">
                  <c:v>44376</c:v>
                </c:pt>
                <c:pt idx="546">
                  <c:v>44377</c:v>
                </c:pt>
                <c:pt idx="547">
                  <c:v>44378</c:v>
                </c:pt>
                <c:pt idx="548">
                  <c:v>44379</c:v>
                </c:pt>
                <c:pt idx="549">
                  <c:v>44380</c:v>
                </c:pt>
                <c:pt idx="550">
                  <c:v>44381</c:v>
                </c:pt>
                <c:pt idx="551">
                  <c:v>44382</c:v>
                </c:pt>
                <c:pt idx="552">
                  <c:v>44383</c:v>
                </c:pt>
                <c:pt idx="553">
                  <c:v>44384</c:v>
                </c:pt>
                <c:pt idx="554">
                  <c:v>44385</c:v>
                </c:pt>
                <c:pt idx="555">
                  <c:v>44386</c:v>
                </c:pt>
                <c:pt idx="556">
                  <c:v>44387</c:v>
                </c:pt>
                <c:pt idx="557">
                  <c:v>44388</c:v>
                </c:pt>
                <c:pt idx="558">
                  <c:v>44389</c:v>
                </c:pt>
                <c:pt idx="559">
                  <c:v>44390</c:v>
                </c:pt>
                <c:pt idx="560">
                  <c:v>44391</c:v>
                </c:pt>
                <c:pt idx="561">
                  <c:v>44392</c:v>
                </c:pt>
                <c:pt idx="562">
                  <c:v>44393</c:v>
                </c:pt>
                <c:pt idx="563">
                  <c:v>44394</c:v>
                </c:pt>
                <c:pt idx="564">
                  <c:v>44395</c:v>
                </c:pt>
                <c:pt idx="565">
                  <c:v>44396</c:v>
                </c:pt>
                <c:pt idx="566">
                  <c:v>44397</c:v>
                </c:pt>
                <c:pt idx="567">
                  <c:v>44398</c:v>
                </c:pt>
                <c:pt idx="568">
                  <c:v>44399</c:v>
                </c:pt>
                <c:pt idx="569">
                  <c:v>44400</c:v>
                </c:pt>
                <c:pt idx="570">
                  <c:v>44401</c:v>
                </c:pt>
                <c:pt idx="571">
                  <c:v>44402</c:v>
                </c:pt>
                <c:pt idx="572">
                  <c:v>44403</c:v>
                </c:pt>
                <c:pt idx="573">
                  <c:v>44404</c:v>
                </c:pt>
                <c:pt idx="574">
                  <c:v>44405</c:v>
                </c:pt>
                <c:pt idx="575">
                  <c:v>44406</c:v>
                </c:pt>
                <c:pt idx="576">
                  <c:v>44407</c:v>
                </c:pt>
                <c:pt idx="577">
                  <c:v>44408</c:v>
                </c:pt>
                <c:pt idx="578">
                  <c:v>44409</c:v>
                </c:pt>
                <c:pt idx="579">
                  <c:v>44410</c:v>
                </c:pt>
                <c:pt idx="580">
                  <c:v>44411</c:v>
                </c:pt>
                <c:pt idx="581">
                  <c:v>44412</c:v>
                </c:pt>
                <c:pt idx="582">
                  <c:v>44413</c:v>
                </c:pt>
                <c:pt idx="583">
                  <c:v>44414</c:v>
                </c:pt>
                <c:pt idx="584">
                  <c:v>44415</c:v>
                </c:pt>
                <c:pt idx="585">
                  <c:v>44416</c:v>
                </c:pt>
                <c:pt idx="586">
                  <c:v>44417</c:v>
                </c:pt>
                <c:pt idx="587">
                  <c:v>44418</c:v>
                </c:pt>
                <c:pt idx="588">
                  <c:v>44419</c:v>
                </c:pt>
                <c:pt idx="589">
                  <c:v>44420</c:v>
                </c:pt>
                <c:pt idx="590">
                  <c:v>44421</c:v>
                </c:pt>
                <c:pt idx="591">
                  <c:v>44422</c:v>
                </c:pt>
                <c:pt idx="592">
                  <c:v>44423</c:v>
                </c:pt>
                <c:pt idx="593">
                  <c:v>44424</c:v>
                </c:pt>
                <c:pt idx="594">
                  <c:v>44425</c:v>
                </c:pt>
                <c:pt idx="595">
                  <c:v>44426</c:v>
                </c:pt>
                <c:pt idx="596">
                  <c:v>44427</c:v>
                </c:pt>
                <c:pt idx="597">
                  <c:v>44428</c:v>
                </c:pt>
                <c:pt idx="598">
                  <c:v>44429</c:v>
                </c:pt>
                <c:pt idx="599">
                  <c:v>44430</c:v>
                </c:pt>
                <c:pt idx="600">
                  <c:v>44431</c:v>
                </c:pt>
                <c:pt idx="601">
                  <c:v>44432</c:v>
                </c:pt>
                <c:pt idx="602">
                  <c:v>44433</c:v>
                </c:pt>
                <c:pt idx="603">
                  <c:v>44434</c:v>
                </c:pt>
                <c:pt idx="604">
                  <c:v>44435</c:v>
                </c:pt>
                <c:pt idx="605">
                  <c:v>44436</c:v>
                </c:pt>
                <c:pt idx="606">
                  <c:v>44437</c:v>
                </c:pt>
                <c:pt idx="607">
                  <c:v>44438</c:v>
                </c:pt>
                <c:pt idx="608">
                  <c:v>44439</c:v>
                </c:pt>
                <c:pt idx="609">
                  <c:v>44440</c:v>
                </c:pt>
                <c:pt idx="610">
                  <c:v>44441</c:v>
                </c:pt>
                <c:pt idx="611">
                  <c:v>44442</c:v>
                </c:pt>
                <c:pt idx="612">
                  <c:v>44443</c:v>
                </c:pt>
                <c:pt idx="613">
                  <c:v>44444</c:v>
                </c:pt>
                <c:pt idx="614">
                  <c:v>44445</c:v>
                </c:pt>
                <c:pt idx="615">
                  <c:v>44446</c:v>
                </c:pt>
                <c:pt idx="616">
                  <c:v>44447</c:v>
                </c:pt>
                <c:pt idx="617">
                  <c:v>44448</c:v>
                </c:pt>
                <c:pt idx="618">
                  <c:v>44449</c:v>
                </c:pt>
                <c:pt idx="619">
                  <c:v>44450</c:v>
                </c:pt>
                <c:pt idx="620">
                  <c:v>44451</c:v>
                </c:pt>
                <c:pt idx="621">
                  <c:v>44452</c:v>
                </c:pt>
                <c:pt idx="622">
                  <c:v>44453</c:v>
                </c:pt>
                <c:pt idx="623">
                  <c:v>44454</c:v>
                </c:pt>
                <c:pt idx="624">
                  <c:v>44455</c:v>
                </c:pt>
                <c:pt idx="625">
                  <c:v>44456</c:v>
                </c:pt>
                <c:pt idx="626">
                  <c:v>44457</c:v>
                </c:pt>
                <c:pt idx="627">
                  <c:v>44458</c:v>
                </c:pt>
                <c:pt idx="628">
                  <c:v>44459</c:v>
                </c:pt>
                <c:pt idx="629">
                  <c:v>44460</c:v>
                </c:pt>
                <c:pt idx="630">
                  <c:v>44461</c:v>
                </c:pt>
                <c:pt idx="631">
                  <c:v>44462</c:v>
                </c:pt>
                <c:pt idx="632">
                  <c:v>44463</c:v>
                </c:pt>
                <c:pt idx="633">
                  <c:v>44464</c:v>
                </c:pt>
                <c:pt idx="634">
                  <c:v>44465</c:v>
                </c:pt>
                <c:pt idx="635">
                  <c:v>44466</c:v>
                </c:pt>
                <c:pt idx="636">
                  <c:v>44467</c:v>
                </c:pt>
                <c:pt idx="637">
                  <c:v>44468</c:v>
                </c:pt>
                <c:pt idx="638">
                  <c:v>44469</c:v>
                </c:pt>
                <c:pt idx="639">
                  <c:v>44470</c:v>
                </c:pt>
                <c:pt idx="640">
                  <c:v>44471</c:v>
                </c:pt>
                <c:pt idx="641">
                  <c:v>44472</c:v>
                </c:pt>
                <c:pt idx="642">
                  <c:v>44473</c:v>
                </c:pt>
                <c:pt idx="643">
                  <c:v>44474</c:v>
                </c:pt>
                <c:pt idx="644">
                  <c:v>44475</c:v>
                </c:pt>
                <c:pt idx="645">
                  <c:v>44476</c:v>
                </c:pt>
                <c:pt idx="646">
                  <c:v>44477</c:v>
                </c:pt>
                <c:pt idx="647">
                  <c:v>44478</c:v>
                </c:pt>
                <c:pt idx="648">
                  <c:v>44479</c:v>
                </c:pt>
                <c:pt idx="649">
                  <c:v>44480</c:v>
                </c:pt>
                <c:pt idx="650">
                  <c:v>44481</c:v>
                </c:pt>
                <c:pt idx="651">
                  <c:v>44482</c:v>
                </c:pt>
                <c:pt idx="652">
                  <c:v>44483</c:v>
                </c:pt>
                <c:pt idx="653">
                  <c:v>44484</c:v>
                </c:pt>
                <c:pt idx="654">
                  <c:v>44485</c:v>
                </c:pt>
                <c:pt idx="655">
                  <c:v>44486</c:v>
                </c:pt>
                <c:pt idx="656">
                  <c:v>44487</c:v>
                </c:pt>
                <c:pt idx="657">
                  <c:v>44488</c:v>
                </c:pt>
                <c:pt idx="658">
                  <c:v>44489</c:v>
                </c:pt>
                <c:pt idx="659">
                  <c:v>44490</c:v>
                </c:pt>
                <c:pt idx="660">
                  <c:v>44491</c:v>
                </c:pt>
                <c:pt idx="661">
                  <c:v>44492</c:v>
                </c:pt>
                <c:pt idx="662">
                  <c:v>44493</c:v>
                </c:pt>
                <c:pt idx="663">
                  <c:v>44494</c:v>
                </c:pt>
                <c:pt idx="664">
                  <c:v>44495</c:v>
                </c:pt>
                <c:pt idx="665">
                  <c:v>44496</c:v>
                </c:pt>
                <c:pt idx="666">
                  <c:v>44497</c:v>
                </c:pt>
                <c:pt idx="667">
                  <c:v>44498</c:v>
                </c:pt>
                <c:pt idx="668">
                  <c:v>44499</c:v>
                </c:pt>
                <c:pt idx="669">
                  <c:v>44500</c:v>
                </c:pt>
                <c:pt idx="670">
                  <c:v>44501</c:v>
                </c:pt>
                <c:pt idx="671">
                  <c:v>44502</c:v>
                </c:pt>
                <c:pt idx="672">
                  <c:v>44503</c:v>
                </c:pt>
                <c:pt idx="673">
                  <c:v>44504</c:v>
                </c:pt>
                <c:pt idx="674">
                  <c:v>44505</c:v>
                </c:pt>
                <c:pt idx="675">
                  <c:v>44506</c:v>
                </c:pt>
                <c:pt idx="676">
                  <c:v>44507</c:v>
                </c:pt>
                <c:pt idx="677">
                  <c:v>44508</c:v>
                </c:pt>
                <c:pt idx="678">
                  <c:v>44509</c:v>
                </c:pt>
                <c:pt idx="679">
                  <c:v>44510</c:v>
                </c:pt>
                <c:pt idx="680">
                  <c:v>44511</c:v>
                </c:pt>
                <c:pt idx="681">
                  <c:v>44512</c:v>
                </c:pt>
                <c:pt idx="682">
                  <c:v>44513</c:v>
                </c:pt>
                <c:pt idx="683">
                  <c:v>44514</c:v>
                </c:pt>
                <c:pt idx="684">
                  <c:v>44515</c:v>
                </c:pt>
                <c:pt idx="685">
                  <c:v>44516</c:v>
                </c:pt>
                <c:pt idx="686">
                  <c:v>44517</c:v>
                </c:pt>
                <c:pt idx="687">
                  <c:v>44518</c:v>
                </c:pt>
                <c:pt idx="688">
                  <c:v>44519</c:v>
                </c:pt>
                <c:pt idx="689">
                  <c:v>44520</c:v>
                </c:pt>
                <c:pt idx="690">
                  <c:v>44521</c:v>
                </c:pt>
                <c:pt idx="691">
                  <c:v>44522</c:v>
                </c:pt>
                <c:pt idx="692">
                  <c:v>44523</c:v>
                </c:pt>
                <c:pt idx="693">
                  <c:v>44524</c:v>
                </c:pt>
                <c:pt idx="694">
                  <c:v>44525</c:v>
                </c:pt>
                <c:pt idx="695">
                  <c:v>44526</c:v>
                </c:pt>
                <c:pt idx="696">
                  <c:v>44527</c:v>
                </c:pt>
                <c:pt idx="697">
                  <c:v>44528</c:v>
                </c:pt>
                <c:pt idx="698">
                  <c:v>44529</c:v>
                </c:pt>
                <c:pt idx="699">
                  <c:v>44530</c:v>
                </c:pt>
                <c:pt idx="700">
                  <c:v>44531</c:v>
                </c:pt>
                <c:pt idx="701">
                  <c:v>44532</c:v>
                </c:pt>
                <c:pt idx="702">
                  <c:v>44533</c:v>
                </c:pt>
                <c:pt idx="703">
                  <c:v>44534</c:v>
                </c:pt>
                <c:pt idx="704">
                  <c:v>44535</c:v>
                </c:pt>
                <c:pt idx="705">
                  <c:v>44536</c:v>
                </c:pt>
                <c:pt idx="706">
                  <c:v>44537</c:v>
                </c:pt>
                <c:pt idx="707">
                  <c:v>44538</c:v>
                </c:pt>
                <c:pt idx="708">
                  <c:v>44539</c:v>
                </c:pt>
                <c:pt idx="709">
                  <c:v>44540</c:v>
                </c:pt>
                <c:pt idx="710">
                  <c:v>44541</c:v>
                </c:pt>
                <c:pt idx="711">
                  <c:v>44542</c:v>
                </c:pt>
                <c:pt idx="712">
                  <c:v>44543</c:v>
                </c:pt>
                <c:pt idx="713">
                  <c:v>44544</c:v>
                </c:pt>
                <c:pt idx="714">
                  <c:v>44545</c:v>
                </c:pt>
                <c:pt idx="715">
                  <c:v>44546</c:v>
                </c:pt>
                <c:pt idx="716">
                  <c:v>44547</c:v>
                </c:pt>
                <c:pt idx="717">
                  <c:v>44548</c:v>
                </c:pt>
                <c:pt idx="718">
                  <c:v>44549</c:v>
                </c:pt>
                <c:pt idx="719">
                  <c:v>44550</c:v>
                </c:pt>
                <c:pt idx="720">
                  <c:v>44551</c:v>
                </c:pt>
                <c:pt idx="721">
                  <c:v>44552</c:v>
                </c:pt>
                <c:pt idx="722">
                  <c:v>44553</c:v>
                </c:pt>
                <c:pt idx="723">
                  <c:v>44554</c:v>
                </c:pt>
                <c:pt idx="724">
                  <c:v>44555</c:v>
                </c:pt>
                <c:pt idx="725">
                  <c:v>44556</c:v>
                </c:pt>
                <c:pt idx="726">
                  <c:v>44557</c:v>
                </c:pt>
                <c:pt idx="727">
                  <c:v>44558</c:v>
                </c:pt>
                <c:pt idx="728">
                  <c:v>44559</c:v>
                </c:pt>
                <c:pt idx="729">
                  <c:v>44560</c:v>
                </c:pt>
                <c:pt idx="730">
                  <c:v>44561</c:v>
                </c:pt>
                <c:pt idx="731">
                  <c:v>44562</c:v>
                </c:pt>
                <c:pt idx="732">
                  <c:v>44563</c:v>
                </c:pt>
                <c:pt idx="733">
                  <c:v>44564</c:v>
                </c:pt>
                <c:pt idx="734">
                  <c:v>44565</c:v>
                </c:pt>
                <c:pt idx="735">
                  <c:v>44566</c:v>
                </c:pt>
                <c:pt idx="736">
                  <c:v>44567</c:v>
                </c:pt>
                <c:pt idx="737">
                  <c:v>44568</c:v>
                </c:pt>
                <c:pt idx="738">
                  <c:v>44569</c:v>
                </c:pt>
                <c:pt idx="739">
                  <c:v>44570</c:v>
                </c:pt>
                <c:pt idx="740">
                  <c:v>44571</c:v>
                </c:pt>
                <c:pt idx="741">
                  <c:v>44572</c:v>
                </c:pt>
                <c:pt idx="742">
                  <c:v>44573</c:v>
                </c:pt>
                <c:pt idx="743">
                  <c:v>44574</c:v>
                </c:pt>
                <c:pt idx="744">
                  <c:v>44575</c:v>
                </c:pt>
                <c:pt idx="745">
                  <c:v>44576</c:v>
                </c:pt>
                <c:pt idx="746">
                  <c:v>44577</c:v>
                </c:pt>
                <c:pt idx="747">
                  <c:v>44578</c:v>
                </c:pt>
                <c:pt idx="748">
                  <c:v>44579</c:v>
                </c:pt>
                <c:pt idx="749">
                  <c:v>44580</c:v>
                </c:pt>
                <c:pt idx="750">
                  <c:v>44581</c:v>
                </c:pt>
                <c:pt idx="751">
                  <c:v>44582</c:v>
                </c:pt>
                <c:pt idx="752">
                  <c:v>44583</c:v>
                </c:pt>
                <c:pt idx="753">
                  <c:v>44584</c:v>
                </c:pt>
                <c:pt idx="754">
                  <c:v>44585</c:v>
                </c:pt>
                <c:pt idx="755">
                  <c:v>44586</c:v>
                </c:pt>
                <c:pt idx="756">
                  <c:v>44587</c:v>
                </c:pt>
                <c:pt idx="757">
                  <c:v>44588</c:v>
                </c:pt>
                <c:pt idx="758">
                  <c:v>44589</c:v>
                </c:pt>
                <c:pt idx="759">
                  <c:v>44590</c:v>
                </c:pt>
                <c:pt idx="760">
                  <c:v>44591</c:v>
                </c:pt>
                <c:pt idx="761">
                  <c:v>44592</c:v>
                </c:pt>
                <c:pt idx="762">
                  <c:v>44593</c:v>
                </c:pt>
                <c:pt idx="763">
                  <c:v>44594</c:v>
                </c:pt>
                <c:pt idx="764">
                  <c:v>44595</c:v>
                </c:pt>
                <c:pt idx="765">
                  <c:v>44596</c:v>
                </c:pt>
                <c:pt idx="766">
                  <c:v>44597</c:v>
                </c:pt>
                <c:pt idx="767">
                  <c:v>44598</c:v>
                </c:pt>
                <c:pt idx="768">
                  <c:v>44599</c:v>
                </c:pt>
                <c:pt idx="769">
                  <c:v>44600</c:v>
                </c:pt>
                <c:pt idx="770">
                  <c:v>44601</c:v>
                </c:pt>
                <c:pt idx="771">
                  <c:v>44602</c:v>
                </c:pt>
                <c:pt idx="772">
                  <c:v>44603</c:v>
                </c:pt>
                <c:pt idx="773">
                  <c:v>44604</c:v>
                </c:pt>
                <c:pt idx="774">
                  <c:v>44605</c:v>
                </c:pt>
                <c:pt idx="775">
                  <c:v>44606</c:v>
                </c:pt>
                <c:pt idx="776">
                  <c:v>44607</c:v>
                </c:pt>
                <c:pt idx="777">
                  <c:v>44608</c:v>
                </c:pt>
                <c:pt idx="778">
                  <c:v>44609</c:v>
                </c:pt>
                <c:pt idx="779">
                  <c:v>44610</c:v>
                </c:pt>
                <c:pt idx="780">
                  <c:v>44611</c:v>
                </c:pt>
                <c:pt idx="781">
                  <c:v>44612</c:v>
                </c:pt>
                <c:pt idx="782">
                  <c:v>44613</c:v>
                </c:pt>
                <c:pt idx="783">
                  <c:v>44614</c:v>
                </c:pt>
                <c:pt idx="784">
                  <c:v>44615</c:v>
                </c:pt>
                <c:pt idx="785">
                  <c:v>44616</c:v>
                </c:pt>
                <c:pt idx="786">
                  <c:v>44617</c:v>
                </c:pt>
                <c:pt idx="787">
                  <c:v>44618</c:v>
                </c:pt>
                <c:pt idx="788">
                  <c:v>44619</c:v>
                </c:pt>
                <c:pt idx="789">
                  <c:v>44620</c:v>
                </c:pt>
                <c:pt idx="790">
                  <c:v>44621</c:v>
                </c:pt>
                <c:pt idx="791">
                  <c:v>44622</c:v>
                </c:pt>
                <c:pt idx="792">
                  <c:v>44623</c:v>
                </c:pt>
                <c:pt idx="793">
                  <c:v>44624</c:v>
                </c:pt>
                <c:pt idx="794">
                  <c:v>44625</c:v>
                </c:pt>
                <c:pt idx="795">
                  <c:v>44626</c:v>
                </c:pt>
                <c:pt idx="796">
                  <c:v>44627</c:v>
                </c:pt>
                <c:pt idx="797">
                  <c:v>44628</c:v>
                </c:pt>
                <c:pt idx="798">
                  <c:v>44629</c:v>
                </c:pt>
                <c:pt idx="799">
                  <c:v>44630</c:v>
                </c:pt>
                <c:pt idx="800">
                  <c:v>44631</c:v>
                </c:pt>
                <c:pt idx="801">
                  <c:v>44632</c:v>
                </c:pt>
                <c:pt idx="802">
                  <c:v>44633</c:v>
                </c:pt>
                <c:pt idx="803">
                  <c:v>44634</c:v>
                </c:pt>
                <c:pt idx="804">
                  <c:v>44635</c:v>
                </c:pt>
                <c:pt idx="805">
                  <c:v>44636</c:v>
                </c:pt>
                <c:pt idx="806">
                  <c:v>44637</c:v>
                </c:pt>
                <c:pt idx="807">
                  <c:v>44638</c:v>
                </c:pt>
                <c:pt idx="808">
                  <c:v>44639</c:v>
                </c:pt>
                <c:pt idx="809">
                  <c:v>44640</c:v>
                </c:pt>
                <c:pt idx="810">
                  <c:v>44641</c:v>
                </c:pt>
                <c:pt idx="811">
                  <c:v>44642</c:v>
                </c:pt>
                <c:pt idx="812">
                  <c:v>44643</c:v>
                </c:pt>
                <c:pt idx="813">
                  <c:v>44644</c:v>
                </c:pt>
                <c:pt idx="814">
                  <c:v>44645</c:v>
                </c:pt>
                <c:pt idx="815">
                  <c:v>44646</c:v>
                </c:pt>
                <c:pt idx="816">
                  <c:v>44647</c:v>
                </c:pt>
                <c:pt idx="817">
                  <c:v>44648</c:v>
                </c:pt>
                <c:pt idx="818">
                  <c:v>44649</c:v>
                </c:pt>
                <c:pt idx="819">
                  <c:v>44650</c:v>
                </c:pt>
                <c:pt idx="820">
                  <c:v>44651</c:v>
                </c:pt>
                <c:pt idx="821">
                  <c:v>44652</c:v>
                </c:pt>
                <c:pt idx="822">
                  <c:v>44653</c:v>
                </c:pt>
                <c:pt idx="823">
                  <c:v>44654</c:v>
                </c:pt>
                <c:pt idx="824">
                  <c:v>44655</c:v>
                </c:pt>
                <c:pt idx="825">
                  <c:v>44656</c:v>
                </c:pt>
                <c:pt idx="826">
                  <c:v>44657</c:v>
                </c:pt>
                <c:pt idx="827">
                  <c:v>44658</c:v>
                </c:pt>
                <c:pt idx="828">
                  <c:v>44659</c:v>
                </c:pt>
                <c:pt idx="829">
                  <c:v>44660</c:v>
                </c:pt>
                <c:pt idx="830">
                  <c:v>44661</c:v>
                </c:pt>
                <c:pt idx="831">
                  <c:v>44662</c:v>
                </c:pt>
                <c:pt idx="832">
                  <c:v>44663</c:v>
                </c:pt>
                <c:pt idx="833">
                  <c:v>44664</c:v>
                </c:pt>
                <c:pt idx="834">
                  <c:v>44665</c:v>
                </c:pt>
                <c:pt idx="835">
                  <c:v>44666</c:v>
                </c:pt>
                <c:pt idx="836">
                  <c:v>44667</c:v>
                </c:pt>
                <c:pt idx="837">
                  <c:v>44668</c:v>
                </c:pt>
                <c:pt idx="838">
                  <c:v>44669</c:v>
                </c:pt>
                <c:pt idx="839">
                  <c:v>44670</c:v>
                </c:pt>
                <c:pt idx="840">
                  <c:v>44671</c:v>
                </c:pt>
                <c:pt idx="841">
                  <c:v>44672</c:v>
                </c:pt>
                <c:pt idx="842">
                  <c:v>44673</c:v>
                </c:pt>
                <c:pt idx="843">
                  <c:v>44674</c:v>
                </c:pt>
                <c:pt idx="844">
                  <c:v>44675</c:v>
                </c:pt>
                <c:pt idx="845">
                  <c:v>44676</c:v>
                </c:pt>
                <c:pt idx="846">
                  <c:v>44677</c:v>
                </c:pt>
                <c:pt idx="847">
                  <c:v>44678</c:v>
                </c:pt>
                <c:pt idx="848">
                  <c:v>44679</c:v>
                </c:pt>
                <c:pt idx="849">
                  <c:v>44680</c:v>
                </c:pt>
                <c:pt idx="850">
                  <c:v>44681</c:v>
                </c:pt>
                <c:pt idx="851">
                  <c:v>44682</c:v>
                </c:pt>
                <c:pt idx="852">
                  <c:v>44683</c:v>
                </c:pt>
                <c:pt idx="853">
                  <c:v>44684</c:v>
                </c:pt>
                <c:pt idx="854">
                  <c:v>44685</c:v>
                </c:pt>
                <c:pt idx="855">
                  <c:v>44686</c:v>
                </c:pt>
                <c:pt idx="856">
                  <c:v>44687</c:v>
                </c:pt>
                <c:pt idx="857">
                  <c:v>44688</c:v>
                </c:pt>
                <c:pt idx="858">
                  <c:v>44689</c:v>
                </c:pt>
                <c:pt idx="859">
                  <c:v>44690</c:v>
                </c:pt>
                <c:pt idx="860">
                  <c:v>44691</c:v>
                </c:pt>
                <c:pt idx="861">
                  <c:v>44692</c:v>
                </c:pt>
                <c:pt idx="862">
                  <c:v>44693</c:v>
                </c:pt>
                <c:pt idx="863">
                  <c:v>44694</c:v>
                </c:pt>
                <c:pt idx="864">
                  <c:v>44695</c:v>
                </c:pt>
                <c:pt idx="865">
                  <c:v>44696</c:v>
                </c:pt>
                <c:pt idx="866">
                  <c:v>44697</c:v>
                </c:pt>
                <c:pt idx="867">
                  <c:v>44698</c:v>
                </c:pt>
                <c:pt idx="868">
                  <c:v>44699</c:v>
                </c:pt>
                <c:pt idx="869">
                  <c:v>44700</c:v>
                </c:pt>
                <c:pt idx="870">
                  <c:v>44701</c:v>
                </c:pt>
                <c:pt idx="871">
                  <c:v>44702</c:v>
                </c:pt>
                <c:pt idx="872">
                  <c:v>44703</c:v>
                </c:pt>
                <c:pt idx="873">
                  <c:v>44704</c:v>
                </c:pt>
                <c:pt idx="874">
                  <c:v>44705</c:v>
                </c:pt>
                <c:pt idx="875">
                  <c:v>44706</c:v>
                </c:pt>
                <c:pt idx="876">
                  <c:v>44707</c:v>
                </c:pt>
                <c:pt idx="877">
                  <c:v>44708</c:v>
                </c:pt>
                <c:pt idx="878">
                  <c:v>44709</c:v>
                </c:pt>
                <c:pt idx="879">
                  <c:v>44710</c:v>
                </c:pt>
                <c:pt idx="880">
                  <c:v>44711</c:v>
                </c:pt>
                <c:pt idx="881">
                  <c:v>44712</c:v>
                </c:pt>
                <c:pt idx="882">
                  <c:v>44713</c:v>
                </c:pt>
                <c:pt idx="883">
                  <c:v>44714</c:v>
                </c:pt>
                <c:pt idx="884">
                  <c:v>44715</c:v>
                </c:pt>
                <c:pt idx="885">
                  <c:v>44716</c:v>
                </c:pt>
                <c:pt idx="886">
                  <c:v>44717</c:v>
                </c:pt>
                <c:pt idx="887">
                  <c:v>44718</c:v>
                </c:pt>
                <c:pt idx="888">
                  <c:v>44719</c:v>
                </c:pt>
                <c:pt idx="889">
                  <c:v>44720</c:v>
                </c:pt>
                <c:pt idx="890">
                  <c:v>44721</c:v>
                </c:pt>
                <c:pt idx="891">
                  <c:v>44722</c:v>
                </c:pt>
                <c:pt idx="892">
                  <c:v>44723</c:v>
                </c:pt>
                <c:pt idx="893">
                  <c:v>44724</c:v>
                </c:pt>
                <c:pt idx="894">
                  <c:v>44725</c:v>
                </c:pt>
                <c:pt idx="895">
                  <c:v>44726</c:v>
                </c:pt>
                <c:pt idx="896">
                  <c:v>44727</c:v>
                </c:pt>
                <c:pt idx="897">
                  <c:v>44728</c:v>
                </c:pt>
                <c:pt idx="898">
                  <c:v>44729</c:v>
                </c:pt>
                <c:pt idx="899">
                  <c:v>44730</c:v>
                </c:pt>
                <c:pt idx="900">
                  <c:v>44731</c:v>
                </c:pt>
                <c:pt idx="901">
                  <c:v>44732</c:v>
                </c:pt>
                <c:pt idx="902">
                  <c:v>44733</c:v>
                </c:pt>
                <c:pt idx="903">
                  <c:v>44734</c:v>
                </c:pt>
                <c:pt idx="904">
                  <c:v>44735</c:v>
                </c:pt>
                <c:pt idx="905">
                  <c:v>44736</c:v>
                </c:pt>
                <c:pt idx="906">
                  <c:v>44737</c:v>
                </c:pt>
                <c:pt idx="907">
                  <c:v>44738</c:v>
                </c:pt>
                <c:pt idx="908">
                  <c:v>44739</c:v>
                </c:pt>
                <c:pt idx="909">
                  <c:v>44740</c:v>
                </c:pt>
                <c:pt idx="910">
                  <c:v>44741</c:v>
                </c:pt>
                <c:pt idx="911">
                  <c:v>44742</c:v>
                </c:pt>
                <c:pt idx="912">
                  <c:v>44743</c:v>
                </c:pt>
                <c:pt idx="913">
                  <c:v>44744</c:v>
                </c:pt>
                <c:pt idx="914">
                  <c:v>44745</c:v>
                </c:pt>
                <c:pt idx="915">
                  <c:v>44746</c:v>
                </c:pt>
                <c:pt idx="916">
                  <c:v>44747</c:v>
                </c:pt>
                <c:pt idx="917">
                  <c:v>44748</c:v>
                </c:pt>
                <c:pt idx="918">
                  <c:v>44749</c:v>
                </c:pt>
                <c:pt idx="919">
                  <c:v>44750</c:v>
                </c:pt>
                <c:pt idx="920">
                  <c:v>44751</c:v>
                </c:pt>
                <c:pt idx="921">
                  <c:v>44752</c:v>
                </c:pt>
                <c:pt idx="922">
                  <c:v>44753</c:v>
                </c:pt>
                <c:pt idx="923">
                  <c:v>44754</c:v>
                </c:pt>
                <c:pt idx="924">
                  <c:v>44755</c:v>
                </c:pt>
                <c:pt idx="925">
                  <c:v>44756</c:v>
                </c:pt>
                <c:pt idx="926">
                  <c:v>44757</c:v>
                </c:pt>
                <c:pt idx="927">
                  <c:v>44758</c:v>
                </c:pt>
                <c:pt idx="928">
                  <c:v>44759</c:v>
                </c:pt>
                <c:pt idx="929">
                  <c:v>44760</c:v>
                </c:pt>
                <c:pt idx="930">
                  <c:v>44761</c:v>
                </c:pt>
                <c:pt idx="931">
                  <c:v>44762</c:v>
                </c:pt>
                <c:pt idx="932">
                  <c:v>44763</c:v>
                </c:pt>
                <c:pt idx="933">
                  <c:v>44764</c:v>
                </c:pt>
                <c:pt idx="934">
                  <c:v>44765</c:v>
                </c:pt>
                <c:pt idx="935">
                  <c:v>44766</c:v>
                </c:pt>
                <c:pt idx="936">
                  <c:v>44767</c:v>
                </c:pt>
                <c:pt idx="937">
                  <c:v>44768</c:v>
                </c:pt>
                <c:pt idx="938">
                  <c:v>44769</c:v>
                </c:pt>
                <c:pt idx="939">
                  <c:v>44770</c:v>
                </c:pt>
                <c:pt idx="940">
                  <c:v>44771</c:v>
                </c:pt>
                <c:pt idx="941">
                  <c:v>44772</c:v>
                </c:pt>
                <c:pt idx="942">
                  <c:v>44773</c:v>
                </c:pt>
                <c:pt idx="943">
                  <c:v>44774</c:v>
                </c:pt>
                <c:pt idx="944">
                  <c:v>44775</c:v>
                </c:pt>
                <c:pt idx="945">
                  <c:v>44776</c:v>
                </c:pt>
                <c:pt idx="946">
                  <c:v>44777</c:v>
                </c:pt>
                <c:pt idx="947">
                  <c:v>44778</c:v>
                </c:pt>
                <c:pt idx="948">
                  <c:v>44779</c:v>
                </c:pt>
                <c:pt idx="949">
                  <c:v>44780</c:v>
                </c:pt>
                <c:pt idx="950">
                  <c:v>44781</c:v>
                </c:pt>
                <c:pt idx="951">
                  <c:v>44782</c:v>
                </c:pt>
                <c:pt idx="952">
                  <c:v>44783</c:v>
                </c:pt>
                <c:pt idx="953">
                  <c:v>44784</c:v>
                </c:pt>
                <c:pt idx="954">
                  <c:v>44785</c:v>
                </c:pt>
                <c:pt idx="955">
                  <c:v>44786</c:v>
                </c:pt>
                <c:pt idx="956">
                  <c:v>44787</c:v>
                </c:pt>
                <c:pt idx="957">
                  <c:v>44788</c:v>
                </c:pt>
                <c:pt idx="958">
                  <c:v>44789</c:v>
                </c:pt>
                <c:pt idx="959">
                  <c:v>44790</c:v>
                </c:pt>
                <c:pt idx="960">
                  <c:v>44791</c:v>
                </c:pt>
                <c:pt idx="961">
                  <c:v>44792</c:v>
                </c:pt>
                <c:pt idx="962">
                  <c:v>44793</c:v>
                </c:pt>
                <c:pt idx="963">
                  <c:v>44794</c:v>
                </c:pt>
                <c:pt idx="964">
                  <c:v>44795</c:v>
                </c:pt>
                <c:pt idx="965">
                  <c:v>44796</c:v>
                </c:pt>
                <c:pt idx="966">
                  <c:v>44797</c:v>
                </c:pt>
                <c:pt idx="967">
                  <c:v>44798</c:v>
                </c:pt>
                <c:pt idx="968">
                  <c:v>44799</c:v>
                </c:pt>
                <c:pt idx="969">
                  <c:v>44800</c:v>
                </c:pt>
                <c:pt idx="970">
                  <c:v>44801</c:v>
                </c:pt>
                <c:pt idx="971">
                  <c:v>44802</c:v>
                </c:pt>
                <c:pt idx="972">
                  <c:v>44803</c:v>
                </c:pt>
                <c:pt idx="973">
                  <c:v>44804</c:v>
                </c:pt>
                <c:pt idx="974">
                  <c:v>44805</c:v>
                </c:pt>
                <c:pt idx="975">
                  <c:v>44806</c:v>
                </c:pt>
                <c:pt idx="976">
                  <c:v>44807</c:v>
                </c:pt>
                <c:pt idx="977">
                  <c:v>44808</c:v>
                </c:pt>
                <c:pt idx="978">
                  <c:v>44809</c:v>
                </c:pt>
                <c:pt idx="979">
                  <c:v>44810</c:v>
                </c:pt>
                <c:pt idx="980">
                  <c:v>44811</c:v>
                </c:pt>
                <c:pt idx="981">
                  <c:v>44812</c:v>
                </c:pt>
                <c:pt idx="982">
                  <c:v>44813</c:v>
                </c:pt>
                <c:pt idx="983">
                  <c:v>44814</c:v>
                </c:pt>
                <c:pt idx="984">
                  <c:v>44815</c:v>
                </c:pt>
                <c:pt idx="985">
                  <c:v>44816</c:v>
                </c:pt>
                <c:pt idx="986">
                  <c:v>44817</c:v>
                </c:pt>
                <c:pt idx="987">
                  <c:v>44818</c:v>
                </c:pt>
                <c:pt idx="988">
                  <c:v>44819</c:v>
                </c:pt>
                <c:pt idx="989">
                  <c:v>44820</c:v>
                </c:pt>
                <c:pt idx="990">
                  <c:v>44821</c:v>
                </c:pt>
                <c:pt idx="991">
                  <c:v>44822</c:v>
                </c:pt>
                <c:pt idx="992">
                  <c:v>44823</c:v>
                </c:pt>
                <c:pt idx="993">
                  <c:v>44824</c:v>
                </c:pt>
                <c:pt idx="994">
                  <c:v>44825</c:v>
                </c:pt>
                <c:pt idx="995">
                  <c:v>44826</c:v>
                </c:pt>
                <c:pt idx="996">
                  <c:v>44827</c:v>
                </c:pt>
                <c:pt idx="997">
                  <c:v>44828</c:v>
                </c:pt>
                <c:pt idx="998">
                  <c:v>44829</c:v>
                </c:pt>
                <c:pt idx="999">
                  <c:v>44830</c:v>
                </c:pt>
                <c:pt idx="1000">
                  <c:v>44831</c:v>
                </c:pt>
                <c:pt idx="1001">
                  <c:v>44832</c:v>
                </c:pt>
                <c:pt idx="1002">
                  <c:v>44833</c:v>
                </c:pt>
                <c:pt idx="1003">
                  <c:v>44834</c:v>
                </c:pt>
                <c:pt idx="1004">
                  <c:v>44835</c:v>
                </c:pt>
                <c:pt idx="1005">
                  <c:v>44836</c:v>
                </c:pt>
                <c:pt idx="1006">
                  <c:v>44837</c:v>
                </c:pt>
                <c:pt idx="1007">
                  <c:v>44838</c:v>
                </c:pt>
                <c:pt idx="1008">
                  <c:v>44839</c:v>
                </c:pt>
                <c:pt idx="1009">
                  <c:v>44840</c:v>
                </c:pt>
                <c:pt idx="1010">
                  <c:v>44841</c:v>
                </c:pt>
                <c:pt idx="1011">
                  <c:v>44842</c:v>
                </c:pt>
                <c:pt idx="1012">
                  <c:v>44843</c:v>
                </c:pt>
                <c:pt idx="1013">
                  <c:v>44844</c:v>
                </c:pt>
                <c:pt idx="1014">
                  <c:v>44845</c:v>
                </c:pt>
                <c:pt idx="1015">
                  <c:v>44846</c:v>
                </c:pt>
                <c:pt idx="1016">
                  <c:v>44847</c:v>
                </c:pt>
                <c:pt idx="1017">
                  <c:v>44848</c:v>
                </c:pt>
                <c:pt idx="1018">
                  <c:v>44849</c:v>
                </c:pt>
                <c:pt idx="1019">
                  <c:v>44850</c:v>
                </c:pt>
                <c:pt idx="1020">
                  <c:v>44851</c:v>
                </c:pt>
                <c:pt idx="1021">
                  <c:v>44852</c:v>
                </c:pt>
                <c:pt idx="1022">
                  <c:v>44853</c:v>
                </c:pt>
                <c:pt idx="1023">
                  <c:v>44854</c:v>
                </c:pt>
                <c:pt idx="1024">
                  <c:v>44855</c:v>
                </c:pt>
                <c:pt idx="1025">
                  <c:v>44856</c:v>
                </c:pt>
                <c:pt idx="1026">
                  <c:v>44857</c:v>
                </c:pt>
                <c:pt idx="1027">
                  <c:v>44858</c:v>
                </c:pt>
                <c:pt idx="1028">
                  <c:v>44859</c:v>
                </c:pt>
                <c:pt idx="1029">
                  <c:v>44860</c:v>
                </c:pt>
                <c:pt idx="1030">
                  <c:v>44861</c:v>
                </c:pt>
                <c:pt idx="1031">
                  <c:v>44862</c:v>
                </c:pt>
                <c:pt idx="1032">
                  <c:v>44863</c:v>
                </c:pt>
                <c:pt idx="1033">
                  <c:v>44864</c:v>
                </c:pt>
                <c:pt idx="1034">
                  <c:v>44865</c:v>
                </c:pt>
                <c:pt idx="1035">
                  <c:v>44866</c:v>
                </c:pt>
                <c:pt idx="1036">
                  <c:v>44867</c:v>
                </c:pt>
                <c:pt idx="1037">
                  <c:v>44868</c:v>
                </c:pt>
                <c:pt idx="1038">
                  <c:v>44869</c:v>
                </c:pt>
                <c:pt idx="1039">
                  <c:v>44870</c:v>
                </c:pt>
                <c:pt idx="1040">
                  <c:v>44871</c:v>
                </c:pt>
                <c:pt idx="1041">
                  <c:v>44872</c:v>
                </c:pt>
                <c:pt idx="1042">
                  <c:v>44873</c:v>
                </c:pt>
                <c:pt idx="1043">
                  <c:v>44874</c:v>
                </c:pt>
                <c:pt idx="1044">
                  <c:v>44875</c:v>
                </c:pt>
                <c:pt idx="1045">
                  <c:v>44876</c:v>
                </c:pt>
                <c:pt idx="1046">
                  <c:v>44877</c:v>
                </c:pt>
                <c:pt idx="1047">
                  <c:v>44878</c:v>
                </c:pt>
                <c:pt idx="1048">
                  <c:v>44879</c:v>
                </c:pt>
                <c:pt idx="1049">
                  <c:v>44880</c:v>
                </c:pt>
                <c:pt idx="1050">
                  <c:v>44881</c:v>
                </c:pt>
                <c:pt idx="1051">
                  <c:v>44882</c:v>
                </c:pt>
                <c:pt idx="1052">
                  <c:v>44883</c:v>
                </c:pt>
                <c:pt idx="1053">
                  <c:v>44884</c:v>
                </c:pt>
                <c:pt idx="1054">
                  <c:v>44885</c:v>
                </c:pt>
                <c:pt idx="1055">
                  <c:v>44886</c:v>
                </c:pt>
                <c:pt idx="1056">
                  <c:v>44887</c:v>
                </c:pt>
                <c:pt idx="1057">
                  <c:v>44888</c:v>
                </c:pt>
                <c:pt idx="1058">
                  <c:v>44889</c:v>
                </c:pt>
                <c:pt idx="1059">
                  <c:v>44890</c:v>
                </c:pt>
                <c:pt idx="1060">
                  <c:v>44891</c:v>
                </c:pt>
                <c:pt idx="1061">
                  <c:v>44892</c:v>
                </c:pt>
                <c:pt idx="1062">
                  <c:v>44893</c:v>
                </c:pt>
                <c:pt idx="1063">
                  <c:v>44894</c:v>
                </c:pt>
                <c:pt idx="1064">
                  <c:v>44895</c:v>
                </c:pt>
                <c:pt idx="1065">
                  <c:v>44896</c:v>
                </c:pt>
                <c:pt idx="1066">
                  <c:v>44897</c:v>
                </c:pt>
                <c:pt idx="1067">
                  <c:v>44898</c:v>
                </c:pt>
                <c:pt idx="1068">
                  <c:v>44899</c:v>
                </c:pt>
                <c:pt idx="1069">
                  <c:v>44900</c:v>
                </c:pt>
                <c:pt idx="1070">
                  <c:v>44901</c:v>
                </c:pt>
                <c:pt idx="1071">
                  <c:v>44902</c:v>
                </c:pt>
                <c:pt idx="1072">
                  <c:v>44903</c:v>
                </c:pt>
                <c:pt idx="1073">
                  <c:v>44904</c:v>
                </c:pt>
                <c:pt idx="1074">
                  <c:v>44905</c:v>
                </c:pt>
                <c:pt idx="1075">
                  <c:v>44906</c:v>
                </c:pt>
                <c:pt idx="1076">
                  <c:v>44907</c:v>
                </c:pt>
                <c:pt idx="1077">
                  <c:v>44908</c:v>
                </c:pt>
                <c:pt idx="1078">
                  <c:v>44909</c:v>
                </c:pt>
                <c:pt idx="1079">
                  <c:v>44910</c:v>
                </c:pt>
                <c:pt idx="1080">
                  <c:v>44911</c:v>
                </c:pt>
                <c:pt idx="1081">
                  <c:v>44912</c:v>
                </c:pt>
                <c:pt idx="1082">
                  <c:v>44913</c:v>
                </c:pt>
                <c:pt idx="1083">
                  <c:v>44914</c:v>
                </c:pt>
                <c:pt idx="1084">
                  <c:v>44915</c:v>
                </c:pt>
                <c:pt idx="1085">
                  <c:v>44916</c:v>
                </c:pt>
                <c:pt idx="1086">
                  <c:v>44917</c:v>
                </c:pt>
                <c:pt idx="1087">
                  <c:v>44918</c:v>
                </c:pt>
                <c:pt idx="1088">
                  <c:v>44919</c:v>
                </c:pt>
                <c:pt idx="1089">
                  <c:v>44920</c:v>
                </c:pt>
                <c:pt idx="1090">
                  <c:v>44921</c:v>
                </c:pt>
                <c:pt idx="1091">
                  <c:v>44922</c:v>
                </c:pt>
                <c:pt idx="1092">
                  <c:v>44923</c:v>
                </c:pt>
                <c:pt idx="1093">
                  <c:v>44924</c:v>
                </c:pt>
                <c:pt idx="1094">
                  <c:v>44925</c:v>
                </c:pt>
                <c:pt idx="1095">
                  <c:v>44926</c:v>
                </c:pt>
                <c:pt idx="1096">
                  <c:v>44927</c:v>
                </c:pt>
                <c:pt idx="1097">
                  <c:v>44928</c:v>
                </c:pt>
                <c:pt idx="1098">
                  <c:v>44929</c:v>
                </c:pt>
                <c:pt idx="1099">
                  <c:v>44930</c:v>
                </c:pt>
                <c:pt idx="1100">
                  <c:v>44931</c:v>
                </c:pt>
                <c:pt idx="1101">
                  <c:v>44932</c:v>
                </c:pt>
                <c:pt idx="1102">
                  <c:v>44933</c:v>
                </c:pt>
                <c:pt idx="1103">
                  <c:v>44934</c:v>
                </c:pt>
                <c:pt idx="1104">
                  <c:v>44935</c:v>
                </c:pt>
                <c:pt idx="1105">
                  <c:v>44936</c:v>
                </c:pt>
                <c:pt idx="1106">
                  <c:v>44937</c:v>
                </c:pt>
                <c:pt idx="1107">
                  <c:v>44938</c:v>
                </c:pt>
                <c:pt idx="1108">
                  <c:v>44939</c:v>
                </c:pt>
                <c:pt idx="1109">
                  <c:v>44940</c:v>
                </c:pt>
                <c:pt idx="1110">
                  <c:v>44941</c:v>
                </c:pt>
                <c:pt idx="1111">
                  <c:v>44942</c:v>
                </c:pt>
                <c:pt idx="1112">
                  <c:v>44943</c:v>
                </c:pt>
                <c:pt idx="1113">
                  <c:v>44944</c:v>
                </c:pt>
                <c:pt idx="1114">
                  <c:v>44945</c:v>
                </c:pt>
                <c:pt idx="1115">
                  <c:v>44946</c:v>
                </c:pt>
                <c:pt idx="1116">
                  <c:v>44947</c:v>
                </c:pt>
                <c:pt idx="1117">
                  <c:v>44948</c:v>
                </c:pt>
                <c:pt idx="1118">
                  <c:v>44949</c:v>
                </c:pt>
                <c:pt idx="1119">
                  <c:v>44950</c:v>
                </c:pt>
                <c:pt idx="1120">
                  <c:v>44951</c:v>
                </c:pt>
                <c:pt idx="1121">
                  <c:v>44952</c:v>
                </c:pt>
                <c:pt idx="1122">
                  <c:v>44953</c:v>
                </c:pt>
                <c:pt idx="1123">
                  <c:v>44954</c:v>
                </c:pt>
                <c:pt idx="1124">
                  <c:v>44955</c:v>
                </c:pt>
                <c:pt idx="1125">
                  <c:v>44956</c:v>
                </c:pt>
                <c:pt idx="1126">
                  <c:v>44957</c:v>
                </c:pt>
                <c:pt idx="1127">
                  <c:v>44958</c:v>
                </c:pt>
                <c:pt idx="1128">
                  <c:v>44959</c:v>
                </c:pt>
                <c:pt idx="1129">
                  <c:v>44960</c:v>
                </c:pt>
                <c:pt idx="1130">
                  <c:v>44961</c:v>
                </c:pt>
                <c:pt idx="1131">
                  <c:v>44962</c:v>
                </c:pt>
                <c:pt idx="1132">
                  <c:v>44963</c:v>
                </c:pt>
                <c:pt idx="1133">
                  <c:v>44964</c:v>
                </c:pt>
                <c:pt idx="1134">
                  <c:v>44965</c:v>
                </c:pt>
                <c:pt idx="1135">
                  <c:v>44966</c:v>
                </c:pt>
                <c:pt idx="1136">
                  <c:v>44967</c:v>
                </c:pt>
                <c:pt idx="1137">
                  <c:v>44968</c:v>
                </c:pt>
                <c:pt idx="1138">
                  <c:v>44969</c:v>
                </c:pt>
                <c:pt idx="1139">
                  <c:v>44970</c:v>
                </c:pt>
                <c:pt idx="1140">
                  <c:v>44971</c:v>
                </c:pt>
                <c:pt idx="1141">
                  <c:v>44972</c:v>
                </c:pt>
                <c:pt idx="1142">
                  <c:v>44973</c:v>
                </c:pt>
                <c:pt idx="1143">
                  <c:v>44974</c:v>
                </c:pt>
                <c:pt idx="1144">
                  <c:v>44975</c:v>
                </c:pt>
                <c:pt idx="1145">
                  <c:v>44976</c:v>
                </c:pt>
                <c:pt idx="1146">
                  <c:v>44977</c:v>
                </c:pt>
                <c:pt idx="1147">
                  <c:v>44978</c:v>
                </c:pt>
                <c:pt idx="1148">
                  <c:v>44979</c:v>
                </c:pt>
                <c:pt idx="1149">
                  <c:v>44980</c:v>
                </c:pt>
                <c:pt idx="1150">
                  <c:v>44981</c:v>
                </c:pt>
                <c:pt idx="1151">
                  <c:v>44982</c:v>
                </c:pt>
                <c:pt idx="1152">
                  <c:v>44983</c:v>
                </c:pt>
                <c:pt idx="1153">
                  <c:v>44984</c:v>
                </c:pt>
                <c:pt idx="1154">
                  <c:v>44985</c:v>
                </c:pt>
                <c:pt idx="1155">
                  <c:v>44986</c:v>
                </c:pt>
                <c:pt idx="1156">
                  <c:v>44987</c:v>
                </c:pt>
                <c:pt idx="1157">
                  <c:v>44988</c:v>
                </c:pt>
                <c:pt idx="1158">
                  <c:v>44989</c:v>
                </c:pt>
                <c:pt idx="1159">
                  <c:v>44990</c:v>
                </c:pt>
                <c:pt idx="1160">
                  <c:v>44991</c:v>
                </c:pt>
                <c:pt idx="1161">
                  <c:v>44992</c:v>
                </c:pt>
                <c:pt idx="1162">
                  <c:v>44993</c:v>
                </c:pt>
                <c:pt idx="1163">
                  <c:v>44994</c:v>
                </c:pt>
                <c:pt idx="1164">
                  <c:v>44995</c:v>
                </c:pt>
                <c:pt idx="1165">
                  <c:v>44996</c:v>
                </c:pt>
                <c:pt idx="1166">
                  <c:v>44997</c:v>
                </c:pt>
                <c:pt idx="1167">
                  <c:v>44998</c:v>
                </c:pt>
                <c:pt idx="1168">
                  <c:v>44999</c:v>
                </c:pt>
                <c:pt idx="1169">
                  <c:v>45000</c:v>
                </c:pt>
                <c:pt idx="1170">
                  <c:v>45001</c:v>
                </c:pt>
                <c:pt idx="1171">
                  <c:v>45002</c:v>
                </c:pt>
                <c:pt idx="1172">
                  <c:v>45003</c:v>
                </c:pt>
                <c:pt idx="1173">
                  <c:v>45004</c:v>
                </c:pt>
                <c:pt idx="1174">
                  <c:v>45005</c:v>
                </c:pt>
                <c:pt idx="1175">
                  <c:v>45006</c:v>
                </c:pt>
                <c:pt idx="1176">
                  <c:v>45007</c:v>
                </c:pt>
                <c:pt idx="1177">
                  <c:v>45008</c:v>
                </c:pt>
                <c:pt idx="1178">
                  <c:v>45009</c:v>
                </c:pt>
                <c:pt idx="1179">
                  <c:v>45010</c:v>
                </c:pt>
                <c:pt idx="1180">
                  <c:v>45011</c:v>
                </c:pt>
                <c:pt idx="1181">
                  <c:v>45012</c:v>
                </c:pt>
                <c:pt idx="1182">
                  <c:v>45013</c:v>
                </c:pt>
                <c:pt idx="1183">
                  <c:v>45014</c:v>
                </c:pt>
                <c:pt idx="1184">
                  <c:v>45015</c:v>
                </c:pt>
                <c:pt idx="1185">
                  <c:v>45016</c:v>
                </c:pt>
                <c:pt idx="1186">
                  <c:v>45017</c:v>
                </c:pt>
                <c:pt idx="1187">
                  <c:v>45018</c:v>
                </c:pt>
                <c:pt idx="1188">
                  <c:v>45019</c:v>
                </c:pt>
                <c:pt idx="1189">
                  <c:v>45020</c:v>
                </c:pt>
                <c:pt idx="1190">
                  <c:v>45021</c:v>
                </c:pt>
                <c:pt idx="1191">
                  <c:v>45022</c:v>
                </c:pt>
                <c:pt idx="1192">
                  <c:v>45023</c:v>
                </c:pt>
                <c:pt idx="1193">
                  <c:v>45024</c:v>
                </c:pt>
                <c:pt idx="1194">
                  <c:v>45025</c:v>
                </c:pt>
                <c:pt idx="1195">
                  <c:v>45026</c:v>
                </c:pt>
                <c:pt idx="1196">
                  <c:v>45027</c:v>
                </c:pt>
                <c:pt idx="1197">
                  <c:v>45028</c:v>
                </c:pt>
                <c:pt idx="1198">
                  <c:v>45029</c:v>
                </c:pt>
                <c:pt idx="1199">
                  <c:v>45030</c:v>
                </c:pt>
                <c:pt idx="1200">
                  <c:v>45031</c:v>
                </c:pt>
                <c:pt idx="1201">
                  <c:v>45032</c:v>
                </c:pt>
                <c:pt idx="1202">
                  <c:v>45033</c:v>
                </c:pt>
                <c:pt idx="1203">
                  <c:v>45034</c:v>
                </c:pt>
                <c:pt idx="1204">
                  <c:v>45035</c:v>
                </c:pt>
                <c:pt idx="1205">
                  <c:v>45036</c:v>
                </c:pt>
                <c:pt idx="1206">
                  <c:v>45037</c:v>
                </c:pt>
                <c:pt idx="1207">
                  <c:v>45038</c:v>
                </c:pt>
                <c:pt idx="1208">
                  <c:v>45039</c:v>
                </c:pt>
                <c:pt idx="1209">
                  <c:v>45040</c:v>
                </c:pt>
                <c:pt idx="1210">
                  <c:v>45041</c:v>
                </c:pt>
                <c:pt idx="1211">
                  <c:v>45042</c:v>
                </c:pt>
                <c:pt idx="1212">
                  <c:v>45043</c:v>
                </c:pt>
                <c:pt idx="1213">
                  <c:v>45044</c:v>
                </c:pt>
                <c:pt idx="1214">
                  <c:v>45045</c:v>
                </c:pt>
                <c:pt idx="1215">
                  <c:v>45046</c:v>
                </c:pt>
                <c:pt idx="1216">
                  <c:v>45047</c:v>
                </c:pt>
                <c:pt idx="1217">
                  <c:v>45048</c:v>
                </c:pt>
                <c:pt idx="1218">
                  <c:v>45049</c:v>
                </c:pt>
                <c:pt idx="1219">
                  <c:v>45050</c:v>
                </c:pt>
                <c:pt idx="1220">
                  <c:v>45051</c:v>
                </c:pt>
                <c:pt idx="1221">
                  <c:v>45052</c:v>
                </c:pt>
                <c:pt idx="1222">
                  <c:v>45053</c:v>
                </c:pt>
                <c:pt idx="1223">
                  <c:v>45054</c:v>
                </c:pt>
                <c:pt idx="1224">
                  <c:v>45055</c:v>
                </c:pt>
                <c:pt idx="1225">
                  <c:v>45056</c:v>
                </c:pt>
                <c:pt idx="1226">
                  <c:v>45057</c:v>
                </c:pt>
                <c:pt idx="1227">
                  <c:v>45058</c:v>
                </c:pt>
                <c:pt idx="1228">
                  <c:v>45059</c:v>
                </c:pt>
                <c:pt idx="1229">
                  <c:v>45060</c:v>
                </c:pt>
                <c:pt idx="1230">
                  <c:v>45061</c:v>
                </c:pt>
                <c:pt idx="1231">
                  <c:v>45062</c:v>
                </c:pt>
                <c:pt idx="1232">
                  <c:v>45063</c:v>
                </c:pt>
                <c:pt idx="1233">
                  <c:v>45064</c:v>
                </c:pt>
                <c:pt idx="1234">
                  <c:v>45065</c:v>
                </c:pt>
                <c:pt idx="1235">
                  <c:v>45066</c:v>
                </c:pt>
                <c:pt idx="1236">
                  <c:v>45067</c:v>
                </c:pt>
                <c:pt idx="1237">
                  <c:v>45068</c:v>
                </c:pt>
                <c:pt idx="1238">
                  <c:v>45069</c:v>
                </c:pt>
                <c:pt idx="1239">
                  <c:v>45070</c:v>
                </c:pt>
                <c:pt idx="1240">
                  <c:v>45071</c:v>
                </c:pt>
                <c:pt idx="1241">
                  <c:v>45072</c:v>
                </c:pt>
                <c:pt idx="1242">
                  <c:v>45073</c:v>
                </c:pt>
                <c:pt idx="1243">
                  <c:v>45074</c:v>
                </c:pt>
                <c:pt idx="1244">
                  <c:v>45075</c:v>
                </c:pt>
                <c:pt idx="1245">
                  <c:v>45076</c:v>
                </c:pt>
                <c:pt idx="1246">
                  <c:v>45077</c:v>
                </c:pt>
                <c:pt idx="1247">
                  <c:v>45078</c:v>
                </c:pt>
                <c:pt idx="1248">
                  <c:v>45079</c:v>
                </c:pt>
                <c:pt idx="1249">
                  <c:v>45080</c:v>
                </c:pt>
                <c:pt idx="1250">
                  <c:v>45081</c:v>
                </c:pt>
                <c:pt idx="1251">
                  <c:v>45082</c:v>
                </c:pt>
                <c:pt idx="1252">
                  <c:v>45083</c:v>
                </c:pt>
                <c:pt idx="1253">
                  <c:v>45084</c:v>
                </c:pt>
                <c:pt idx="1254">
                  <c:v>45085</c:v>
                </c:pt>
                <c:pt idx="1255">
                  <c:v>45086</c:v>
                </c:pt>
                <c:pt idx="1256">
                  <c:v>45087</c:v>
                </c:pt>
                <c:pt idx="1257">
                  <c:v>45088</c:v>
                </c:pt>
                <c:pt idx="1258">
                  <c:v>45089</c:v>
                </c:pt>
                <c:pt idx="1259">
                  <c:v>45090</c:v>
                </c:pt>
                <c:pt idx="1260">
                  <c:v>45091</c:v>
                </c:pt>
                <c:pt idx="1261">
                  <c:v>45092</c:v>
                </c:pt>
                <c:pt idx="1262">
                  <c:v>45093</c:v>
                </c:pt>
                <c:pt idx="1263">
                  <c:v>45094</c:v>
                </c:pt>
                <c:pt idx="1264">
                  <c:v>45095</c:v>
                </c:pt>
                <c:pt idx="1265">
                  <c:v>45096</c:v>
                </c:pt>
                <c:pt idx="1266">
                  <c:v>45097</c:v>
                </c:pt>
                <c:pt idx="1267">
                  <c:v>45098</c:v>
                </c:pt>
                <c:pt idx="1268">
                  <c:v>45099</c:v>
                </c:pt>
                <c:pt idx="1269">
                  <c:v>45100</c:v>
                </c:pt>
                <c:pt idx="1270">
                  <c:v>45101</c:v>
                </c:pt>
                <c:pt idx="1271">
                  <c:v>45102</c:v>
                </c:pt>
                <c:pt idx="1272">
                  <c:v>45103</c:v>
                </c:pt>
                <c:pt idx="1273">
                  <c:v>45104</c:v>
                </c:pt>
                <c:pt idx="1274">
                  <c:v>45105</c:v>
                </c:pt>
                <c:pt idx="1275">
                  <c:v>45106</c:v>
                </c:pt>
                <c:pt idx="1276">
                  <c:v>45107</c:v>
                </c:pt>
                <c:pt idx="1277">
                  <c:v>45108</c:v>
                </c:pt>
                <c:pt idx="1278">
                  <c:v>45109</c:v>
                </c:pt>
                <c:pt idx="1279">
                  <c:v>45110</c:v>
                </c:pt>
                <c:pt idx="1280">
                  <c:v>45111</c:v>
                </c:pt>
                <c:pt idx="1281">
                  <c:v>45112</c:v>
                </c:pt>
                <c:pt idx="1282">
                  <c:v>45113</c:v>
                </c:pt>
                <c:pt idx="1283">
                  <c:v>45114</c:v>
                </c:pt>
                <c:pt idx="1284">
                  <c:v>45115</c:v>
                </c:pt>
                <c:pt idx="1285">
                  <c:v>45116</c:v>
                </c:pt>
                <c:pt idx="1286">
                  <c:v>45117</c:v>
                </c:pt>
                <c:pt idx="1287">
                  <c:v>45118</c:v>
                </c:pt>
                <c:pt idx="1288">
                  <c:v>45119</c:v>
                </c:pt>
                <c:pt idx="1289">
                  <c:v>45120</c:v>
                </c:pt>
                <c:pt idx="1290">
                  <c:v>45121</c:v>
                </c:pt>
                <c:pt idx="1291">
                  <c:v>45122</c:v>
                </c:pt>
                <c:pt idx="1292">
                  <c:v>45123</c:v>
                </c:pt>
                <c:pt idx="1293">
                  <c:v>45124</c:v>
                </c:pt>
                <c:pt idx="1294">
                  <c:v>45125</c:v>
                </c:pt>
                <c:pt idx="1295">
                  <c:v>45126</c:v>
                </c:pt>
                <c:pt idx="1296">
                  <c:v>45127</c:v>
                </c:pt>
                <c:pt idx="1297">
                  <c:v>45128</c:v>
                </c:pt>
                <c:pt idx="1298">
                  <c:v>45129</c:v>
                </c:pt>
                <c:pt idx="1299">
                  <c:v>45130</c:v>
                </c:pt>
                <c:pt idx="1300">
                  <c:v>45131</c:v>
                </c:pt>
                <c:pt idx="1301">
                  <c:v>45132</c:v>
                </c:pt>
                <c:pt idx="1302">
                  <c:v>45133</c:v>
                </c:pt>
                <c:pt idx="1303">
                  <c:v>45134</c:v>
                </c:pt>
                <c:pt idx="1304">
                  <c:v>45135</c:v>
                </c:pt>
                <c:pt idx="1305">
                  <c:v>45136</c:v>
                </c:pt>
                <c:pt idx="1306">
                  <c:v>45137</c:v>
                </c:pt>
                <c:pt idx="1307">
                  <c:v>45138</c:v>
                </c:pt>
                <c:pt idx="1308">
                  <c:v>45139</c:v>
                </c:pt>
                <c:pt idx="1309">
                  <c:v>45140</c:v>
                </c:pt>
                <c:pt idx="1310">
                  <c:v>45141</c:v>
                </c:pt>
                <c:pt idx="1311">
                  <c:v>45142</c:v>
                </c:pt>
                <c:pt idx="1312">
                  <c:v>45143</c:v>
                </c:pt>
                <c:pt idx="1313">
                  <c:v>45144</c:v>
                </c:pt>
                <c:pt idx="1314">
                  <c:v>45145</c:v>
                </c:pt>
                <c:pt idx="1315">
                  <c:v>45146</c:v>
                </c:pt>
                <c:pt idx="1316">
                  <c:v>45147</c:v>
                </c:pt>
                <c:pt idx="1317">
                  <c:v>45148</c:v>
                </c:pt>
                <c:pt idx="1318">
                  <c:v>45149</c:v>
                </c:pt>
                <c:pt idx="1319">
                  <c:v>45150</c:v>
                </c:pt>
                <c:pt idx="1320">
                  <c:v>45151</c:v>
                </c:pt>
                <c:pt idx="1321">
                  <c:v>45152</c:v>
                </c:pt>
                <c:pt idx="1322">
                  <c:v>45153</c:v>
                </c:pt>
                <c:pt idx="1323">
                  <c:v>45154</c:v>
                </c:pt>
                <c:pt idx="1324">
                  <c:v>45155</c:v>
                </c:pt>
                <c:pt idx="1325">
                  <c:v>45156</c:v>
                </c:pt>
                <c:pt idx="1326">
                  <c:v>45157</c:v>
                </c:pt>
                <c:pt idx="1327">
                  <c:v>45158</c:v>
                </c:pt>
                <c:pt idx="1328">
                  <c:v>45159</c:v>
                </c:pt>
                <c:pt idx="1329">
                  <c:v>45160</c:v>
                </c:pt>
                <c:pt idx="1330">
                  <c:v>45161</c:v>
                </c:pt>
                <c:pt idx="1331">
                  <c:v>45162</c:v>
                </c:pt>
                <c:pt idx="1332">
                  <c:v>45163</c:v>
                </c:pt>
                <c:pt idx="1333">
                  <c:v>45164</c:v>
                </c:pt>
                <c:pt idx="1334">
                  <c:v>45165</c:v>
                </c:pt>
                <c:pt idx="1335">
                  <c:v>45166</c:v>
                </c:pt>
                <c:pt idx="1336">
                  <c:v>45167</c:v>
                </c:pt>
                <c:pt idx="1337">
                  <c:v>45168</c:v>
                </c:pt>
                <c:pt idx="1338">
                  <c:v>45169</c:v>
                </c:pt>
                <c:pt idx="1339">
                  <c:v>45170</c:v>
                </c:pt>
                <c:pt idx="1340">
                  <c:v>45171</c:v>
                </c:pt>
                <c:pt idx="1341">
                  <c:v>45172</c:v>
                </c:pt>
                <c:pt idx="1342">
                  <c:v>45173</c:v>
                </c:pt>
                <c:pt idx="1343">
                  <c:v>45174</c:v>
                </c:pt>
                <c:pt idx="1344">
                  <c:v>45175</c:v>
                </c:pt>
                <c:pt idx="1345">
                  <c:v>45176</c:v>
                </c:pt>
                <c:pt idx="1346">
                  <c:v>45177</c:v>
                </c:pt>
                <c:pt idx="1347">
                  <c:v>45178</c:v>
                </c:pt>
                <c:pt idx="1348">
                  <c:v>45179</c:v>
                </c:pt>
                <c:pt idx="1349">
                  <c:v>45180</c:v>
                </c:pt>
                <c:pt idx="1350">
                  <c:v>45181</c:v>
                </c:pt>
                <c:pt idx="1351">
                  <c:v>45182</c:v>
                </c:pt>
                <c:pt idx="1352">
                  <c:v>45183</c:v>
                </c:pt>
                <c:pt idx="1353">
                  <c:v>45184</c:v>
                </c:pt>
                <c:pt idx="1354">
                  <c:v>45185</c:v>
                </c:pt>
                <c:pt idx="1355">
                  <c:v>45186</c:v>
                </c:pt>
                <c:pt idx="1356">
                  <c:v>45187</c:v>
                </c:pt>
                <c:pt idx="1357">
                  <c:v>45188</c:v>
                </c:pt>
                <c:pt idx="1358">
                  <c:v>45189</c:v>
                </c:pt>
                <c:pt idx="1359">
                  <c:v>45190</c:v>
                </c:pt>
                <c:pt idx="1360">
                  <c:v>45191</c:v>
                </c:pt>
                <c:pt idx="1361">
                  <c:v>45192</c:v>
                </c:pt>
                <c:pt idx="1362">
                  <c:v>45193</c:v>
                </c:pt>
                <c:pt idx="1363">
                  <c:v>45194</c:v>
                </c:pt>
                <c:pt idx="1364">
                  <c:v>45195</c:v>
                </c:pt>
                <c:pt idx="1365">
                  <c:v>45196</c:v>
                </c:pt>
                <c:pt idx="1366">
                  <c:v>45197</c:v>
                </c:pt>
                <c:pt idx="1367">
                  <c:v>45198</c:v>
                </c:pt>
                <c:pt idx="1368">
                  <c:v>45199</c:v>
                </c:pt>
                <c:pt idx="1369">
                  <c:v>45200</c:v>
                </c:pt>
                <c:pt idx="1370">
                  <c:v>45201</c:v>
                </c:pt>
                <c:pt idx="1371">
                  <c:v>45202</c:v>
                </c:pt>
                <c:pt idx="1372">
                  <c:v>45203</c:v>
                </c:pt>
                <c:pt idx="1373">
                  <c:v>45204</c:v>
                </c:pt>
                <c:pt idx="1374">
                  <c:v>45205</c:v>
                </c:pt>
                <c:pt idx="1375">
                  <c:v>45206</c:v>
                </c:pt>
                <c:pt idx="1376">
                  <c:v>45207</c:v>
                </c:pt>
                <c:pt idx="1377">
                  <c:v>45208</c:v>
                </c:pt>
                <c:pt idx="1378">
                  <c:v>45209</c:v>
                </c:pt>
                <c:pt idx="1379">
                  <c:v>45210</c:v>
                </c:pt>
                <c:pt idx="1380">
                  <c:v>45211</c:v>
                </c:pt>
                <c:pt idx="1381">
                  <c:v>45212</c:v>
                </c:pt>
                <c:pt idx="1382">
                  <c:v>45213</c:v>
                </c:pt>
                <c:pt idx="1383">
                  <c:v>45214</c:v>
                </c:pt>
                <c:pt idx="1384">
                  <c:v>45215</c:v>
                </c:pt>
                <c:pt idx="1385">
                  <c:v>45216</c:v>
                </c:pt>
                <c:pt idx="1386">
                  <c:v>45217</c:v>
                </c:pt>
                <c:pt idx="1387">
                  <c:v>45218</c:v>
                </c:pt>
                <c:pt idx="1388">
                  <c:v>45219</c:v>
                </c:pt>
                <c:pt idx="1389">
                  <c:v>45220</c:v>
                </c:pt>
                <c:pt idx="1390">
                  <c:v>45221</c:v>
                </c:pt>
                <c:pt idx="1391">
                  <c:v>45222</c:v>
                </c:pt>
                <c:pt idx="1392">
                  <c:v>45223</c:v>
                </c:pt>
                <c:pt idx="1393">
                  <c:v>45224</c:v>
                </c:pt>
                <c:pt idx="1394">
                  <c:v>45225</c:v>
                </c:pt>
                <c:pt idx="1395">
                  <c:v>45226</c:v>
                </c:pt>
                <c:pt idx="1396">
                  <c:v>45227</c:v>
                </c:pt>
                <c:pt idx="1397">
                  <c:v>45228</c:v>
                </c:pt>
                <c:pt idx="1398">
                  <c:v>45229</c:v>
                </c:pt>
                <c:pt idx="1399">
                  <c:v>45230</c:v>
                </c:pt>
                <c:pt idx="1400">
                  <c:v>45231</c:v>
                </c:pt>
                <c:pt idx="1401">
                  <c:v>45232</c:v>
                </c:pt>
                <c:pt idx="1402">
                  <c:v>45233</c:v>
                </c:pt>
                <c:pt idx="1403">
                  <c:v>45234</c:v>
                </c:pt>
                <c:pt idx="1404">
                  <c:v>45235</c:v>
                </c:pt>
                <c:pt idx="1405">
                  <c:v>45236</c:v>
                </c:pt>
                <c:pt idx="1406">
                  <c:v>45237</c:v>
                </c:pt>
                <c:pt idx="1407">
                  <c:v>45238</c:v>
                </c:pt>
                <c:pt idx="1408">
                  <c:v>45239</c:v>
                </c:pt>
                <c:pt idx="1409">
                  <c:v>45240</c:v>
                </c:pt>
                <c:pt idx="1410">
                  <c:v>45241</c:v>
                </c:pt>
                <c:pt idx="1411">
                  <c:v>45242</c:v>
                </c:pt>
                <c:pt idx="1412">
                  <c:v>45243</c:v>
                </c:pt>
                <c:pt idx="1413">
                  <c:v>45244</c:v>
                </c:pt>
                <c:pt idx="1414">
                  <c:v>45245</c:v>
                </c:pt>
                <c:pt idx="1415">
                  <c:v>45246</c:v>
                </c:pt>
                <c:pt idx="1416">
                  <c:v>45247</c:v>
                </c:pt>
                <c:pt idx="1417">
                  <c:v>45248</c:v>
                </c:pt>
                <c:pt idx="1418">
                  <c:v>45249</c:v>
                </c:pt>
                <c:pt idx="1419">
                  <c:v>45250</c:v>
                </c:pt>
                <c:pt idx="1420">
                  <c:v>45251</c:v>
                </c:pt>
                <c:pt idx="1421">
                  <c:v>45252</c:v>
                </c:pt>
                <c:pt idx="1422">
                  <c:v>45253</c:v>
                </c:pt>
                <c:pt idx="1423">
                  <c:v>45254</c:v>
                </c:pt>
                <c:pt idx="1424">
                  <c:v>45255</c:v>
                </c:pt>
                <c:pt idx="1425">
                  <c:v>45256</c:v>
                </c:pt>
                <c:pt idx="1426">
                  <c:v>45257</c:v>
                </c:pt>
                <c:pt idx="1427">
                  <c:v>45258</c:v>
                </c:pt>
                <c:pt idx="1428">
                  <c:v>45259</c:v>
                </c:pt>
                <c:pt idx="1429">
                  <c:v>45260</c:v>
                </c:pt>
                <c:pt idx="1430">
                  <c:v>45261</c:v>
                </c:pt>
                <c:pt idx="1431">
                  <c:v>45262</c:v>
                </c:pt>
                <c:pt idx="1432">
                  <c:v>45263</c:v>
                </c:pt>
                <c:pt idx="1433">
                  <c:v>45264</c:v>
                </c:pt>
                <c:pt idx="1434">
                  <c:v>45265</c:v>
                </c:pt>
                <c:pt idx="1435">
                  <c:v>45266</c:v>
                </c:pt>
                <c:pt idx="1436">
                  <c:v>45267</c:v>
                </c:pt>
                <c:pt idx="1437">
                  <c:v>45268</c:v>
                </c:pt>
                <c:pt idx="1438">
                  <c:v>45269</c:v>
                </c:pt>
                <c:pt idx="1439">
                  <c:v>45270</c:v>
                </c:pt>
                <c:pt idx="1440">
                  <c:v>45271</c:v>
                </c:pt>
                <c:pt idx="1441">
                  <c:v>45272</c:v>
                </c:pt>
                <c:pt idx="1442">
                  <c:v>45273</c:v>
                </c:pt>
                <c:pt idx="1443">
                  <c:v>45274</c:v>
                </c:pt>
                <c:pt idx="1444">
                  <c:v>45275</c:v>
                </c:pt>
                <c:pt idx="1445">
                  <c:v>45276</c:v>
                </c:pt>
                <c:pt idx="1446">
                  <c:v>45277</c:v>
                </c:pt>
                <c:pt idx="1447">
                  <c:v>45278</c:v>
                </c:pt>
                <c:pt idx="1448">
                  <c:v>45279</c:v>
                </c:pt>
                <c:pt idx="1449">
                  <c:v>45280</c:v>
                </c:pt>
                <c:pt idx="1450">
                  <c:v>45281</c:v>
                </c:pt>
                <c:pt idx="1451">
                  <c:v>45282</c:v>
                </c:pt>
                <c:pt idx="1452">
                  <c:v>45283</c:v>
                </c:pt>
                <c:pt idx="1453">
                  <c:v>45284</c:v>
                </c:pt>
                <c:pt idx="1454">
                  <c:v>45285</c:v>
                </c:pt>
                <c:pt idx="1455">
                  <c:v>45286</c:v>
                </c:pt>
                <c:pt idx="1456">
                  <c:v>45287</c:v>
                </c:pt>
                <c:pt idx="1457">
                  <c:v>45288</c:v>
                </c:pt>
                <c:pt idx="1458">
                  <c:v>45289</c:v>
                </c:pt>
                <c:pt idx="1459">
                  <c:v>45290</c:v>
                </c:pt>
                <c:pt idx="1460">
                  <c:v>45291</c:v>
                </c:pt>
                <c:pt idx="1461">
                  <c:v>45292</c:v>
                </c:pt>
                <c:pt idx="1462">
                  <c:v>45293</c:v>
                </c:pt>
                <c:pt idx="1463">
                  <c:v>45294</c:v>
                </c:pt>
                <c:pt idx="1464">
                  <c:v>45295</c:v>
                </c:pt>
                <c:pt idx="1465">
                  <c:v>45296</c:v>
                </c:pt>
                <c:pt idx="1466">
                  <c:v>45297</c:v>
                </c:pt>
                <c:pt idx="1467">
                  <c:v>45298</c:v>
                </c:pt>
                <c:pt idx="1468">
                  <c:v>45299</c:v>
                </c:pt>
                <c:pt idx="1469">
                  <c:v>45300</c:v>
                </c:pt>
                <c:pt idx="1470">
                  <c:v>45301</c:v>
                </c:pt>
                <c:pt idx="1471">
                  <c:v>45302</c:v>
                </c:pt>
                <c:pt idx="1472">
                  <c:v>45303</c:v>
                </c:pt>
                <c:pt idx="1473">
                  <c:v>45304</c:v>
                </c:pt>
                <c:pt idx="1474">
                  <c:v>45305</c:v>
                </c:pt>
                <c:pt idx="1475">
                  <c:v>45306</c:v>
                </c:pt>
                <c:pt idx="1476">
                  <c:v>45307</c:v>
                </c:pt>
                <c:pt idx="1477">
                  <c:v>45308</c:v>
                </c:pt>
                <c:pt idx="1478">
                  <c:v>45309</c:v>
                </c:pt>
                <c:pt idx="1479">
                  <c:v>45310</c:v>
                </c:pt>
                <c:pt idx="1480">
                  <c:v>45311</c:v>
                </c:pt>
                <c:pt idx="1481">
                  <c:v>45312</c:v>
                </c:pt>
                <c:pt idx="1482">
                  <c:v>45313</c:v>
                </c:pt>
                <c:pt idx="1483">
                  <c:v>45314</c:v>
                </c:pt>
                <c:pt idx="1484">
                  <c:v>45315</c:v>
                </c:pt>
                <c:pt idx="1485">
                  <c:v>45316</c:v>
                </c:pt>
                <c:pt idx="1486">
                  <c:v>45317</c:v>
                </c:pt>
                <c:pt idx="1487">
                  <c:v>45318</c:v>
                </c:pt>
                <c:pt idx="1488">
                  <c:v>45319</c:v>
                </c:pt>
                <c:pt idx="1489">
                  <c:v>45320</c:v>
                </c:pt>
                <c:pt idx="1490">
                  <c:v>45321</c:v>
                </c:pt>
                <c:pt idx="1491">
                  <c:v>45322</c:v>
                </c:pt>
                <c:pt idx="1492">
                  <c:v>45323</c:v>
                </c:pt>
                <c:pt idx="1493">
                  <c:v>45324</c:v>
                </c:pt>
                <c:pt idx="1494">
                  <c:v>45325</c:v>
                </c:pt>
                <c:pt idx="1495">
                  <c:v>45326</c:v>
                </c:pt>
                <c:pt idx="1496">
                  <c:v>45327</c:v>
                </c:pt>
                <c:pt idx="1497">
                  <c:v>45328</c:v>
                </c:pt>
                <c:pt idx="1498">
                  <c:v>45329</c:v>
                </c:pt>
                <c:pt idx="1499">
                  <c:v>45330</c:v>
                </c:pt>
                <c:pt idx="1500">
                  <c:v>45331</c:v>
                </c:pt>
                <c:pt idx="1501">
                  <c:v>45332</c:v>
                </c:pt>
                <c:pt idx="1502">
                  <c:v>45333</c:v>
                </c:pt>
                <c:pt idx="1503">
                  <c:v>45334</c:v>
                </c:pt>
                <c:pt idx="1504">
                  <c:v>45335</c:v>
                </c:pt>
                <c:pt idx="1505">
                  <c:v>45336</c:v>
                </c:pt>
                <c:pt idx="1506">
                  <c:v>45337</c:v>
                </c:pt>
                <c:pt idx="1507">
                  <c:v>45338</c:v>
                </c:pt>
                <c:pt idx="1508">
                  <c:v>45339</c:v>
                </c:pt>
                <c:pt idx="1509">
                  <c:v>45340</c:v>
                </c:pt>
                <c:pt idx="1510">
                  <c:v>45341</c:v>
                </c:pt>
                <c:pt idx="1511">
                  <c:v>45342</c:v>
                </c:pt>
                <c:pt idx="1512">
                  <c:v>45343</c:v>
                </c:pt>
                <c:pt idx="1513">
                  <c:v>45344</c:v>
                </c:pt>
                <c:pt idx="1514">
                  <c:v>45345</c:v>
                </c:pt>
                <c:pt idx="1515">
                  <c:v>45346</c:v>
                </c:pt>
                <c:pt idx="1516">
                  <c:v>45347</c:v>
                </c:pt>
                <c:pt idx="1517">
                  <c:v>45348</c:v>
                </c:pt>
                <c:pt idx="1518">
                  <c:v>45349</c:v>
                </c:pt>
                <c:pt idx="1519">
                  <c:v>45350</c:v>
                </c:pt>
                <c:pt idx="1520">
                  <c:v>45351</c:v>
                </c:pt>
                <c:pt idx="1521">
                  <c:v>45352</c:v>
                </c:pt>
                <c:pt idx="1522">
                  <c:v>45353</c:v>
                </c:pt>
                <c:pt idx="1523">
                  <c:v>45354</c:v>
                </c:pt>
                <c:pt idx="1524">
                  <c:v>45355</c:v>
                </c:pt>
                <c:pt idx="1525">
                  <c:v>45356</c:v>
                </c:pt>
                <c:pt idx="1526">
                  <c:v>45357</c:v>
                </c:pt>
                <c:pt idx="1527">
                  <c:v>45358</c:v>
                </c:pt>
                <c:pt idx="1528">
                  <c:v>45359</c:v>
                </c:pt>
                <c:pt idx="1529">
                  <c:v>45360</c:v>
                </c:pt>
                <c:pt idx="1530">
                  <c:v>45361</c:v>
                </c:pt>
                <c:pt idx="1531">
                  <c:v>45362</c:v>
                </c:pt>
                <c:pt idx="1532">
                  <c:v>45363</c:v>
                </c:pt>
                <c:pt idx="1533">
                  <c:v>45364</c:v>
                </c:pt>
                <c:pt idx="1534">
                  <c:v>45365</c:v>
                </c:pt>
                <c:pt idx="1535">
                  <c:v>45366</c:v>
                </c:pt>
                <c:pt idx="1536">
                  <c:v>45367</c:v>
                </c:pt>
                <c:pt idx="1537">
                  <c:v>45368</c:v>
                </c:pt>
                <c:pt idx="1538">
                  <c:v>45369</c:v>
                </c:pt>
                <c:pt idx="1539">
                  <c:v>45370</c:v>
                </c:pt>
                <c:pt idx="1540">
                  <c:v>45371</c:v>
                </c:pt>
                <c:pt idx="1541">
                  <c:v>45372</c:v>
                </c:pt>
                <c:pt idx="1542">
                  <c:v>45373</c:v>
                </c:pt>
                <c:pt idx="1543">
                  <c:v>45374</c:v>
                </c:pt>
                <c:pt idx="1544">
                  <c:v>45375</c:v>
                </c:pt>
                <c:pt idx="1545">
                  <c:v>45376</c:v>
                </c:pt>
                <c:pt idx="1546">
                  <c:v>45377</c:v>
                </c:pt>
                <c:pt idx="1547">
                  <c:v>45378</c:v>
                </c:pt>
                <c:pt idx="1548">
                  <c:v>45379</c:v>
                </c:pt>
                <c:pt idx="1549">
                  <c:v>45380</c:v>
                </c:pt>
                <c:pt idx="1550">
                  <c:v>45381</c:v>
                </c:pt>
                <c:pt idx="1551">
                  <c:v>45382</c:v>
                </c:pt>
                <c:pt idx="1552">
                  <c:v>45383</c:v>
                </c:pt>
                <c:pt idx="1553">
                  <c:v>45384</c:v>
                </c:pt>
                <c:pt idx="1554">
                  <c:v>45385</c:v>
                </c:pt>
                <c:pt idx="1555">
                  <c:v>45386</c:v>
                </c:pt>
                <c:pt idx="1556">
                  <c:v>45387</c:v>
                </c:pt>
                <c:pt idx="1557">
                  <c:v>45388</c:v>
                </c:pt>
                <c:pt idx="1558">
                  <c:v>45389</c:v>
                </c:pt>
                <c:pt idx="1559">
                  <c:v>45390</c:v>
                </c:pt>
                <c:pt idx="1560">
                  <c:v>45391</c:v>
                </c:pt>
                <c:pt idx="1561">
                  <c:v>45392</c:v>
                </c:pt>
                <c:pt idx="1562">
                  <c:v>45393</c:v>
                </c:pt>
                <c:pt idx="1563">
                  <c:v>45394</c:v>
                </c:pt>
                <c:pt idx="1564">
                  <c:v>45395</c:v>
                </c:pt>
                <c:pt idx="1565">
                  <c:v>45396</c:v>
                </c:pt>
                <c:pt idx="1566">
                  <c:v>45397</c:v>
                </c:pt>
                <c:pt idx="1567">
                  <c:v>45398</c:v>
                </c:pt>
                <c:pt idx="1568">
                  <c:v>45399</c:v>
                </c:pt>
                <c:pt idx="1569">
                  <c:v>45400</c:v>
                </c:pt>
                <c:pt idx="1570">
                  <c:v>45401</c:v>
                </c:pt>
                <c:pt idx="1571">
                  <c:v>45402</c:v>
                </c:pt>
                <c:pt idx="1572">
                  <c:v>45403</c:v>
                </c:pt>
                <c:pt idx="1573">
                  <c:v>45404</c:v>
                </c:pt>
                <c:pt idx="1574">
                  <c:v>45405</c:v>
                </c:pt>
                <c:pt idx="1575">
                  <c:v>45406</c:v>
                </c:pt>
                <c:pt idx="1576">
                  <c:v>45407</c:v>
                </c:pt>
                <c:pt idx="1577">
                  <c:v>45408</c:v>
                </c:pt>
                <c:pt idx="1578">
                  <c:v>45409</c:v>
                </c:pt>
                <c:pt idx="1579">
                  <c:v>45410</c:v>
                </c:pt>
                <c:pt idx="1580">
                  <c:v>45411</c:v>
                </c:pt>
                <c:pt idx="1581">
                  <c:v>45412</c:v>
                </c:pt>
                <c:pt idx="1582">
                  <c:v>45413</c:v>
                </c:pt>
                <c:pt idx="1583">
                  <c:v>45414</c:v>
                </c:pt>
                <c:pt idx="1584">
                  <c:v>45415</c:v>
                </c:pt>
                <c:pt idx="1585">
                  <c:v>45416</c:v>
                </c:pt>
                <c:pt idx="1586">
                  <c:v>45417</c:v>
                </c:pt>
                <c:pt idx="1587">
                  <c:v>45418</c:v>
                </c:pt>
                <c:pt idx="1588">
                  <c:v>45419</c:v>
                </c:pt>
                <c:pt idx="1589">
                  <c:v>45420</c:v>
                </c:pt>
                <c:pt idx="1590">
                  <c:v>45421</c:v>
                </c:pt>
                <c:pt idx="1591">
                  <c:v>45422</c:v>
                </c:pt>
                <c:pt idx="1592">
                  <c:v>45423</c:v>
                </c:pt>
                <c:pt idx="1593">
                  <c:v>45424</c:v>
                </c:pt>
                <c:pt idx="1594">
                  <c:v>45425</c:v>
                </c:pt>
                <c:pt idx="1595">
                  <c:v>45426</c:v>
                </c:pt>
                <c:pt idx="1596">
                  <c:v>45427</c:v>
                </c:pt>
                <c:pt idx="1597">
                  <c:v>45428</c:v>
                </c:pt>
                <c:pt idx="1598">
                  <c:v>45429</c:v>
                </c:pt>
                <c:pt idx="1599">
                  <c:v>45430</c:v>
                </c:pt>
                <c:pt idx="1600">
                  <c:v>45431</c:v>
                </c:pt>
                <c:pt idx="1601">
                  <c:v>45432</c:v>
                </c:pt>
                <c:pt idx="1602">
                  <c:v>45433</c:v>
                </c:pt>
                <c:pt idx="1603">
                  <c:v>45434</c:v>
                </c:pt>
                <c:pt idx="1604">
                  <c:v>45435</c:v>
                </c:pt>
                <c:pt idx="1605">
                  <c:v>45436</c:v>
                </c:pt>
                <c:pt idx="1606">
                  <c:v>45437</c:v>
                </c:pt>
                <c:pt idx="1607">
                  <c:v>45438</c:v>
                </c:pt>
                <c:pt idx="1608">
                  <c:v>45439</c:v>
                </c:pt>
                <c:pt idx="1609">
                  <c:v>45440</c:v>
                </c:pt>
                <c:pt idx="1610">
                  <c:v>45441</c:v>
                </c:pt>
                <c:pt idx="1611">
                  <c:v>45442</c:v>
                </c:pt>
                <c:pt idx="1612">
                  <c:v>45443</c:v>
                </c:pt>
                <c:pt idx="1613">
                  <c:v>45444</c:v>
                </c:pt>
                <c:pt idx="1614">
                  <c:v>45445</c:v>
                </c:pt>
                <c:pt idx="1615">
                  <c:v>45446</c:v>
                </c:pt>
                <c:pt idx="1616">
                  <c:v>45447</c:v>
                </c:pt>
                <c:pt idx="1617">
                  <c:v>45448</c:v>
                </c:pt>
                <c:pt idx="1618">
                  <c:v>45449</c:v>
                </c:pt>
                <c:pt idx="1619">
                  <c:v>45450</c:v>
                </c:pt>
                <c:pt idx="1620">
                  <c:v>45451</c:v>
                </c:pt>
                <c:pt idx="1621">
                  <c:v>45452</c:v>
                </c:pt>
                <c:pt idx="1622">
                  <c:v>45453</c:v>
                </c:pt>
                <c:pt idx="1623">
                  <c:v>45454</c:v>
                </c:pt>
                <c:pt idx="1624">
                  <c:v>45455</c:v>
                </c:pt>
                <c:pt idx="1625">
                  <c:v>45456</c:v>
                </c:pt>
                <c:pt idx="1626">
                  <c:v>45457</c:v>
                </c:pt>
                <c:pt idx="1627">
                  <c:v>45458</c:v>
                </c:pt>
                <c:pt idx="1628">
                  <c:v>45459</c:v>
                </c:pt>
                <c:pt idx="1629">
                  <c:v>45460</c:v>
                </c:pt>
                <c:pt idx="1630">
                  <c:v>45461</c:v>
                </c:pt>
                <c:pt idx="1631">
                  <c:v>45462</c:v>
                </c:pt>
                <c:pt idx="1632">
                  <c:v>45463</c:v>
                </c:pt>
                <c:pt idx="1633">
                  <c:v>45464</c:v>
                </c:pt>
                <c:pt idx="1634">
                  <c:v>45465</c:v>
                </c:pt>
                <c:pt idx="1635">
                  <c:v>45466</c:v>
                </c:pt>
                <c:pt idx="1636">
                  <c:v>45467</c:v>
                </c:pt>
                <c:pt idx="1637">
                  <c:v>45468</c:v>
                </c:pt>
                <c:pt idx="1638">
                  <c:v>45469</c:v>
                </c:pt>
                <c:pt idx="1639">
                  <c:v>45470</c:v>
                </c:pt>
                <c:pt idx="1640">
                  <c:v>45471</c:v>
                </c:pt>
                <c:pt idx="1641">
                  <c:v>45472</c:v>
                </c:pt>
                <c:pt idx="1642">
                  <c:v>45473</c:v>
                </c:pt>
                <c:pt idx="1643">
                  <c:v>45474</c:v>
                </c:pt>
                <c:pt idx="1644">
                  <c:v>45475</c:v>
                </c:pt>
                <c:pt idx="1645">
                  <c:v>45476</c:v>
                </c:pt>
                <c:pt idx="1646">
                  <c:v>45477</c:v>
                </c:pt>
                <c:pt idx="1647">
                  <c:v>45478</c:v>
                </c:pt>
                <c:pt idx="1648">
                  <c:v>45479</c:v>
                </c:pt>
                <c:pt idx="1649">
                  <c:v>45480</c:v>
                </c:pt>
                <c:pt idx="1650">
                  <c:v>45481</c:v>
                </c:pt>
                <c:pt idx="1651">
                  <c:v>45482</c:v>
                </c:pt>
                <c:pt idx="1652">
                  <c:v>45483</c:v>
                </c:pt>
                <c:pt idx="1653">
                  <c:v>45484</c:v>
                </c:pt>
                <c:pt idx="1654">
                  <c:v>45485</c:v>
                </c:pt>
                <c:pt idx="1655">
                  <c:v>45486</c:v>
                </c:pt>
                <c:pt idx="1656">
                  <c:v>45487</c:v>
                </c:pt>
                <c:pt idx="1657">
                  <c:v>45488</c:v>
                </c:pt>
                <c:pt idx="1658">
                  <c:v>45489</c:v>
                </c:pt>
                <c:pt idx="1659">
                  <c:v>45490</c:v>
                </c:pt>
                <c:pt idx="1660">
                  <c:v>45491</c:v>
                </c:pt>
                <c:pt idx="1661">
                  <c:v>45492</c:v>
                </c:pt>
                <c:pt idx="1662">
                  <c:v>45493</c:v>
                </c:pt>
                <c:pt idx="1663">
                  <c:v>45494</c:v>
                </c:pt>
                <c:pt idx="1664">
                  <c:v>45495</c:v>
                </c:pt>
                <c:pt idx="1665">
                  <c:v>45496</c:v>
                </c:pt>
                <c:pt idx="1666">
                  <c:v>45497</c:v>
                </c:pt>
                <c:pt idx="1667">
                  <c:v>45498</c:v>
                </c:pt>
                <c:pt idx="1668">
                  <c:v>45499</c:v>
                </c:pt>
                <c:pt idx="1669">
                  <c:v>45500</c:v>
                </c:pt>
                <c:pt idx="1670">
                  <c:v>45501</c:v>
                </c:pt>
                <c:pt idx="1671">
                  <c:v>45502</c:v>
                </c:pt>
                <c:pt idx="1672">
                  <c:v>45503</c:v>
                </c:pt>
                <c:pt idx="1673">
                  <c:v>45504</c:v>
                </c:pt>
                <c:pt idx="1674">
                  <c:v>45505</c:v>
                </c:pt>
                <c:pt idx="1675">
                  <c:v>45506</c:v>
                </c:pt>
                <c:pt idx="1676">
                  <c:v>45507</c:v>
                </c:pt>
                <c:pt idx="1677">
                  <c:v>45508</c:v>
                </c:pt>
                <c:pt idx="1678">
                  <c:v>45509</c:v>
                </c:pt>
                <c:pt idx="1679">
                  <c:v>45510</c:v>
                </c:pt>
                <c:pt idx="1680">
                  <c:v>45511</c:v>
                </c:pt>
                <c:pt idx="1681">
                  <c:v>45512</c:v>
                </c:pt>
                <c:pt idx="1682">
                  <c:v>45513</c:v>
                </c:pt>
                <c:pt idx="1683">
                  <c:v>45514</c:v>
                </c:pt>
                <c:pt idx="1684">
                  <c:v>45515</c:v>
                </c:pt>
                <c:pt idx="1685">
                  <c:v>45516</c:v>
                </c:pt>
                <c:pt idx="1686">
                  <c:v>45517</c:v>
                </c:pt>
                <c:pt idx="1687">
                  <c:v>45518</c:v>
                </c:pt>
                <c:pt idx="1688">
                  <c:v>45519</c:v>
                </c:pt>
                <c:pt idx="1689">
                  <c:v>45520</c:v>
                </c:pt>
                <c:pt idx="1690">
                  <c:v>45521</c:v>
                </c:pt>
                <c:pt idx="1691">
                  <c:v>45522</c:v>
                </c:pt>
                <c:pt idx="1692">
                  <c:v>45523</c:v>
                </c:pt>
                <c:pt idx="1693">
                  <c:v>45524</c:v>
                </c:pt>
                <c:pt idx="1694">
                  <c:v>45525</c:v>
                </c:pt>
                <c:pt idx="1695">
                  <c:v>45526</c:v>
                </c:pt>
                <c:pt idx="1696">
                  <c:v>45527</c:v>
                </c:pt>
                <c:pt idx="1697">
                  <c:v>45528</c:v>
                </c:pt>
                <c:pt idx="1698">
                  <c:v>45529</c:v>
                </c:pt>
                <c:pt idx="1699">
                  <c:v>45530</c:v>
                </c:pt>
                <c:pt idx="1700">
                  <c:v>45531</c:v>
                </c:pt>
                <c:pt idx="1701">
                  <c:v>45532</c:v>
                </c:pt>
                <c:pt idx="1702">
                  <c:v>45533</c:v>
                </c:pt>
                <c:pt idx="1703">
                  <c:v>45534</c:v>
                </c:pt>
                <c:pt idx="1704">
                  <c:v>45535</c:v>
                </c:pt>
                <c:pt idx="1705">
                  <c:v>45536</c:v>
                </c:pt>
                <c:pt idx="1706">
                  <c:v>45537</c:v>
                </c:pt>
                <c:pt idx="1707">
                  <c:v>45538</c:v>
                </c:pt>
                <c:pt idx="1708">
                  <c:v>45539</c:v>
                </c:pt>
                <c:pt idx="1709">
                  <c:v>45540</c:v>
                </c:pt>
                <c:pt idx="1710">
                  <c:v>45541</c:v>
                </c:pt>
                <c:pt idx="1711">
                  <c:v>45542</c:v>
                </c:pt>
                <c:pt idx="1712">
                  <c:v>45543</c:v>
                </c:pt>
                <c:pt idx="1713">
                  <c:v>45544</c:v>
                </c:pt>
                <c:pt idx="1714">
                  <c:v>45545</c:v>
                </c:pt>
                <c:pt idx="1715">
                  <c:v>45546</c:v>
                </c:pt>
                <c:pt idx="1716">
                  <c:v>45547</c:v>
                </c:pt>
                <c:pt idx="1717">
                  <c:v>45548</c:v>
                </c:pt>
                <c:pt idx="1718">
                  <c:v>45549</c:v>
                </c:pt>
                <c:pt idx="1719">
                  <c:v>45550</c:v>
                </c:pt>
                <c:pt idx="1720">
                  <c:v>45551</c:v>
                </c:pt>
                <c:pt idx="1721">
                  <c:v>45552</c:v>
                </c:pt>
                <c:pt idx="1722">
                  <c:v>45553</c:v>
                </c:pt>
                <c:pt idx="1723">
                  <c:v>45554</c:v>
                </c:pt>
                <c:pt idx="1724">
                  <c:v>45555</c:v>
                </c:pt>
                <c:pt idx="1725">
                  <c:v>45556</c:v>
                </c:pt>
                <c:pt idx="1726">
                  <c:v>45557</c:v>
                </c:pt>
                <c:pt idx="1727">
                  <c:v>45558</c:v>
                </c:pt>
                <c:pt idx="1728">
                  <c:v>45559</c:v>
                </c:pt>
                <c:pt idx="1729">
                  <c:v>45560</c:v>
                </c:pt>
                <c:pt idx="1730">
                  <c:v>45561</c:v>
                </c:pt>
                <c:pt idx="1731">
                  <c:v>45562</c:v>
                </c:pt>
                <c:pt idx="1732">
                  <c:v>45563</c:v>
                </c:pt>
                <c:pt idx="1733">
                  <c:v>45564</c:v>
                </c:pt>
                <c:pt idx="1734">
                  <c:v>45565</c:v>
                </c:pt>
                <c:pt idx="1735">
                  <c:v>45566</c:v>
                </c:pt>
                <c:pt idx="1736">
                  <c:v>45567</c:v>
                </c:pt>
                <c:pt idx="1737">
                  <c:v>45568</c:v>
                </c:pt>
                <c:pt idx="1738">
                  <c:v>45569</c:v>
                </c:pt>
                <c:pt idx="1739">
                  <c:v>45570</c:v>
                </c:pt>
                <c:pt idx="1740">
                  <c:v>45571</c:v>
                </c:pt>
                <c:pt idx="1741">
                  <c:v>45572</c:v>
                </c:pt>
                <c:pt idx="1742">
                  <c:v>45573</c:v>
                </c:pt>
                <c:pt idx="1743">
                  <c:v>45574</c:v>
                </c:pt>
                <c:pt idx="1744">
                  <c:v>45575</c:v>
                </c:pt>
                <c:pt idx="1745">
                  <c:v>45576</c:v>
                </c:pt>
                <c:pt idx="1746">
                  <c:v>45577</c:v>
                </c:pt>
                <c:pt idx="1747">
                  <c:v>45578</c:v>
                </c:pt>
                <c:pt idx="1748">
                  <c:v>45579</c:v>
                </c:pt>
                <c:pt idx="1749">
                  <c:v>45580</c:v>
                </c:pt>
                <c:pt idx="1750">
                  <c:v>45581</c:v>
                </c:pt>
                <c:pt idx="1751">
                  <c:v>45582</c:v>
                </c:pt>
                <c:pt idx="1752">
                  <c:v>45583</c:v>
                </c:pt>
                <c:pt idx="1753">
                  <c:v>45584</c:v>
                </c:pt>
                <c:pt idx="1754">
                  <c:v>45585</c:v>
                </c:pt>
                <c:pt idx="1755">
                  <c:v>45586</c:v>
                </c:pt>
                <c:pt idx="1756">
                  <c:v>45587</c:v>
                </c:pt>
                <c:pt idx="1757">
                  <c:v>45588</c:v>
                </c:pt>
                <c:pt idx="1758">
                  <c:v>45589</c:v>
                </c:pt>
                <c:pt idx="1759">
                  <c:v>45590</c:v>
                </c:pt>
                <c:pt idx="1760">
                  <c:v>45591</c:v>
                </c:pt>
                <c:pt idx="1761">
                  <c:v>45592</c:v>
                </c:pt>
                <c:pt idx="1762">
                  <c:v>45593</c:v>
                </c:pt>
                <c:pt idx="1763">
                  <c:v>45594</c:v>
                </c:pt>
                <c:pt idx="1764">
                  <c:v>45595</c:v>
                </c:pt>
                <c:pt idx="1765">
                  <c:v>45596</c:v>
                </c:pt>
                <c:pt idx="1766">
                  <c:v>45597</c:v>
                </c:pt>
                <c:pt idx="1767">
                  <c:v>45598</c:v>
                </c:pt>
                <c:pt idx="1768">
                  <c:v>45599</c:v>
                </c:pt>
                <c:pt idx="1769">
                  <c:v>45600</c:v>
                </c:pt>
                <c:pt idx="1770">
                  <c:v>45601</c:v>
                </c:pt>
                <c:pt idx="1771">
                  <c:v>45602</c:v>
                </c:pt>
                <c:pt idx="1772">
                  <c:v>45603</c:v>
                </c:pt>
                <c:pt idx="1773">
                  <c:v>45604</c:v>
                </c:pt>
                <c:pt idx="1774">
                  <c:v>45605</c:v>
                </c:pt>
                <c:pt idx="1775">
                  <c:v>45606</c:v>
                </c:pt>
                <c:pt idx="1776">
                  <c:v>45607</c:v>
                </c:pt>
                <c:pt idx="1777">
                  <c:v>45608</c:v>
                </c:pt>
                <c:pt idx="1778">
                  <c:v>45609</c:v>
                </c:pt>
                <c:pt idx="1779">
                  <c:v>45610</c:v>
                </c:pt>
                <c:pt idx="1780">
                  <c:v>45611</c:v>
                </c:pt>
                <c:pt idx="1781">
                  <c:v>45612</c:v>
                </c:pt>
                <c:pt idx="1782">
                  <c:v>45613</c:v>
                </c:pt>
                <c:pt idx="1783">
                  <c:v>45614</c:v>
                </c:pt>
                <c:pt idx="1784">
                  <c:v>45615</c:v>
                </c:pt>
                <c:pt idx="1785">
                  <c:v>45616</c:v>
                </c:pt>
                <c:pt idx="1786">
                  <c:v>45617</c:v>
                </c:pt>
                <c:pt idx="1787">
                  <c:v>45618</c:v>
                </c:pt>
                <c:pt idx="1788">
                  <c:v>45619</c:v>
                </c:pt>
                <c:pt idx="1789">
                  <c:v>45620</c:v>
                </c:pt>
                <c:pt idx="1790">
                  <c:v>45621</c:v>
                </c:pt>
                <c:pt idx="1791">
                  <c:v>45622</c:v>
                </c:pt>
                <c:pt idx="1792">
                  <c:v>45623</c:v>
                </c:pt>
                <c:pt idx="1793">
                  <c:v>45624</c:v>
                </c:pt>
                <c:pt idx="1794">
                  <c:v>45625</c:v>
                </c:pt>
                <c:pt idx="1795">
                  <c:v>45626</c:v>
                </c:pt>
                <c:pt idx="1796">
                  <c:v>45627</c:v>
                </c:pt>
                <c:pt idx="1797">
                  <c:v>45628</c:v>
                </c:pt>
                <c:pt idx="1798">
                  <c:v>45629</c:v>
                </c:pt>
                <c:pt idx="1799">
                  <c:v>45630</c:v>
                </c:pt>
                <c:pt idx="1800">
                  <c:v>45631</c:v>
                </c:pt>
                <c:pt idx="1801">
                  <c:v>45632</c:v>
                </c:pt>
                <c:pt idx="1802">
                  <c:v>45633</c:v>
                </c:pt>
                <c:pt idx="1803">
                  <c:v>45634</c:v>
                </c:pt>
                <c:pt idx="1804">
                  <c:v>45635</c:v>
                </c:pt>
                <c:pt idx="1805">
                  <c:v>45636</c:v>
                </c:pt>
                <c:pt idx="1806">
                  <c:v>45637</c:v>
                </c:pt>
                <c:pt idx="1807">
                  <c:v>45638</c:v>
                </c:pt>
                <c:pt idx="1808">
                  <c:v>45639</c:v>
                </c:pt>
                <c:pt idx="1809">
                  <c:v>45640</c:v>
                </c:pt>
                <c:pt idx="1810">
                  <c:v>45641</c:v>
                </c:pt>
                <c:pt idx="1811">
                  <c:v>45642</c:v>
                </c:pt>
                <c:pt idx="1812">
                  <c:v>45643</c:v>
                </c:pt>
                <c:pt idx="1813">
                  <c:v>45644</c:v>
                </c:pt>
                <c:pt idx="1814">
                  <c:v>45645</c:v>
                </c:pt>
                <c:pt idx="1815">
                  <c:v>45646</c:v>
                </c:pt>
                <c:pt idx="1816">
                  <c:v>45647</c:v>
                </c:pt>
                <c:pt idx="1817">
                  <c:v>45648</c:v>
                </c:pt>
                <c:pt idx="1818">
                  <c:v>45649</c:v>
                </c:pt>
                <c:pt idx="1819">
                  <c:v>45650</c:v>
                </c:pt>
                <c:pt idx="1820">
                  <c:v>45651</c:v>
                </c:pt>
                <c:pt idx="1821">
                  <c:v>45652</c:v>
                </c:pt>
                <c:pt idx="1822">
                  <c:v>45653</c:v>
                </c:pt>
                <c:pt idx="1823">
                  <c:v>45654</c:v>
                </c:pt>
                <c:pt idx="1824">
                  <c:v>45655</c:v>
                </c:pt>
                <c:pt idx="1825">
                  <c:v>45656</c:v>
                </c:pt>
                <c:pt idx="1826">
                  <c:v>45657</c:v>
                </c:pt>
                <c:pt idx="1827">
                  <c:v>45658</c:v>
                </c:pt>
                <c:pt idx="1828">
                  <c:v>45659</c:v>
                </c:pt>
                <c:pt idx="1829">
                  <c:v>45660</c:v>
                </c:pt>
                <c:pt idx="1830">
                  <c:v>45661</c:v>
                </c:pt>
                <c:pt idx="1831">
                  <c:v>45662</c:v>
                </c:pt>
                <c:pt idx="1832">
                  <c:v>45663</c:v>
                </c:pt>
                <c:pt idx="1833">
                  <c:v>45664</c:v>
                </c:pt>
                <c:pt idx="1834">
                  <c:v>45665</c:v>
                </c:pt>
                <c:pt idx="1835">
                  <c:v>45666</c:v>
                </c:pt>
                <c:pt idx="1836">
                  <c:v>45667</c:v>
                </c:pt>
                <c:pt idx="1837">
                  <c:v>45668</c:v>
                </c:pt>
                <c:pt idx="1838">
                  <c:v>45669</c:v>
                </c:pt>
                <c:pt idx="1839">
                  <c:v>45670</c:v>
                </c:pt>
                <c:pt idx="1840">
                  <c:v>45671</c:v>
                </c:pt>
                <c:pt idx="1841">
                  <c:v>45672</c:v>
                </c:pt>
                <c:pt idx="1842">
                  <c:v>45673</c:v>
                </c:pt>
                <c:pt idx="1843">
                  <c:v>45674</c:v>
                </c:pt>
                <c:pt idx="1844">
                  <c:v>45675</c:v>
                </c:pt>
                <c:pt idx="1845">
                  <c:v>45676</c:v>
                </c:pt>
                <c:pt idx="1846">
                  <c:v>45677</c:v>
                </c:pt>
                <c:pt idx="1847">
                  <c:v>45678</c:v>
                </c:pt>
                <c:pt idx="1848">
                  <c:v>45679</c:v>
                </c:pt>
                <c:pt idx="1849">
                  <c:v>45680</c:v>
                </c:pt>
                <c:pt idx="1850">
                  <c:v>45681</c:v>
                </c:pt>
                <c:pt idx="1851">
                  <c:v>45682</c:v>
                </c:pt>
                <c:pt idx="1852">
                  <c:v>45683</c:v>
                </c:pt>
                <c:pt idx="1853">
                  <c:v>45684</c:v>
                </c:pt>
                <c:pt idx="1854">
                  <c:v>45685</c:v>
                </c:pt>
                <c:pt idx="1855">
                  <c:v>45686</c:v>
                </c:pt>
                <c:pt idx="1856">
                  <c:v>45687</c:v>
                </c:pt>
                <c:pt idx="1857">
                  <c:v>45688</c:v>
                </c:pt>
                <c:pt idx="1858">
                  <c:v>45689</c:v>
                </c:pt>
                <c:pt idx="1859">
                  <c:v>45690</c:v>
                </c:pt>
                <c:pt idx="1860">
                  <c:v>45691</c:v>
                </c:pt>
                <c:pt idx="1861">
                  <c:v>45692</c:v>
                </c:pt>
                <c:pt idx="1862">
                  <c:v>45693</c:v>
                </c:pt>
                <c:pt idx="1863">
                  <c:v>45694</c:v>
                </c:pt>
                <c:pt idx="1864">
                  <c:v>45695</c:v>
                </c:pt>
                <c:pt idx="1865">
                  <c:v>45696</c:v>
                </c:pt>
                <c:pt idx="1866">
                  <c:v>45697</c:v>
                </c:pt>
                <c:pt idx="1867">
                  <c:v>45698</c:v>
                </c:pt>
                <c:pt idx="1868">
                  <c:v>45699</c:v>
                </c:pt>
                <c:pt idx="1869">
                  <c:v>45700</c:v>
                </c:pt>
                <c:pt idx="1870">
                  <c:v>45701</c:v>
                </c:pt>
                <c:pt idx="1871">
                  <c:v>45702</c:v>
                </c:pt>
                <c:pt idx="1872">
                  <c:v>45703</c:v>
                </c:pt>
                <c:pt idx="1873">
                  <c:v>45704</c:v>
                </c:pt>
                <c:pt idx="1874">
                  <c:v>45705</c:v>
                </c:pt>
                <c:pt idx="1875">
                  <c:v>45706</c:v>
                </c:pt>
                <c:pt idx="1876">
                  <c:v>45707</c:v>
                </c:pt>
                <c:pt idx="1877">
                  <c:v>45708</c:v>
                </c:pt>
                <c:pt idx="1878">
                  <c:v>45709</c:v>
                </c:pt>
                <c:pt idx="1879">
                  <c:v>45710</c:v>
                </c:pt>
                <c:pt idx="1880">
                  <c:v>45711</c:v>
                </c:pt>
                <c:pt idx="1881">
                  <c:v>45712</c:v>
                </c:pt>
                <c:pt idx="1882">
                  <c:v>45713</c:v>
                </c:pt>
                <c:pt idx="1883">
                  <c:v>45714</c:v>
                </c:pt>
                <c:pt idx="1884">
                  <c:v>45715</c:v>
                </c:pt>
                <c:pt idx="1885">
                  <c:v>45716</c:v>
                </c:pt>
                <c:pt idx="1886">
                  <c:v>45717</c:v>
                </c:pt>
                <c:pt idx="1887">
                  <c:v>45718</c:v>
                </c:pt>
                <c:pt idx="1888">
                  <c:v>45719</c:v>
                </c:pt>
                <c:pt idx="1889">
                  <c:v>45720</c:v>
                </c:pt>
                <c:pt idx="1890">
                  <c:v>45721</c:v>
                </c:pt>
                <c:pt idx="1891">
                  <c:v>45722</c:v>
                </c:pt>
                <c:pt idx="1892">
                  <c:v>45723</c:v>
                </c:pt>
                <c:pt idx="1893">
                  <c:v>45724</c:v>
                </c:pt>
                <c:pt idx="1894">
                  <c:v>45725</c:v>
                </c:pt>
                <c:pt idx="1895">
                  <c:v>45726</c:v>
                </c:pt>
                <c:pt idx="1896">
                  <c:v>45727</c:v>
                </c:pt>
                <c:pt idx="1897">
                  <c:v>45728</c:v>
                </c:pt>
                <c:pt idx="1898">
                  <c:v>45729</c:v>
                </c:pt>
                <c:pt idx="1899">
                  <c:v>45730</c:v>
                </c:pt>
                <c:pt idx="1900">
                  <c:v>45731</c:v>
                </c:pt>
                <c:pt idx="1901">
                  <c:v>45732</c:v>
                </c:pt>
                <c:pt idx="1902">
                  <c:v>45733</c:v>
                </c:pt>
                <c:pt idx="1903">
                  <c:v>45734</c:v>
                </c:pt>
                <c:pt idx="1904">
                  <c:v>45735</c:v>
                </c:pt>
                <c:pt idx="1905">
                  <c:v>45736</c:v>
                </c:pt>
                <c:pt idx="1906">
                  <c:v>45737</c:v>
                </c:pt>
                <c:pt idx="1907">
                  <c:v>45738</c:v>
                </c:pt>
                <c:pt idx="1908">
                  <c:v>45739</c:v>
                </c:pt>
                <c:pt idx="1909">
                  <c:v>45740</c:v>
                </c:pt>
                <c:pt idx="1910">
                  <c:v>45741</c:v>
                </c:pt>
                <c:pt idx="1911">
                  <c:v>45742</c:v>
                </c:pt>
                <c:pt idx="1912">
                  <c:v>45743</c:v>
                </c:pt>
                <c:pt idx="1913">
                  <c:v>45744</c:v>
                </c:pt>
                <c:pt idx="1914">
                  <c:v>45745</c:v>
                </c:pt>
                <c:pt idx="1915">
                  <c:v>45746</c:v>
                </c:pt>
                <c:pt idx="1916">
                  <c:v>45747</c:v>
                </c:pt>
                <c:pt idx="1917">
                  <c:v>45748</c:v>
                </c:pt>
                <c:pt idx="1918">
                  <c:v>45749</c:v>
                </c:pt>
                <c:pt idx="1919">
                  <c:v>45750</c:v>
                </c:pt>
                <c:pt idx="1920">
                  <c:v>45751</c:v>
                </c:pt>
                <c:pt idx="1921">
                  <c:v>45752</c:v>
                </c:pt>
                <c:pt idx="1922">
                  <c:v>45753</c:v>
                </c:pt>
                <c:pt idx="1923">
                  <c:v>45754</c:v>
                </c:pt>
                <c:pt idx="1924">
                  <c:v>45755</c:v>
                </c:pt>
                <c:pt idx="1925">
                  <c:v>45756</c:v>
                </c:pt>
                <c:pt idx="1926">
                  <c:v>45757</c:v>
                </c:pt>
                <c:pt idx="1927">
                  <c:v>45758</c:v>
                </c:pt>
                <c:pt idx="1928">
                  <c:v>45759</c:v>
                </c:pt>
                <c:pt idx="1929">
                  <c:v>45760</c:v>
                </c:pt>
                <c:pt idx="1930">
                  <c:v>45761</c:v>
                </c:pt>
                <c:pt idx="1931">
                  <c:v>45762</c:v>
                </c:pt>
                <c:pt idx="1932">
                  <c:v>45763</c:v>
                </c:pt>
                <c:pt idx="1933">
                  <c:v>45764</c:v>
                </c:pt>
                <c:pt idx="1934">
                  <c:v>45765</c:v>
                </c:pt>
                <c:pt idx="1935">
                  <c:v>45766</c:v>
                </c:pt>
                <c:pt idx="1936">
                  <c:v>45767</c:v>
                </c:pt>
                <c:pt idx="1937">
                  <c:v>45768</c:v>
                </c:pt>
                <c:pt idx="1938">
                  <c:v>45769</c:v>
                </c:pt>
                <c:pt idx="1939">
                  <c:v>45770</c:v>
                </c:pt>
                <c:pt idx="1940">
                  <c:v>45771</c:v>
                </c:pt>
                <c:pt idx="1941">
                  <c:v>45772</c:v>
                </c:pt>
                <c:pt idx="1942">
                  <c:v>45773</c:v>
                </c:pt>
                <c:pt idx="1943">
                  <c:v>45774</c:v>
                </c:pt>
                <c:pt idx="1944">
                  <c:v>45775</c:v>
                </c:pt>
                <c:pt idx="1945">
                  <c:v>45776</c:v>
                </c:pt>
                <c:pt idx="1946">
                  <c:v>45777</c:v>
                </c:pt>
                <c:pt idx="1947">
                  <c:v>45778</c:v>
                </c:pt>
                <c:pt idx="1948">
                  <c:v>45779</c:v>
                </c:pt>
                <c:pt idx="1949">
                  <c:v>45780</c:v>
                </c:pt>
                <c:pt idx="1950">
                  <c:v>45781</c:v>
                </c:pt>
                <c:pt idx="1951">
                  <c:v>45782</c:v>
                </c:pt>
                <c:pt idx="1952">
                  <c:v>45783</c:v>
                </c:pt>
                <c:pt idx="1953">
                  <c:v>45784</c:v>
                </c:pt>
                <c:pt idx="1954">
                  <c:v>45785</c:v>
                </c:pt>
                <c:pt idx="1955">
                  <c:v>45786</c:v>
                </c:pt>
                <c:pt idx="1956">
                  <c:v>45787</c:v>
                </c:pt>
                <c:pt idx="1957">
                  <c:v>45788</c:v>
                </c:pt>
                <c:pt idx="1958">
                  <c:v>45789</c:v>
                </c:pt>
                <c:pt idx="1959">
                  <c:v>45790</c:v>
                </c:pt>
                <c:pt idx="1960">
                  <c:v>45791</c:v>
                </c:pt>
                <c:pt idx="1961">
                  <c:v>45792</c:v>
                </c:pt>
                <c:pt idx="1962">
                  <c:v>45793</c:v>
                </c:pt>
                <c:pt idx="1963">
                  <c:v>45794</c:v>
                </c:pt>
                <c:pt idx="1964">
                  <c:v>45795</c:v>
                </c:pt>
                <c:pt idx="1965">
                  <c:v>45796</c:v>
                </c:pt>
                <c:pt idx="1966">
                  <c:v>45797</c:v>
                </c:pt>
                <c:pt idx="1967">
                  <c:v>45798</c:v>
                </c:pt>
                <c:pt idx="1968">
                  <c:v>45799</c:v>
                </c:pt>
                <c:pt idx="1969">
                  <c:v>45800</c:v>
                </c:pt>
                <c:pt idx="1970">
                  <c:v>45801</c:v>
                </c:pt>
                <c:pt idx="1971">
                  <c:v>45802</c:v>
                </c:pt>
                <c:pt idx="1972">
                  <c:v>45803</c:v>
                </c:pt>
                <c:pt idx="1973">
                  <c:v>45804</c:v>
                </c:pt>
                <c:pt idx="1974">
                  <c:v>45805</c:v>
                </c:pt>
                <c:pt idx="1975">
                  <c:v>45806</c:v>
                </c:pt>
                <c:pt idx="1976">
                  <c:v>45807</c:v>
                </c:pt>
                <c:pt idx="1977">
                  <c:v>45808</c:v>
                </c:pt>
                <c:pt idx="1978">
                  <c:v>45809</c:v>
                </c:pt>
                <c:pt idx="1979">
                  <c:v>45810</c:v>
                </c:pt>
                <c:pt idx="1980">
                  <c:v>45811</c:v>
                </c:pt>
                <c:pt idx="1981">
                  <c:v>45812</c:v>
                </c:pt>
                <c:pt idx="1982">
                  <c:v>45813</c:v>
                </c:pt>
                <c:pt idx="1983">
                  <c:v>45814</c:v>
                </c:pt>
                <c:pt idx="1984">
                  <c:v>45815</c:v>
                </c:pt>
                <c:pt idx="1985">
                  <c:v>45816</c:v>
                </c:pt>
                <c:pt idx="1986">
                  <c:v>45817</c:v>
                </c:pt>
                <c:pt idx="1987">
                  <c:v>45818</c:v>
                </c:pt>
                <c:pt idx="1988">
                  <c:v>45819</c:v>
                </c:pt>
                <c:pt idx="1989">
                  <c:v>45820</c:v>
                </c:pt>
                <c:pt idx="1990">
                  <c:v>45821</c:v>
                </c:pt>
                <c:pt idx="1991">
                  <c:v>45822</c:v>
                </c:pt>
                <c:pt idx="1992">
                  <c:v>45823</c:v>
                </c:pt>
                <c:pt idx="1993">
                  <c:v>45824</c:v>
                </c:pt>
                <c:pt idx="1994">
                  <c:v>45825</c:v>
                </c:pt>
                <c:pt idx="1995">
                  <c:v>45826</c:v>
                </c:pt>
                <c:pt idx="1996">
                  <c:v>45827</c:v>
                </c:pt>
                <c:pt idx="1997">
                  <c:v>45828</c:v>
                </c:pt>
                <c:pt idx="1998">
                  <c:v>45829</c:v>
                </c:pt>
                <c:pt idx="1999">
                  <c:v>45830</c:v>
                </c:pt>
                <c:pt idx="2000">
                  <c:v>45831</c:v>
                </c:pt>
                <c:pt idx="2001">
                  <c:v>45832</c:v>
                </c:pt>
                <c:pt idx="2002">
                  <c:v>45833</c:v>
                </c:pt>
                <c:pt idx="2003">
                  <c:v>45834</c:v>
                </c:pt>
                <c:pt idx="2004">
                  <c:v>45835</c:v>
                </c:pt>
                <c:pt idx="2005">
                  <c:v>45836</c:v>
                </c:pt>
                <c:pt idx="2006">
                  <c:v>45837</c:v>
                </c:pt>
                <c:pt idx="2007">
                  <c:v>45838</c:v>
                </c:pt>
                <c:pt idx="2008">
                  <c:v>45839</c:v>
                </c:pt>
                <c:pt idx="2009">
                  <c:v>45840</c:v>
                </c:pt>
                <c:pt idx="2010">
                  <c:v>45841</c:v>
                </c:pt>
                <c:pt idx="2011">
                  <c:v>45842</c:v>
                </c:pt>
                <c:pt idx="2012">
                  <c:v>45843</c:v>
                </c:pt>
                <c:pt idx="2013">
                  <c:v>45844</c:v>
                </c:pt>
                <c:pt idx="2014">
                  <c:v>45845</c:v>
                </c:pt>
                <c:pt idx="2015">
                  <c:v>45846</c:v>
                </c:pt>
                <c:pt idx="2016">
                  <c:v>45847</c:v>
                </c:pt>
                <c:pt idx="2017">
                  <c:v>45848</c:v>
                </c:pt>
                <c:pt idx="2018">
                  <c:v>45849</c:v>
                </c:pt>
                <c:pt idx="2019">
                  <c:v>45850</c:v>
                </c:pt>
                <c:pt idx="2020">
                  <c:v>45851</c:v>
                </c:pt>
                <c:pt idx="2021">
                  <c:v>45852</c:v>
                </c:pt>
                <c:pt idx="2022">
                  <c:v>45853</c:v>
                </c:pt>
                <c:pt idx="2023">
                  <c:v>45854</c:v>
                </c:pt>
                <c:pt idx="2024">
                  <c:v>45855</c:v>
                </c:pt>
                <c:pt idx="2025">
                  <c:v>45856</c:v>
                </c:pt>
                <c:pt idx="2026">
                  <c:v>45857</c:v>
                </c:pt>
                <c:pt idx="2027">
                  <c:v>45858</c:v>
                </c:pt>
                <c:pt idx="2028">
                  <c:v>45859</c:v>
                </c:pt>
                <c:pt idx="2029">
                  <c:v>45860</c:v>
                </c:pt>
                <c:pt idx="2030">
                  <c:v>45861</c:v>
                </c:pt>
                <c:pt idx="2031">
                  <c:v>45862</c:v>
                </c:pt>
                <c:pt idx="2032">
                  <c:v>45863</c:v>
                </c:pt>
                <c:pt idx="2033">
                  <c:v>45864</c:v>
                </c:pt>
                <c:pt idx="2034">
                  <c:v>45865</c:v>
                </c:pt>
                <c:pt idx="2035">
                  <c:v>45866</c:v>
                </c:pt>
                <c:pt idx="2036">
                  <c:v>45867</c:v>
                </c:pt>
                <c:pt idx="2037">
                  <c:v>45868</c:v>
                </c:pt>
                <c:pt idx="2038">
                  <c:v>45869</c:v>
                </c:pt>
                <c:pt idx="2039">
                  <c:v>45870</c:v>
                </c:pt>
                <c:pt idx="2040">
                  <c:v>45871</c:v>
                </c:pt>
                <c:pt idx="2041">
                  <c:v>45872</c:v>
                </c:pt>
                <c:pt idx="2042">
                  <c:v>45873</c:v>
                </c:pt>
                <c:pt idx="2043">
                  <c:v>45874</c:v>
                </c:pt>
                <c:pt idx="2044">
                  <c:v>45875</c:v>
                </c:pt>
                <c:pt idx="2045">
                  <c:v>45876</c:v>
                </c:pt>
                <c:pt idx="2046">
                  <c:v>45877</c:v>
                </c:pt>
                <c:pt idx="2047">
                  <c:v>45878</c:v>
                </c:pt>
                <c:pt idx="2048">
                  <c:v>45879</c:v>
                </c:pt>
                <c:pt idx="2049">
                  <c:v>45880</c:v>
                </c:pt>
                <c:pt idx="2050">
                  <c:v>45881</c:v>
                </c:pt>
                <c:pt idx="2051">
                  <c:v>45882</c:v>
                </c:pt>
                <c:pt idx="2052">
                  <c:v>45883</c:v>
                </c:pt>
                <c:pt idx="2053">
                  <c:v>45884</c:v>
                </c:pt>
                <c:pt idx="2054">
                  <c:v>45885</c:v>
                </c:pt>
                <c:pt idx="2055">
                  <c:v>45886</c:v>
                </c:pt>
                <c:pt idx="2056">
                  <c:v>45887</c:v>
                </c:pt>
                <c:pt idx="2057">
                  <c:v>45888</c:v>
                </c:pt>
                <c:pt idx="2058">
                  <c:v>45889</c:v>
                </c:pt>
                <c:pt idx="2059">
                  <c:v>45890</c:v>
                </c:pt>
                <c:pt idx="2060">
                  <c:v>45891</c:v>
                </c:pt>
                <c:pt idx="2061">
                  <c:v>45892</c:v>
                </c:pt>
                <c:pt idx="2062">
                  <c:v>45893</c:v>
                </c:pt>
                <c:pt idx="2063">
                  <c:v>45894</c:v>
                </c:pt>
                <c:pt idx="2064">
                  <c:v>45895</c:v>
                </c:pt>
                <c:pt idx="2065">
                  <c:v>45896</c:v>
                </c:pt>
                <c:pt idx="2066">
                  <c:v>45897</c:v>
                </c:pt>
                <c:pt idx="2067">
                  <c:v>45898</c:v>
                </c:pt>
                <c:pt idx="2068">
                  <c:v>45899</c:v>
                </c:pt>
                <c:pt idx="2069">
                  <c:v>45900</c:v>
                </c:pt>
                <c:pt idx="2070">
                  <c:v>45901</c:v>
                </c:pt>
                <c:pt idx="2071">
                  <c:v>45902</c:v>
                </c:pt>
                <c:pt idx="2072">
                  <c:v>45903</c:v>
                </c:pt>
                <c:pt idx="2073">
                  <c:v>45904</c:v>
                </c:pt>
                <c:pt idx="2074">
                  <c:v>45905</c:v>
                </c:pt>
                <c:pt idx="2075">
                  <c:v>45906</c:v>
                </c:pt>
                <c:pt idx="2076">
                  <c:v>45907</c:v>
                </c:pt>
                <c:pt idx="2077">
                  <c:v>45908</c:v>
                </c:pt>
                <c:pt idx="2078">
                  <c:v>45909</c:v>
                </c:pt>
                <c:pt idx="2079">
                  <c:v>45910</c:v>
                </c:pt>
                <c:pt idx="2080">
                  <c:v>45911</c:v>
                </c:pt>
                <c:pt idx="2081">
                  <c:v>45912</c:v>
                </c:pt>
                <c:pt idx="2082">
                  <c:v>45913</c:v>
                </c:pt>
                <c:pt idx="2083">
                  <c:v>45914</c:v>
                </c:pt>
                <c:pt idx="2084">
                  <c:v>45915</c:v>
                </c:pt>
                <c:pt idx="2085">
                  <c:v>45916</c:v>
                </c:pt>
                <c:pt idx="2086">
                  <c:v>45917</c:v>
                </c:pt>
                <c:pt idx="2087">
                  <c:v>45918</c:v>
                </c:pt>
                <c:pt idx="2088">
                  <c:v>45919</c:v>
                </c:pt>
                <c:pt idx="2089">
                  <c:v>45920</c:v>
                </c:pt>
                <c:pt idx="2090">
                  <c:v>45921</c:v>
                </c:pt>
                <c:pt idx="2091">
                  <c:v>45922</c:v>
                </c:pt>
                <c:pt idx="2092">
                  <c:v>45923</c:v>
                </c:pt>
                <c:pt idx="2093">
                  <c:v>45924</c:v>
                </c:pt>
                <c:pt idx="2094">
                  <c:v>45925</c:v>
                </c:pt>
                <c:pt idx="2095">
                  <c:v>45926</c:v>
                </c:pt>
                <c:pt idx="2096">
                  <c:v>45927</c:v>
                </c:pt>
                <c:pt idx="2097">
                  <c:v>45928</c:v>
                </c:pt>
                <c:pt idx="2098">
                  <c:v>45929</c:v>
                </c:pt>
                <c:pt idx="2099">
                  <c:v>45930</c:v>
                </c:pt>
                <c:pt idx="2100">
                  <c:v>45931</c:v>
                </c:pt>
                <c:pt idx="2101">
                  <c:v>45932</c:v>
                </c:pt>
                <c:pt idx="2102">
                  <c:v>45933</c:v>
                </c:pt>
                <c:pt idx="2103">
                  <c:v>45934</c:v>
                </c:pt>
                <c:pt idx="2104">
                  <c:v>45935</c:v>
                </c:pt>
                <c:pt idx="2105">
                  <c:v>45936</c:v>
                </c:pt>
                <c:pt idx="2106">
                  <c:v>45937</c:v>
                </c:pt>
                <c:pt idx="2107">
                  <c:v>45938</c:v>
                </c:pt>
                <c:pt idx="2108">
                  <c:v>45939</c:v>
                </c:pt>
                <c:pt idx="2109">
                  <c:v>45940</c:v>
                </c:pt>
                <c:pt idx="2110">
                  <c:v>45941</c:v>
                </c:pt>
                <c:pt idx="2111">
                  <c:v>45942</c:v>
                </c:pt>
                <c:pt idx="2112">
                  <c:v>45943</c:v>
                </c:pt>
                <c:pt idx="2113">
                  <c:v>45944</c:v>
                </c:pt>
                <c:pt idx="2114">
                  <c:v>45945</c:v>
                </c:pt>
                <c:pt idx="2115">
                  <c:v>45946</c:v>
                </c:pt>
                <c:pt idx="2116">
                  <c:v>45947</c:v>
                </c:pt>
                <c:pt idx="2117">
                  <c:v>45948</c:v>
                </c:pt>
                <c:pt idx="2118">
                  <c:v>45949</c:v>
                </c:pt>
                <c:pt idx="2119">
                  <c:v>45950</c:v>
                </c:pt>
                <c:pt idx="2120">
                  <c:v>45951</c:v>
                </c:pt>
                <c:pt idx="2121">
                  <c:v>45952</c:v>
                </c:pt>
                <c:pt idx="2122">
                  <c:v>45953</c:v>
                </c:pt>
                <c:pt idx="2123">
                  <c:v>45954</c:v>
                </c:pt>
                <c:pt idx="2124">
                  <c:v>45955</c:v>
                </c:pt>
                <c:pt idx="2125">
                  <c:v>45956</c:v>
                </c:pt>
                <c:pt idx="2126">
                  <c:v>45957</c:v>
                </c:pt>
                <c:pt idx="2127">
                  <c:v>45958</c:v>
                </c:pt>
                <c:pt idx="2128">
                  <c:v>45959</c:v>
                </c:pt>
                <c:pt idx="2129">
                  <c:v>45960</c:v>
                </c:pt>
                <c:pt idx="2130">
                  <c:v>45961</c:v>
                </c:pt>
                <c:pt idx="2131">
                  <c:v>45962</c:v>
                </c:pt>
                <c:pt idx="2132">
                  <c:v>45963</c:v>
                </c:pt>
                <c:pt idx="2133">
                  <c:v>45964</c:v>
                </c:pt>
                <c:pt idx="2134">
                  <c:v>45965</c:v>
                </c:pt>
                <c:pt idx="2135">
                  <c:v>45966</c:v>
                </c:pt>
                <c:pt idx="2136">
                  <c:v>45967</c:v>
                </c:pt>
                <c:pt idx="2137">
                  <c:v>45968</c:v>
                </c:pt>
                <c:pt idx="2138">
                  <c:v>45969</c:v>
                </c:pt>
                <c:pt idx="2139">
                  <c:v>45970</c:v>
                </c:pt>
                <c:pt idx="2140">
                  <c:v>45971</c:v>
                </c:pt>
                <c:pt idx="2141">
                  <c:v>45972</c:v>
                </c:pt>
                <c:pt idx="2142">
                  <c:v>45973</c:v>
                </c:pt>
                <c:pt idx="2143">
                  <c:v>45974</c:v>
                </c:pt>
                <c:pt idx="2144">
                  <c:v>45975</c:v>
                </c:pt>
                <c:pt idx="2145">
                  <c:v>45976</c:v>
                </c:pt>
                <c:pt idx="2146">
                  <c:v>45977</c:v>
                </c:pt>
                <c:pt idx="2147">
                  <c:v>45978</c:v>
                </c:pt>
                <c:pt idx="2148">
                  <c:v>45979</c:v>
                </c:pt>
                <c:pt idx="2149">
                  <c:v>45980</c:v>
                </c:pt>
                <c:pt idx="2150">
                  <c:v>45981</c:v>
                </c:pt>
                <c:pt idx="2151">
                  <c:v>45982</c:v>
                </c:pt>
                <c:pt idx="2152">
                  <c:v>45983</c:v>
                </c:pt>
                <c:pt idx="2153">
                  <c:v>45984</c:v>
                </c:pt>
                <c:pt idx="2154">
                  <c:v>45985</c:v>
                </c:pt>
                <c:pt idx="2155">
                  <c:v>45986</c:v>
                </c:pt>
                <c:pt idx="2156">
                  <c:v>45987</c:v>
                </c:pt>
                <c:pt idx="2157">
                  <c:v>45988</c:v>
                </c:pt>
                <c:pt idx="2158">
                  <c:v>45989</c:v>
                </c:pt>
                <c:pt idx="2159">
                  <c:v>45990</c:v>
                </c:pt>
                <c:pt idx="2160">
                  <c:v>45991</c:v>
                </c:pt>
                <c:pt idx="2161">
                  <c:v>45992</c:v>
                </c:pt>
                <c:pt idx="2162">
                  <c:v>45993</c:v>
                </c:pt>
                <c:pt idx="2163">
                  <c:v>45994</c:v>
                </c:pt>
                <c:pt idx="2164">
                  <c:v>45995</c:v>
                </c:pt>
                <c:pt idx="2165">
                  <c:v>45996</c:v>
                </c:pt>
                <c:pt idx="2166">
                  <c:v>45997</c:v>
                </c:pt>
                <c:pt idx="2167">
                  <c:v>45998</c:v>
                </c:pt>
                <c:pt idx="2168">
                  <c:v>45999</c:v>
                </c:pt>
                <c:pt idx="2169">
                  <c:v>46000</c:v>
                </c:pt>
                <c:pt idx="2170">
                  <c:v>46001</c:v>
                </c:pt>
                <c:pt idx="2171">
                  <c:v>46002</c:v>
                </c:pt>
                <c:pt idx="2172">
                  <c:v>46003</c:v>
                </c:pt>
                <c:pt idx="2173">
                  <c:v>46004</c:v>
                </c:pt>
                <c:pt idx="2174">
                  <c:v>46005</c:v>
                </c:pt>
                <c:pt idx="2175">
                  <c:v>46006</c:v>
                </c:pt>
                <c:pt idx="2176">
                  <c:v>46007</c:v>
                </c:pt>
                <c:pt idx="2177">
                  <c:v>46008</c:v>
                </c:pt>
                <c:pt idx="2178">
                  <c:v>46009</c:v>
                </c:pt>
                <c:pt idx="2179">
                  <c:v>46010</c:v>
                </c:pt>
                <c:pt idx="2180">
                  <c:v>46011</c:v>
                </c:pt>
                <c:pt idx="2181">
                  <c:v>46012</c:v>
                </c:pt>
                <c:pt idx="2182">
                  <c:v>46013</c:v>
                </c:pt>
                <c:pt idx="2183">
                  <c:v>46014</c:v>
                </c:pt>
                <c:pt idx="2184">
                  <c:v>46015</c:v>
                </c:pt>
                <c:pt idx="2185">
                  <c:v>46016</c:v>
                </c:pt>
                <c:pt idx="2186">
                  <c:v>46017</c:v>
                </c:pt>
                <c:pt idx="2187">
                  <c:v>46018</c:v>
                </c:pt>
                <c:pt idx="2188">
                  <c:v>46019</c:v>
                </c:pt>
                <c:pt idx="2189">
                  <c:v>46020</c:v>
                </c:pt>
                <c:pt idx="2190">
                  <c:v>46021</c:v>
                </c:pt>
                <c:pt idx="2191">
                  <c:v>46022</c:v>
                </c:pt>
                <c:pt idx="2192">
                  <c:v>46023</c:v>
                </c:pt>
                <c:pt idx="2193">
                  <c:v>46024</c:v>
                </c:pt>
                <c:pt idx="2194">
                  <c:v>46025</c:v>
                </c:pt>
                <c:pt idx="2195">
                  <c:v>46026</c:v>
                </c:pt>
                <c:pt idx="2196">
                  <c:v>46027</c:v>
                </c:pt>
                <c:pt idx="2197">
                  <c:v>46028</c:v>
                </c:pt>
                <c:pt idx="2198">
                  <c:v>46029</c:v>
                </c:pt>
                <c:pt idx="2199">
                  <c:v>46030</c:v>
                </c:pt>
                <c:pt idx="2200">
                  <c:v>46031</c:v>
                </c:pt>
                <c:pt idx="2201">
                  <c:v>46032</c:v>
                </c:pt>
                <c:pt idx="2202">
                  <c:v>46033</c:v>
                </c:pt>
                <c:pt idx="2203">
                  <c:v>46034</c:v>
                </c:pt>
                <c:pt idx="2204">
                  <c:v>46035</c:v>
                </c:pt>
                <c:pt idx="2205">
                  <c:v>46036</c:v>
                </c:pt>
                <c:pt idx="2206">
                  <c:v>46037</c:v>
                </c:pt>
                <c:pt idx="2207">
                  <c:v>46038</c:v>
                </c:pt>
                <c:pt idx="2208">
                  <c:v>46039</c:v>
                </c:pt>
                <c:pt idx="2209">
                  <c:v>46040</c:v>
                </c:pt>
                <c:pt idx="2210">
                  <c:v>46041</c:v>
                </c:pt>
                <c:pt idx="2211">
                  <c:v>46042</c:v>
                </c:pt>
                <c:pt idx="2212">
                  <c:v>46043</c:v>
                </c:pt>
                <c:pt idx="2213">
                  <c:v>46044</c:v>
                </c:pt>
                <c:pt idx="2214">
                  <c:v>46045</c:v>
                </c:pt>
                <c:pt idx="2215">
                  <c:v>46046</c:v>
                </c:pt>
                <c:pt idx="2216">
                  <c:v>46047</c:v>
                </c:pt>
                <c:pt idx="2217">
                  <c:v>46048</c:v>
                </c:pt>
                <c:pt idx="2218">
                  <c:v>46049</c:v>
                </c:pt>
                <c:pt idx="2219">
                  <c:v>46050</c:v>
                </c:pt>
                <c:pt idx="2220">
                  <c:v>46051</c:v>
                </c:pt>
                <c:pt idx="2221">
                  <c:v>46052</c:v>
                </c:pt>
                <c:pt idx="2222">
                  <c:v>46053</c:v>
                </c:pt>
                <c:pt idx="2223">
                  <c:v>46054</c:v>
                </c:pt>
                <c:pt idx="2224">
                  <c:v>46055</c:v>
                </c:pt>
                <c:pt idx="2225">
                  <c:v>46056</c:v>
                </c:pt>
                <c:pt idx="2226">
                  <c:v>46057</c:v>
                </c:pt>
                <c:pt idx="2227">
                  <c:v>46058</c:v>
                </c:pt>
                <c:pt idx="2228">
                  <c:v>46059</c:v>
                </c:pt>
                <c:pt idx="2229">
                  <c:v>46060</c:v>
                </c:pt>
                <c:pt idx="2230">
                  <c:v>46061</c:v>
                </c:pt>
                <c:pt idx="2231">
                  <c:v>46062</c:v>
                </c:pt>
                <c:pt idx="2232">
                  <c:v>46063</c:v>
                </c:pt>
                <c:pt idx="2233">
                  <c:v>46064</c:v>
                </c:pt>
                <c:pt idx="2234">
                  <c:v>46065</c:v>
                </c:pt>
                <c:pt idx="2235">
                  <c:v>46066</c:v>
                </c:pt>
                <c:pt idx="2236">
                  <c:v>46067</c:v>
                </c:pt>
                <c:pt idx="2237">
                  <c:v>46068</c:v>
                </c:pt>
                <c:pt idx="2238">
                  <c:v>46069</c:v>
                </c:pt>
                <c:pt idx="2239">
                  <c:v>46070</c:v>
                </c:pt>
                <c:pt idx="2240">
                  <c:v>46071</c:v>
                </c:pt>
                <c:pt idx="2241">
                  <c:v>46072</c:v>
                </c:pt>
                <c:pt idx="2242">
                  <c:v>46073</c:v>
                </c:pt>
                <c:pt idx="2243">
                  <c:v>46074</c:v>
                </c:pt>
                <c:pt idx="2244">
                  <c:v>46075</c:v>
                </c:pt>
                <c:pt idx="2245">
                  <c:v>46076</c:v>
                </c:pt>
                <c:pt idx="2246">
                  <c:v>46077</c:v>
                </c:pt>
                <c:pt idx="2247">
                  <c:v>46078</c:v>
                </c:pt>
                <c:pt idx="2248">
                  <c:v>46079</c:v>
                </c:pt>
                <c:pt idx="2249">
                  <c:v>46080</c:v>
                </c:pt>
                <c:pt idx="2250">
                  <c:v>46081</c:v>
                </c:pt>
                <c:pt idx="2251">
                  <c:v>46082</c:v>
                </c:pt>
                <c:pt idx="2252">
                  <c:v>46083</c:v>
                </c:pt>
                <c:pt idx="2253">
                  <c:v>46084</c:v>
                </c:pt>
                <c:pt idx="2254">
                  <c:v>46085</c:v>
                </c:pt>
                <c:pt idx="2255">
                  <c:v>46086</c:v>
                </c:pt>
                <c:pt idx="2256">
                  <c:v>46087</c:v>
                </c:pt>
                <c:pt idx="2257">
                  <c:v>46088</c:v>
                </c:pt>
                <c:pt idx="2258">
                  <c:v>46089</c:v>
                </c:pt>
                <c:pt idx="2259">
                  <c:v>46090</c:v>
                </c:pt>
                <c:pt idx="2260">
                  <c:v>46091</c:v>
                </c:pt>
                <c:pt idx="2261">
                  <c:v>46092</c:v>
                </c:pt>
                <c:pt idx="2262">
                  <c:v>46093</c:v>
                </c:pt>
                <c:pt idx="2263">
                  <c:v>46094</c:v>
                </c:pt>
                <c:pt idx="2264">
                  <c:v>46095</c:v>
                </c:pt>
                <c:pt idx="2265">
                  <c:v>46096</c:v>
                </c:pt>
                <c:pt idx="2266">
                  <c:v>46097</c:v>
                </c:pt>
                <c:pt idx="2267">
                  <c:v>46098</c:v>
                </c:pt>
                <c:pt idx="2268">
                  <c:v>46099</c:v>
                </c:pt>
                <c:pt idx="2269">
                  <c:v>46100</c:v>
                </c:pt>
                <c:pt idx="2270">
                  <c:v>46101</c:v>
                </c:pt>
                <c:pt idx="2271">
                  <c:v>46102</c:v>
                </c:pt>
                <c:pt idx="2272">
                  <c:v>46103</c:v>
                </c:pt>
                <c:pt idx="2273">
                  <c:v>46104</c:v>
                </c:pt>
                <c:pt idx="2274">
                  <c:v>46105</c:v>
                </c:pt>
                <c:pt idx="2275">
                  <c:v>46106</c:v>
                </c:pt>
                <c:pt idx="2276">
                  <c:v>46107</c:v>
                </c:pt>
                <c:pt idx="2277">
                  <c:v>46108</c:v>
                </c:pt>
                <c:pt idx="2278">
                  <c:v>46109</c:v>
                </c:pt>
                <c:pt idx="2279">
                  <c:v>46110</c:v>
                </c:pt>
                <c:pt idx="2280">
                  <c:v>46111</c:v>
                </c:pt>
                <c:pt idx="2281">
                  <c:v>46112</c:v>
                </c:pt>
                <c:pt idx="2282">
                  <c:v>46113</c:v>
                </c:pt>
                <c:pt idx="2283">
                  <c:v>46114</c:v>
                </c:pt>
                <c:pt idx="2284">
                  <c:v>46115</c:v>
                </c:pt>
                <c:pt idx="2285">
                  <c:v>46116</c:v>
                </c:pt>
                <c:pt idx="2286">
                  <c:v>46117</c:v>
                </c:pt>
                <c:pt idx="2287">
                  <c:v>46118</c:v>
                </c:pt>
                <c:pt idx="2288">
                  <c:v>46119</c:v>
                </c:pt>
                <c:pt idx="2289">
                  <c:v>46120</c:v>
                </c:pt>
                <c:pt idx="2290">
                  <c:v>46121</c:v>
                </c:pt>
                <c:pt idx="2291">
                  <c:v>46122</c:v>
                </c:pt>
                <c:pt idx="2292">
                  <c:v>46123</c:v>
                </c:pt>
                <c:pt idx="2293">
                  <c:v>46124</c:v>
                </c:pt>
                <c:pt idx="2294">
                  <c:v>46125</c:v>
                </c:pt>
                <c:pt idx="2295">
                  <c:v>46126</c:v>
                </c:pt>
                <c:pt idx="2296">
                  <c:v>46127</c:v>
                </c:pt>
                <c:pt idx="2297">
                  <c:v>46128</c:v>
                </c:pt>
                <c:pt idx="2298">
                  <c:v>46129</c:v>
                </c:pt>
                <c:pt idx="2299">
                  <c:v>46130</c:v>
                </c:pt>
                <c:pt idx="2300">
                  <c:v>46131</c:v>
                </c:pt>
                <c:pt idx="2301">
                  <c:v>46132</c:v>
                </c:pt>
                <c:pt idx="2302">
                  <c:v>46133</c:v>
                </c:pt>
                <c:pt idx="2303">
                  <c:v>46134</c:v>
                </c:pt>
                <c:pt idx="2304">
                  <c:v>46135</c:v>
                </c:pt>
                <c:pt idx="2305">
                  <c:v>46136</c:v>
                </c:pt>
                <c:pt idx="2306">
                  <c:v>46137</c:v>
                </c:pt>
                <c:pt idx="2307">
                  <c:v>46138</c:v>
                </c:pt>
                <c:pt idx="2308">
                  <c:v>46139</c:v>
                </c:pt>
                <c:pt idx="2309">
                  <c:v>46140</c:v>
                </c:pt>
                <c:pt idx="2310">
                  <c:v>46141</c:v>
                </c:pt>
                <c:pt idx="2311">
                  <c:v>46142</c:v>
                </c:pt>
                <c:pt idx="2312">
                  <c:v>46143</c:v>
                </c:pt>
                <c:pt idx="2313">
                  <c:v>46144</c:v>
                </c:pt>
                <c:pt idx="2314">
                  <c:v>46145</c:v>
                </c:pt>
                <c:pt idx="2315">
                  <c:v>46146</c:v>
                </c:pt>
                <c:pt idx="2316">
                  <c:v>46147</c:v>
                </c:pt>
                <c:pt idx="2317">
                  <c:v>46148</c:v>
                </c:pt>
                <c:pt idx="2318">
                  <c:v>46149</c:v>
                </c:pt>
                <c:pt idx="2319">
                  <c:v>46150</c:v>
                </c:pt>
                <c:pt idx="2320">
                  <c:v>46151</c:v>
                </c:pt>
                <c:pt idx="2321">
                  <c:v>46152</c:v>
                </c:pt>
                <c:pt idx="2322">
                  <c:v>46153</c:v>
                </c:pt>
                <c:pt idx="2323">
                  <c:v>46154</c:v>
                </c:pt>
                <c:pt idx="2324">
                  <c:v>46155</c:v>
                </c:pt>
                <c:pt idx="2325">
                  <c:v>46156</c:v>
                </c:pt>
                <c:pt idx="2326">
                  <c:v>46157</c:v>
                </c:pt>
                <c:pt idx="2327">
                  <c:v>46158</c:v>
                </c:pt>
                <c:pt idx="2328">
                  <c:v>46159</c:v>
                </c:pt>
                <c:pt idx="2329">
                  <c:v>46160</c:v>
                </c:pt>
                <c:pt idx="2330">
                  <c:v>46161</c:v>
                </c:pt>
                <c:pt idx="2331">
                  <c:v>46162</c:v>
                </c:pt>
                <c:pt idx="2332">
                  <c:v>46163</c:v>
                </c:pt>
                <c:pt idx="2333">
                  <c:v>46164</c:v>
                </c:pt>
                <c:pt idx="2334">
                  <c:v>46165</c:v>
                </c:pt>
                <c:pt idx="2335">
                  <c:v>46166</c:v>
                </c:pt>
                <c:pt idx="2336">
                  <c:v>46167</c:v>
                </c:pt>
                <c:pt idx="2337">
                  <c:v>46168</c:v>
                </c:pt>
                <c:pt idx="2338">
                  <c:v>46169</c:v>
                </c:pt>
                <c:pt idx="2339">
                  <c:v>46170</c:v>
                </c:pt>
                <c:pt idx="2340">
                  <c:v>46171</c:v>
                </c:pt>
                <c:pt idx="2341">
                  <c:v>46172</c:v>
                </c:pt>
                <c:pt idx="2342">
                  <c:v>46173</c:v>
                </c:pt>
                <c:pt idx="2343">
                  <c:v>46174</c:v>
                </c:pt>
                <c:pt idx="2344">
                  <c:v>46175</c:v>
                </c:pt>
                <c:pt idx="2345">
                  <c:v>46176</c:v>
                </c:pt>
                <c:pt idx="2346">
                  <c:v>46177</c:v>
                </c:pt>
                <c:pt idx="2347">
                  <c:v>46178</c:v>
                </c:pt>
                <c:pt idx="2348">
                  <c:v>46179</c:v>
                </c:pt>
                <c:pt idx="2349">
                  <c:v>46180</c:v>
                </c:pt>
                <c:pt idx="2350">
                  <c:v>46181</c:v>
                </c:pt>
                <c:pt idx="2351">
                  <c:v>46182</c:v>
                </c:pt>
                <c:pt idx="2352">
                  <c:v>46183</c:v>
                </c:pt>
                <c:pt idx="2353">
                  <c:v>46184</c:v>
                </c:pt>
                <c:pt idx="2354">
                  <c:v>46185</c:v>
                </c:pt>
                <c:pt idx="2355">
                  <c:v>46186</c:v>
                </c:pt>
                <c:pt idx="2356">
                  <c:v>46187</c:v>
                </c:pt>
                <c:pt idx="2357">
                  <c:v>46188</c:v>
                </c:pt>
                <c:pt idx="2358">
                  <c:v>46189</c:v>
                </c:pt>
                <c:pt idx="2359">
                  <c:v>46190</c:v>
                </c:pt>
                <c:pt idx="2360">
                  <c:v>46191</c:v>
                </c:pt>
                <c:pt idx="2361">
                  <c:v>46192</c:v>
                </c:pt>
                <c:pt idx="2362">
                  <c:v>46193</c:v>
                </c:pt>
                <c:pt idx="2363">
                  <c:v>46194</c:v>
                </c:pt>
                <c:pt idx="2364">
                  <c:v>46195</c:v>
                </c:pt>
                <c:pt idx="2365">
                  <c:v>46196</c:v>
                </c:pt>
                <c:pt idx="2366">
                  <c:v>46197</c:v>
                </c:pt>
                <c:pt idx="2367">
                  <c:v>46198</c:v>
                </c:pt>
                <c:pt idx="2368">
                  <c:v>46199</c:v>
                </c:pt>
                <c:pt idx="2369">
                  <c:v>46200</c:v>
                </c:pt>
                <c:pt idx="2370">
                  <c:v>46201</c:v>
                </c:pt>
                <c:pt idx="2371">
                  <c:v>46202</c:v>
                </c:pt>
                <c:pt idx="2372">
                  <c:v>46203</c:v>
                </c:pt>
              </c:numCache>
            </c:numRef>
          </c:cat>
          <c:val>
            <c:numRef>
              <c:f>Sheet1!$C$2:$C$2374</c:f>
              <c:numCache>
                <c:formatCode>General</c:formatCode>
                <c:ptCount val="2373"/>
                <c:pt idx="0">
                  <c:v>100</c:v>
                </c:pt>
                <c:pt idx="1">
                  <c:v>102.2257905</c:v>
                </c:pt>
                <c:pt idx="2">
                  <c:v>101.2029805</c:v>
                </c:pt>
                <c:pt idx="3">
                  <c:v>101.2029805</c:v>
                </c:pt>
                <c:pt idx="4">
                  <c:v>101.2029805</c:v>
                </c:pt>
                <c:pt idx="5">
                  <c:v>102.0754776</c:v>
                </c:pt>
                <c:pt idx="6">
                  <c:v>101.8097626</c:v>
                </c:pt>
                <c:pt idx="7">
                  <c:v>102.6734215</c:v>
                </c:pt>
                <c:pt idx="8">
                  <c:v>103.9778811</c:v>
                </c:pt>
                <c:pt idx="9">
                  <c:v>103.8314026</c:v>
                </c:pt>
                <c:pt idx="10">
                  <c:v>103.8314026</c:v>
                </c:pt>
                <c:pt idx="11">
                  <c:v>103.8314026</c:v>
                </c:pt>
                <c:pt idx="12">
                  <c:v>105.20412109999999</c:v>
                </c:pt>
                <c:pt idx="13">
                  <c:v>104.19093410000001</c:v>
                </c:pt>
                <c:pt idx="14">
                  <c:v>104.32929540000001</c:v>
                </c:pt>
                <c:pt idx="15">
                  <c:v>105.5077967</c:v>
                </c:pt>
                <c:pt idx="16">
                  <c:v>106.23456040000001</c:v>
                </c:pt>
                <c:pt idx="17">
                  <c:v>106.23456040000001</c:v>
                </c:pt>
                <c:pt idx="18">
                  <c:v>106.23456040000001</c:v>
                </c:pt>
                <c:pt idx="19">
                  <c:v>106.23456040000001</c:v>
                </c:pt>
                <c:pt idx="20">
                  <c:v>106.2101119</c:v>
                </c:pt>
                <c:pt idx="21">
                  <c:v>106.2226258</c:v>
                </c:pt>
                <c:pt idx="22">
                  <c:v>106.4811801</c:v>
                </c:pt>
                <c:pt idx="23">
                  <c:v>105.58855560000001</c:v>
                </c:pt>
                <c:pt idx="24">
                  <c:v>105.58855560000001</c:v>
                </c:pt>
                <c:pt idx="25">
                  <c:v>105.58855560000001</c:v>
                </c:pt>
                <c:pt idx="26">
                  <c:v>103.22872580000001</c:v>
                </c:pt>
                <c:pt idx="27">
                  <c:v>105.2396275</c:v>
                </c:pt>
                <c:pt idx="28">
                  <c:v>106.4417083</c:v>
                </c:pt>
                <c:pt idx="29">
                  <c:v>106.41045699999999</c:v>
                </c:pt>
                <c:pt idx="30">
                  <c:v>105.3328286</c:v>
                </c:pt>
                <c:pt idx="31">
                  <c:v>105.3328286</c:v>
                </c:pt>
                <c:pt idx="32">
                  <c:v>105.3328286</c:v>
                </c:pt>
                <c:pt idx="33">
                  <c:v>106.6314442</c:v>
                </c:pt>
                <c:pt idx="34">
                  <c:v>108.6676508</c:v>
                </c:pt>
                <c:pt idx="35">
                  <c:v>108.87473900000001</c:v>
                </c:pt>
                <c:pt idx="36">
                  <c:v>110.31661579999999</c:v>
                </c:pt>
                <c:pt idx="37">
                  <c:v>110.2531915</c:v>
                </c:pt>
                <c:pt idx="38">
                  <c:v>110.2531915</c:v>
                </c:pt>
                <c:pt idx="39">
                  <c:v>110.2531915</c:v>
                </c:pt>
                <c:pt idx="40">
                  <c:v>112.16287079999999</c:v>
                </c:pt>
                <c:pt idx="41">
                  <c:v>111.3297142</c:v>
                </c:pt>
                <c:pt idx="42">
                  <c:v>112.50029859999999</c:v>
                </c:pt>
                <c:pt idx="43">
                  <c:v>112.10746330000001</c:v>
                </c:pt>
                <c:pt idx="44">
                  <c:v>112.5194022</c:v>
                </c:pt>
                <c:pt idx="45">
                  <c:v>112.5194022</c:v>
                </c:pt>
                <c:pt idx="46">
                  <c:v>112.5194022</c:v>
                </c:pt>
                <c:pt idx="47">
                  <c:v>112.5194022</c:v>
                </c:pt>
                <c:pt idx="48">
                  <c:v>112.7142333</c:v>
                </c:pt>
                <c:pt idx="49">
                  <c:v>113.5764599</c:v>
                </c:pt>
                <c:pt idx="50">
                  <c:v>112.3268817</c:v>
                </c:pt>
                <c:pt idx="51">
                  <c:v>109.428702</c:v>
                </c:pt>
                <c:pt idx="52">
                  <c:v>109.428702</c:v>
                </c:pt>
                <c:pt idx="53">
                  <c:v>109.428702</c:v>
                </c:pt>
                <c:pt idx="54">
                  <c:v>104.52080650000001</c:v>
                </c:pt>
                <c:pt idx="55">
                  <c:v>102.0517605</c:v>
                </c:pt>
                <c:pt idx="56">
                  <c:v>102.98167460000001</c:v>
                </c:pt>
                <c:pt idx="57">
                  <c:v>97.035874100000001</c:v>
                </c:pt>
                <c:pt idx="58">
                  <c:v>98.221160839999996</c:v>
                </c:pt>
                <c:pt idx="59">
                  <c:v>98.221160839999996</c:v>
                </c:pt>
                <c:pt idx="60">
                  <c:v>98.221160839999996</c:v>
                </c:pt>
                <c:pt idx="61">
                  <c:v>103.6379214</c:v>
                </c:pt>
                <c:pt idx="62">
                  <c:v>99.778385479999997</c:v>
                </c:pt>
                <c:pt idx="63">
                  <c:v>103.64519749999999</c:v>
                </c:pt>
                <c:pt idx="64">
                  <c:v>100.22937570000001</c:v>
                </c:pt>
                <c:pt idx="65">
                  <c:v>98.388749250000004</c:v>
                </c:pt>
                <c:pt idx="66">
                  <c:v>98.388749250000004</c:v>
                </c:pt>
                <c:pt idx="67">
                  <c:v>98.388749250000004</c:v>
                </c:pt>
                <c:pt idx="68">
                  <c:v>91.782355210000006</c:v>
                </c:pt>
                <c:pt idx="69">
                  <c:v>97.373136450000004</c:v>
                </c:pt>
                <c:pt idx="70">
                  <c:v>93.202946789999999</c:v>
                </c:pt>
                <c:pt idx="71">
                  <c:v>84.655816360000003</c:v>
                </c:pt>
                <c:pt idx="72">
                  <c:v>93.732148249999995</c:v>
                </c:pt>
                <c:pt idx="73">
                  <c:v>93.732148249999995</c:v>
                </c:pt>
                <c:pt idx="74">
                  <c:v>93.732148249999995</c:v>
                </c:pt>
                <c:pt idx="75">
                  <c:v>82.347497660000002</c:v>
                </c:pt>
                <c:pt idx="76">
                  <c:v>87.061729400000004</c:v>
                </c:pt>
                <c:pt idx="77">
                  <c:v>84.975092119999999</c:v>
                </c:pt>
                <c:pt idx="78">
                  <c:v>86.559707459999998</c:v>
                </c:pt>
                <c:pt idx="79">
                  <c:v>83.27630035</c:v>
                </c:pt>
                <c:pt idx="80">
                  <c:v>83.27630035</c:v>
                </c:pt>
                <c:pt idx="81">
                  <c:v>83.27630035</c:v>
                </c:pt>
                <c:pt idx="82">
                  <c:v>83.013910229999993</c:v>
                </c:pt>
                <c:pt idx="83">
                  <c:v>89.370788540000007</c:v>
                </c:pt>
                <c:pt idx="84">
                  <c:v>87.862906269999996</c:v>
                </c:pt>
                <c:pt idx="85">
                  <c:v>92.479843099999997</c:v>
                </c:pt>
                <c:pt idx="86">
                  <c:v>88.920214349999995</c:v>
                </c:pt>
                <c:pt idx="87">
                  <c:v>88.920214349999995</c:v>
                </c:pt>
                <c:pt idx="88">
                  <c:v>88.920214349999995</c:v>
                </c:pt>
                <c:pt idx="89">
                  <c:v>92.870409179999996</c:v>
                </c:pt>
                <c:pt idx="90">
                  <c:v>92.531128890000005</c:v>
                </c:pt>
                <c:pt idx="91">
                  <c:v>88.674529480000004</c:v>
                </c:pt>
                <c:pt idx="92">
                  <c:v>89.951009240000005</c:v>
                </c:pt>
                <c:pt idx="93">
                  <c:v>88.639473229999993</c:v>
                </c:pt>
                <c:pt idx="94">
                  <c:v>88.639473229999993</c:v>
                </c:pt>
                <c:pt idx="95">
                  <c:v>88.639473229999993</c:v>
                </c:pt>
                <c:pt idx="96">
                  <c:v>95.191065190000003</c:v>
                </c:pt>
                <c:pt idx="97">
                  <c:v>94.878183550000003</c:v>
                </c:pt>
                <c:pt idx="98">
                  <c:v>96.747291469999993</c:v>
                </c:pt>
                <c:pt idx="99">
                  <c:v>96.863980339999998</c:v>
                </c:pt>
                <c:pt idx="100">
                  <c:v>96.863980339999998</c:v>
                </c:pt>
                <c:pt idx="101">
                  <c:v>96.863980339999998</c:v>
                </c:pt>
                <c:pt idx="102">
                  <c:v>96.863980339999998</c:v>
                </c:pt>
                <c:pt idx="103">
                  <c:v>98.737729920000007</c:v>
                </c:pt>
                <c:pt idx="104">
                  <c:v>103.304107</c:v>
                </c:pt>
                <c:pt idx="105">
                  <c:v>102.77348019999999</c:v>
                </c:pt>
                <c:pt idx="106">
                  <c:v>104.84903869999999</c:v>
                </c:pt>
                <c:pt idx="107">
                  <c:v>104.8984856</c:v>
                </c:pt>
                <c:pt idx="108">
                  <c:v>104.8984856</c:v>
                </c:pt>
                <c:pt idx="109">
                  <c:v>104.8984856</c:v>
                </c:pt>
                <c:pt idx="110">
                  <c:v>103.6628559</c:v>
                </c:pt>
                <c:pt idx="111">
                  <c:v>99.904442149999994</c:v>
                </c:pt>
                <c:pt idx="112">
                  <c:v>103.2621858</c:v>
                </c:pt>
                <c:pt idx="113">
                  <c:v>103.5037188</c:v>
                </c:pt>
                <c:pt idx="114">
                  <c:v>105.1687938</c:v>
                </c:pt>
                <c:pt idx="115">
                  <c:v>105.1687938</c:v>
                </c:pt>
                <c:pt idx="116">
                  <c:v>105.1687938</c:v>
                </c:pt>
                <c:pt idx="117">
                  <c:v>104.7002164</c:v>
                </c:pt>
                <c:pt idx="118">
                  <c:v>102.22007170000001</c:v>
                </c:pt>
                <c:pt idx="119">
                  <c:v>106.6923276</c:v>
                </c:pt>
                <c:pt idx="120">
                  <c:v>108.989007</c:v>
                </c:pt>
                <c:pt idx="121">
                  <c:v>105.1818564</c:v>
                </c:pt>
                <c:pt idx="122">
                  <c:v>105.1818564</c:v>
                </c:pt>
                <c:pt idx="123">
                  <c:v>105.1818564</c:v>
                </c:pt>
                <c:pt idx="124">
                  <c:v>106.7937518</c:v>
                </c:pt>
                <c:pt idx="125">
                  <c:v>107.9361047</c:v>
                </c:pt>
                <c:pt idx="126">
                  <c:v>108.84285850000001</c:v>
                </c:pt>
                <c:pt idx="127">
                  <c:v>109.9999692</c:v>
                </c:pt>
                <c:pt idx="128">
                  <c:v>111.21358360000001</c:v>
                </c:pt>
                <c:pt idx="129">
                  <c:v>111.21358360000001</c:v>
                </c:pt>
                <c:pt idx="130">
                  <c:v>111.21358360000001</c:v>
                </c:pt>
                <c:pt idx="131">
                  <c:v>112.59276850000001</c:v>
                </c:pt>
                <c:pt idx="132">
                  <c:v>110.46390959999999</c:v>
                </c:pt>
                <c:pt idx="133">
                  <c:v>109.17891779999999</c:v>
                </c:pt>
                <c:pt idx="134">
                  <c:v>109.9894341</c:v>
                </c:pt>
                <c:pt idx="135">
                  <c:v>111.03261449999999</c:v>
                </c:pt>
                <c:pt idx="136">
                  <c:v>111.03261449999999</c:v>
                </c:pt>
                <c:pt idx="137">
                  <c:v>111.03261449999999</c:v>
                </c:pt>
                <c:pt idx="138">
                  <c:v>112.5495119</c:v>
                </c:pt>
                <c:pt idx="139">
                  <c:v>112.5093456</c:v>
                </c:pt>
                <c:pt idx="140">
                  <c:v>115.0708825</c:v>
                </c:pt>
                <c:pt idx="141">
                  <c:v>113.96942749999999</c:v>
                </c:pt>
                <c:pt idx="142">
                  <c:v>114.47520609999999</c:v>
                </c:pt>
                <c:pt idx="143">
                  <c:v>114.47520609999999</c:v>
                </c:pt>
                <c:pt idx="144">
                  <c:v>114.47520609999999</c:v>
                </c:pt>
                <c:pt idx="145">
                  <c:v>114.47520609999999</c:v>
                </c:pt>
                <c:pt idx="146">
                  <c:v>113.71146570000001</c:v>
                </c:pt>
                <c:pt idx="147">
                  <c:v>113.5345279</c:v>
                </c:pt>
                <c:pt idx="148">
                  <c:v>113.1231578</c:v>
                </c:pt>
                <c:pt idx="149">
                  <c:v>114.16784079999999</c:v>
                </c:pt>
                <c:pt idx="150">
                  <c:v>114.16784079999999</c:v>
                </c:pt>
                <c:pt idx="151">
                  <c:v>114.16784079999999</c:v>
                </c:pt>
                <c:pt idx="152">
                  <c:v>115.0666701</c:v>
                </c:pt>
                <c:pt idx="153">
                  <c:v>115.7199083</c:v>
                </c:pt>
                <c:pt idx="154">
                  <c:v>115.8741984</c:v>
                </c:pt>
                <c:pt idx="155">
                  <c:v>114.5739928</c:v>
                </c:pt>
                <c:pt idx="156">
                  <c:v>116.899416</c:v>
                </c:pt>
                <c:pt idx="157">
                  <c:v>116.899416</c:v>
                </c:pt>
                <c:pt idx="158">
                  <c:v>116.899416</c:v>
                </c:pt>
                <c:pt idx="159">
                  <c:v>117.7156581</c:v>
                </c:pt>
                <c:pt idx="160">
                  <c:v>120.1256709</c:v>
                </c:pt>
                <c:pt idx="161">
                  <c:v>122.5247377</c:v>
                </c:pt>
                <c:pt idx="162">
                  <c:v>116.78856209999999</c:v>
                </c:pt>
                <c:pt idx="163">
                  <c:v>117.6089296</c:v>
                </c:pt>
                <c:pt idx="164">
                  <c:v>117.6089296</c:v>
                </c:pt>
                <c:pt idx="165">
                  <c:v>117.6089296</c:v>
                </c:pt>
                <c:pt idx="166">
                  <c:v>118.8513505</c:v>
                </c:pt>
                <c:pt idx="167">
                  <c:v>121.1839823</c:v>
                </c:pt>
                <c:pt idx="168">
                  <c:v>121.67676299999999</c:v>
                </c:pt>
                <c:pt idx="169">
                  <c:v>121.9517961</c:v>
                </c:pt>
                <c:pt idx="170">
                  <c:v>121.78050349999999</c:v>
                </c:pt>
                <c:pt idx="171">
                  <c:v>121.78050349999999</c:v>
                </c:pt>
                <c:pt idx="172">
                  <c:v>121.78050349999999</c:v>
                </c:pt>
                <c:pt idx="173">
                  <c:v>124.2383629</c:v>
                </c:pt>
                <c:pt idx="174">
                  <c:v>125.84869209999999</c:v>
                </c:pt>
                <c:pt idx="175">
                  <c:v>123.4245547</c:v>
                </c:pt>
                <c:pt idx="176">
                  <c:v>124.7235214</c:v>
                </c:pt>
                <c:pt idx="177">
                  <c:v>120.3185735</c:v>
                </c:pt>
                <c:pt idx="178">
                  <c:v>120.3185735</c:v>
                </c:pt>
                <c:pt idx="179">
                  <c:v>120.3185735</c:v>
                </c:pt>
                <c:pt idx="180">
                  <c:v>121.93251429999999</c:v>
                </c:pt>
                <c:pt idx="181">
                  <c:v>124.47222379999999</c:v>
                </c:pt>
                <c:pt idx="182">
                  <c:v>126.6226884</c:v>
                </c:pt>
                <c:pt idx="183">
                  <c:v>127.1527724</c:v>
                </c:pt>
                <c:pt idx="184">
                  <c:v>127.1527724</c:v>
                </c:pt>
                <c:pt idx="185">
                  <c:v>127.1527724</c:v>
                </c:pt>
                <c:pt idx="186">
                  <c:v>127.1527724</c:v>
                </c:pt>
                <c:pt idx="187">
                  <c:v>131.11823889999999</c:v>
                </c:pt>
                <c:pt idx="188">
                  <c:v>129.9888359</c:v>
                </c:pt>
                <c:pt idx="189">
                  <c:v>132.67782629999999</c:v>
                </c:pt>
                <c:pt idx="190">
                  <c:v>134.38281850000001</c:v>
                </c:pt>
                <c:pt idx="191">
                  <c:v>134.87390300000001</c:v>
                </c:pt>
                <c:pt idx="192">
                  <c:v>134.87390300000001</c:v>
                </c:pt>
                <c:pt idx="193">
                  <c:v>134.87390300000001</c:v>
                </c:pt>
                <c:pt idx="194">
                  <c:v>131.86985050000001</c:v>
                </c:pt>
                <c:pt idx="195">
                  <c:v>132.7314781</c:v>
                </c:pt>
                <c:pt idx="196">
                  <c:v>132.0649871</c:v>
                </c:pt>
                <c:pt idx="197">
                  <c:v>130.96854020000001</c:v>
                </c:pt>
                <c:pt idx="198">
                  <c:v>130.4857714</c:v>
                </c:pt>
                <c:pt idx="199">
                  <c:v>130.4857714</c:v>
                </c:pt>
                <c:pt idx="200">
                  <c:v>130.4857714</c:v>
                </c:pt>
                <c:pt idx="201">
                  <c:v>135.690406</c:v>
                </c:pt>
                <c:pt idx="202">
                  <c:v>133.8525229</c:v>
                </c:pt>
                <c:pt idx="203">
                  <c:v>134.0320231</c:v>
                </c:pt>
                <c:pt idx="204">
                  <c:v>128.88872670000001</c:v>
                </c:pt>
                <c:pt idx="205">
                  <c:v>128.66362799999999</c:v>
                </c:pt>
                <c:pt idx="206">
                  <c:v>128.66362799999999</c:v>
                </c:pt>
                <c:pt idx="207">
                  <c:v>128.66362799999999</c:v>
                </c:pt>
                <c:pt idx="208">
                  <c:v>130.78231160000001</c:v>
                </c:pt>
                <c:pt idx="209">
                  <c:v>128.78028459999999</c:v>
                </c:pt>
                <c:pt idx="210">
                  <c:v>130.56804410000001</c:v>
                </c:pt>
                <c:pt idx="211">
                  <c:v>131.13951789999999</c:v>
                </c:pt>
                <c:pt idx="212">
                  <c:v>136.014712</c:v>
                </c:pt>
                <c:pt idx="213">
                  <c:v>136.014712</c:v>
                </c:pt>
                <c:pt idx="214">
                  <c:v>136.014712</c:v>
                </c:pt>
                <c:pt idx="215">
                  <c:v>138.10145729999999</c:v>
                </c:pt>
                <c:pt idx="216">
                  <c:v>138.04497570000001</c:v>
                </c:pt>
                <c:pt idx="217">
                  <c:v>138.8553393</c:v>
                </c:pt>
                <c:pt idx="218">
                  <c:v>142.05376630000001</c:v>
                </c:pt>
                <c:pt idx="219">
                  <c:v>140.0238186</c:v>
                </c:pt>
                <c:pt idx="220">
                  <c:v>140.0238186</c:v>
                </c:pt>
                <c:pt idx="221">
                  <c:v>140.0238186</c:v>
                </c:pt>
                <c:pt idx="222">
                  <c:v>139.4517961</c:v>
                </c:pt>
                <c:pt idx="223">
                  <c:v>136.23085950000001</c:v>
                </c:pt>
                <c:pt idx="224">
                  <c:v>139.96233219999999</c:v>
                </c:pt>
                <c:pt idx="225">
                  <c:v>140.72237179999999</c:v>
                </c:pt>
                <c:pt idx="226">
                  <c:v>140.4859051</c:v>
                </c:pt>
                <c:pt idx="227">
                  <c:v>140.4859051</c:v>
                </c:pt>
                <c:pt idx="228">
                  <c:v>140.4859051</c:v>
                </c:pt>
                <c:pt idx="229">
                  <c:v>141.4421543</c:v>
                </c:pt>
                <c:pt idx="230">
                  <c:v>143.72467380000001</c:v>
                </c:pt>
                <c:pt idx="231">
                  <c:v>142.8447257</c:v>
                </c:pt>
                <c:pt idx="232">
                  <c:v>145.53523039999999</c:v>
                </c:pt>
                <c:pt idx="233">
                  <c:v>147.3340646</c:v>
                </c:pt>
                <c:pt idx="234">
                  <c:v>147.3340646</c:v>
                </c:pt>
                <c:pt idx="235">
                  <c:v>147.3340646</c:v>
                </c:pt>
                <c:pt idx="236">
                  <c:v>148.54054629999999</c:v>
                </c:pt>
                <c:pt idx="237">
                  <c:v>149.7944234</c:v>
                </c:pt>
                <c:pt idx="238">
                  <c:v>153.7951358</c:v>
                </c:pt>
                <c:pt idx="239">
                  <c:v>152.8057968</c:v>
                </c:pt>
                <c:pt idx="240">
                  <c:v>153.54696100000001</c:v>
                </c:pt>
                <c:pt idx="241">
                  <c:v>153.54696100000001</c:v>
                </c:pt>
                <c:pt idx="242">
                  <c:v>153.54696100000001</c:v>
                </c:pt>
                <c:pt idx="243">
                  <c:v>154.88883530000001</c:v>
                </c:pt>
                <c:pt idx="244">
                  <c:v>158.0666956</c:v>
                </c:pt>
                <c:pt idx="245">
                  <c:v>159.70755249999999</c:v>
                </c:pt>
                <c:pt idx="246">
                  <c:v>150.01628439999999</c:v>
                </c:pt>
                <c:pt idx="247">
                  <c:v>147.681659</c:v>
                </c:pt>
                <c:pt idx="248">
                  <c:v>147.681659</c:v>
                </c:pt>
                <c:pt idx="249">
                  <c:v>147.681659</c:v>
                </c:pt>
                <c:pt idx="250">
                  <c:v>147.681659</c:v>
                </c:pt>
                <c:pt idx="251">
                  <c:v>140.09866969999999</c:v>
                </c:pt>
                <c:pt idx="252">
                  <c:v>144.88675029999999</c:v>
                </c:pt>
                <c:pt idx="253">
                  <c:v>141.04083779999999</c:v>
                </c:pt>
                <c:pt idx="254">
                  <c:v>139.53286199999999</c:v>
                </c:pt>
                <c:pt idx="255">
                  <c:v>139.53286199999999</c:v>
                </c:pt>
                <c:pt idx="256">
                  <c:v>139.53286199999999</c:v>
                </c:pt>
                <c:pt idx="257">
                  <c:v>140.98614029999999</c:v>
                </c:pt>
                <c:pt idx="258">
                  <c:v>142.80087399999999</c:v>
                </c:pt>
                <c:pt idx="259">
                  <c:v>139.3892525</c:v>
                </c:pt>
                <c:pt idx="260">
                  <c:v>136.98237230000001</c:v>
                </c:pt>
                <c:pt idx="261">
                  <c:v>134.1759203</c:v>
                </c:pt>
                <c:pt idx="262">
                  <c:v>134.1759203</c:v>
                </c:pt>
                <c:pt idx="263">
                  <c:v>134.1759203</c:v>
                </c:pt>
                <c:pt idx="264">
                  <c:v>135.1335148</c:v>
                </c:pt>
                <c:pt idx="265">
                  <c:v>138.94947519999999</c:v>
                </c:pt>
                <c:pt idx="266">
                  <c:v>133.8769408</c:v>
                </c:pt>
                <c:pt idx="267">
                  <c:v>135.12374679999999</c:v>
                </c:pt>
                <c:pt idx="268">
                  <c:v>138.64504840000001</c:v>
                </c:pt>
                <c:pt idx="269">
                  <c:v>138.64504840000001</c:v>
                </c:pt>
                <c:pt idx="270">
                  <c:v>138.64504840000001</c:v>
                </c:pt>
                <c:pt idx="271">
                  <c:v>141.04543899999999</c:v>
                </c:pt>
                <c:pt idx="272">
                  <c:v>140.57917760000001</c:v>
                </c:pt>
                <c:pt idx="273">
                  <c:v>141.77867570000001</c:v>
                </c:pt>
                <c:pt idx="274">
                  <c:v>143.72047280000001</c:v>
                </c:pt>
                <c:pt idx="275">
                  <c:v>139.50403750000001</c:v>
                </c:pt>
                <c:pt idx="276">
                  <c:v>139.50403750000001</c:v>
                </c:pt>
                <c:pt idx="277">
                  <c:v>139.50403750000001</c:v>
                </c:pt>
                <c:pt idx="278">
                  <c:v>142.93609290000001</c:v>
                </c:pt>
                <c:pt idx="279">
                  <c:v>139.51098709999999</c:v>
                </c:pt>
                <c:pt idx="280">
                  <c:v>141.8315776</c:v>
                </c:pt>
                <c:pt idx="281">
                  <c:v>142.48257670000001</c:v>
                </c:pt>
                <c:pt idx="282">
                  <c:v>145.22311389999999</c:v>
                </c:pt>
                <c:pt idx="283">
                  <c:v>145.22311389999999</c:v>
                </c:pt>
                <c:pt idx="284">
                  <c:v>145.22311389999999</c:v>
                </c:pt>
                <c:pt idx="285">
                  <c:v>151.57358529999999</c:v>
                </c:pt>
                <c:pt idx="286">
                  <c:v>150.7651434</c:v>
                </c:pt>
                <c:pt idx="287">
                  <c:v>149.36854500000001</c:v>
                </c:pt>
                <c:pt idx="288">
                  <c:v>148.3423268</c:v>
                </c:pt>
                <c:pt idx="289">
                  <c:v>147.19457159999999</c:v>
                </c:pt>
                <c:pt idx="290">
                  <c:v>147.19457159999999</c:v>
                </c:pt>
                <c:pt idx="291">
                  <c:v>147.19457159999999</c:v>
                </c:pt>
                <c:pt idx="292">
                  <c:v>143.83573659999999</c:v>
                </c:pt>
                <c:pt idx="293">
                  <c:v>145.19016099999999</c:v>
                </c:pt>
                <c:pt idx="294">
                  <c:v>145.6821664</c:v>
                </c:pt>
                <c:pt idx="295">
                  <c:v>145.42348250000001</c:v>
                </c:pt>
                <c:pt idx="296">
                  <c:v>146.46315770000001</c:v>
                </c:pt>
                <c:pt idx="297">
                  <c:v>146.46315770000001</c:v>
                </c:pt>
                <c:pt idx="298">
                  <c:v>146.46315770000001</c:v>
                </c:pt>
                <c:pt idx="299">
                  <c:v>144.2394664</c:v>
                </c:pt>
                <c:pt idx="300">
                  <c:v>146.58220449999999</c:v>
                </c:pt>
                <c:pt idx="301">
                  <c:v>139.61528620000001</c:v>
                </c:pt>
                <c:pt idx="302">
                  <c:v>143.33408439999999</c:v>
                </c:pt>
                <c:pt idx="303">
                  <c:v>138.41209409999999</c:v>
                </c:pt>
                <c:pt idx="304">
                  <c:v>138.41209409999999</c:v>
                </c:pt>
                <c:pt idx="305">
                  <c:v>138.41209409999999</c:v>
                </c:pt>
                <c:pt idx="306">
                  <c:v>138.08093529999999</c:v>
                </c:pt>
                <c:pt idx="307">
                  <c:v>140.38654829999999</c:v>
                </c:pt>
                <c:pt idx="308">
                  <c:v>148.12264010000001</c:v>
                </c:pt>
                <c:pt idx="309">
                  <c:v>152.1384147</c:v>
                </c:pt>
                <c:pt idx="310">
                  <c:v>152.07827789999999</c:v>
                </c:pt>
                <c:pt idx="311">
                  <c:v>152.07827789999999</c:v>
                </c:pt>
                <c:pt idx="312">
                  <c:v>152.07827789999999</c:v>
                </c:pt>
                <c:pt idx="313">
                  <c:v>147.6481823</c:v>
                </c:pt>
                <c:pt idx="314">
                  <c:v>144.2597031</c:v>
                </c:pt>
                <c:pt idx="315">
                  <c:v>147.97414459999999</c:v>
                </c:pt>
                <c:pt idx="316">
                  <c:v>147.31016070000001</c:v>
                </c:pt>
                <c:pt idx="317">
                  <c:v>148.0805014</c:v>
                </c:pt>
                <c:pt idx="318">
                  <c:v>148.0805014</c:v>
                </c:pt>
                <c:pt idx="319">
                  <c:v>148.0805014</c:v>
                </c:pt>
                <c:pt idx="320">
                  <c:v>148.85779020000001</c:v>
                </c:pt>
                <c:pt idx="321">
                  <c:v>147.78643790000001</c:v>
                </c:pt>
                <c:pt idx="322">
                  <c:v>146.12810490000001</c:v>
                </c:pt>
                <c:pt idx="323">
                  <c:v>146.94896309999999</c:v>
                </c:pt>
                <c:pt idx="324">
                  <c:v>145.42068760000001</c:v>
                </c:pt>
                <c:pt idx="325">
                  <c:v>145.42068760000001</c:v>
                </c:pt>
                <c:pt idx="326">
                  <c:v>145.42068760000001</c:v>
                </c:pt>
                <c:pt idx="327">
                  <c:v>144.1088713</c:v>
                </c:pt>
                <c:pt idx="328">
                  <c:v>146.1506512</c:v>
                </c:pt>
                <c:pt idx="329">
                  <c:v>147.14639399999999</c:v>
                </c:pt>
                <c:pt idx="330">
                  <c:v>147.14639399999999</c:v>
                </c:pt>
                <c:pt idx="331">
                  <c:v>148.08233670000001</c:v>
                </c:pt>
                <c:pt idx="332">
                  <c:v>148.08233670000001</c:v>
                </c:pt>
                <c:pt idx="333">
                  <c:v>148.08233670000001</c:v>
                </c:pt>
                <c:pt idx="334">
                  <c:v>148.1037379</c:v>
                </c:pt>
                <c:pt idx="335">
                  <c:v>151.16674560000001</c:v>
                </c:pt>
                <c:pt idx="336">
                  <c:v>151.50946590000001</c:v>
                </c:pt>
                <c:pt idx="337">
                  <c:v>150.69825169999999</c:v>
                </c:pt>
                <c:pt idx="338">
                  <c:v>150.32933790000001</c:v>
                </c:pt>
                <c:pt idx="339">
                  <c:v>150.32933790000001</c:v>
                </c:pt>
                <c:pt idx="340">
                  <c:v>150.32933790000001</c:v>
                </c:pt>
                <c:pt idx="341">
                  <c:v>151.08231839999999</c:v>
                </c:pt>
                <c:pt idx="342">
                  <c:v>151.4605306</c:v>
                </c:pt>
                <c:pt idx="343">
                  <c:v>148.29668770000001</c:v>
                </c:pt>
                <c:pt idx="344">
                  <c:v>148.36638730000001</c:v>
                </c:pt>
                <c:pt idx="345">
                  <c:v>148.5167381</c:v>
                </c:pt>
                <c:pt idx="346">
                  <c:v>148.5167381</c:v>
                </c:pt>
                <c:pt idx="347">
                  <c:v>148.5167381</c:v>
                </c:pt>
                <c:pt idx="348">
                  <c:v>148.77330449999999</c:v>
                </c:pt>
                <c:pt idx="349">
                  <c:v>151.0903903</c:v>
                </c:pt>
                <c:pt idx="350">
                  <c:v>152.4945744</c:v>
                </c:pt>
                <c:pt idx="351">
                  <c:v>152.543733</c:v>
                </c:pt>
                <c:pt idx="352">
                  <c:v>151.37559730000001</c:v>
                </c:pt>
                <c:pt idx="353">
                  <c:v>151.37559730000001</c:v>
                </c:pt>
                <c:pt idx="354">
                  <c:v>151.37559730000001</c:v>
                </c:pt>
                <c:pt idx="355">
                  <c:v>152.41061239999999</c:v>
                </c:pt>
                <c:pt idx="356">
                  <c:v>153.30140280000001</c:v>
                </c:pt>
                <c:pt idx="357">
                  <c:v>152.34948549999999</c:v>
                </c:pt>
                <c:pt idx="358">
                  <c:v>152.89112130000001</c:v>
                </c:pt>
                <c:pt idx="359">
                  <c:v>152.89112130000001</c:v>
                </c:pt>
                <c:pt idx="360">
                  <c:v>152.89112130000001</c:v>
                </c:pt>
                <c:pt idx="361">
                  <c:v>152.89112130000001</c:v>
                </c:pt>
                <c:pt idx="362">
                  <c:v>156.8127361</c:v>
                </c:pt>
                <c:pt idx="363">
                  <c:v>156.234825</c:v>
                </c:pt>
                <c:pt idx="364">
                  <c:v>154.76005720000001</c:v>
                </c:pt>
                <c:pt idx="365">
                  <c:v>154.4888608</c:v>
                </c:pt>
                <c:pt idx="366">
                  <c:v>154.4888608</c:v>
                </c:pt>
                <c:pt idx="367">
                  <c:v>154.4888608</c:v>
                </c:pt>
                <c:pt idx="368">
                  <c:v>154.4888608</c:v>
                </c:pt>
                <c:pt idx="369">
                  <c:v>151.42406690000001</c:v>
                </c:pt>
                <c:pt idx="370">
                  <c:v>152.2802738</c:v>
                </c:pt>
                <c:pt idx="371">
                  <c:v>148.29878049999999</c:v>
                </c:pt>
                <c:pt idx="372">
                  <c:v>152.26040159999999</c:v>
                </c:pt>
                <c:pt idx="373">
                  <c:v>153.22029929999999</c:v>
                </c:pt>
                <c:pt idx="374">
                  <c:v>153.22029929999999</c:v>
                </c:pt>
                <c:pt idx="375">
                  <c:v>153.22029929999999</c:v>
                </c:pt>
                <c:pt idx="376">
                  <c:v>150.30171870000001</c:v>
                </c:pt>
                <c:pt idx="377">
                  <c:v>149.32960790000001</c:v>
                </c:pt>
                <c:pt idx="378">
                  <c:v>150.82613140000001</c:v>
                </c:pt>
                <c:pt idx="379">
                  <c:v>148.65504910000001</c:v>
                </c:pt>
                <c:pt idx="380">
                  <c:v>147.85966060000001</c:v>
                </c:pt>
                <c:pt idx="381">
                  <c:v>147.85966060000001</c:v>
                </c:pt>
                <c:pt idx="382">
                  <c:v>147.85966060000001</c:v>
                </c:pt>
                <c:pt idx="383">
                  <c:v>147.85966060000001</c:v>
                </c:pt>
                <c:pt idx="384">
                  <c:v>150.23448859999999</c:v>
                </c:pt>
                <c:pt idx="385">
                  <c:v>155.89455430000001</c:v>
                </c:pt>
                <c:pt idx="386">
                  <c:v>158.5995034</c:v>
                </c:pt>
                <c:pt idx="387">
                  <c:v>159.43124879999999</c:v>
                </c:pt>
                <c:pt idx="388">
                  <c:v>159.43124879999999</c:v>
                </c:pt>
                <c:pt idx="389">
                  <c:v>159.43124879999999</c:v>
                </c:pt>
                <c:pt idx="390">
                  <c:v>161.37545109999999</c:v>
                </c:pt>
                <c:pt idx="391">
                  <c:v>162.40458269999999</c:v>
                </c:pt>
                <c:pt idx="392">
                  <c:v>159.1502496</c:v>
                </c:pt>
                <c:pt idx="393">
                  <c:v>158.52982929999999</c:v>
                </c:pt>
                <c:pt idx="394">
                  <c:v>154.81021849999999</c:v>
                </c:pt>
                <c:pt idx="395">
                  <c:v>154.81021849999999</c:v>
                </c:pt>
                <c:pt idx="396">
                  <c:v>154.81021849999999</c:v>
                </c:pt>
                <c:pt idx="397">
                  <c:v>159.2469773</c:v>
                </c:pt>
                <c:pt idx="398">
                  <c:v>160.70754650000001</c:v>
                </c:pt>
                <c:pt idx="399">
                  <c:v>161.95718790000001</c:v>
                </c:pt>
                <c:pt idx="400">
                  <c:v>163.11875470000001</c:v>
                </c:pt>
                <c:pt idx="401">
                  <c:v>163.6239405</c:v>
                </c:pt>
                <c:pt idx="402">
                  <c:v>163.6239405</c:v>
                </c:pt>
                <c:pt idx="403">
                  <c:v>163.6239405</c:v>
                </c:pt>
                <c:pt idx="404">
                  <c:v>163.74023109999999</c:v>
                </c:pt>
                <c:pt idx="405">
                  <c:v>163.43312320000001</c:v>
                </c:pt>
                <c:pt idx="406">
                  <c:v>163.40108760000001</c:v>
                </c:pt>
                <c:pt idx="407">
                  <c:v>163.55593579999999</c:v>
                </c:pt>
                <c:pt idx="408">
                  <c:v>163.8813887</c:v>
                </c:pt>
                <c:pt idx="409">
                  <c:v>163.8813887</c:v>
                </c:pt>
                <c:pt idx="410">
                  <c:v>163.8813887</c:v>
                </c:pt>
                <c:pt idx="411">
                  <c:v>163.8813887</c:v>
                </c:pt>
                <c:pt idx="412">
                  <c:v>163.51092299999999</c:v>
                </c:pt>
                <c:pt idx="413">
                  <c:v>163.025858</c:v>
                </c:pt>
                <c:pt idx="414">
                  <c:v>162.3774334</c:v>
                </c:pt>
                <c:pt idx="415">
                  <c:v>160.73236739999999</c:v>
                </c:pt>
                <c:pt idx="416">
                  <c:v>160.73236739999999</c:v>
                </c:pt>
                <c:pt idx="417">
                  <c:v>160.73236739999999</c:v>
                </c:pt>
                <c:pt idx="418">
                  <c:v>156.9722811</c:v>
                </c:pt>
                <c:pt idx="419">
                  <c:v>157.1229779</c:v>
                </c:pt>
                <c:pt idx="420">
                  <c:v>157.27245350000001</c:v>
                </c:pt>
                <c:pt idx="421">
                  <c:v>151.93619029999999</c:v>
                </c:pt>
                <c:pt idx="422">
                  <c:v>153.38911100000001</c:v>
                </c:pt>
                <c:pt idx="423">
                  <c:v>153.38911100000001</c:v>
                </c:pt>
                <c:pt idx="424">
                  <c:v>153.38911100000001</c:v>
                </c:pt>
                <c:pt idx="425">
                  <c:v>157.89567009999999</c:v>
                </c:pt>
                <c:pt idx="426">
                  <c:v>155.4164968</c:v>
                </c:pt>
                <c:pt idx="427">
                  <c:v>151.3659337</c:v>
                </c:pt>
                <c:pt idx="428">
                  <c:v>150.41023010000001</c:v>
                </c:pt>
                <c:pt idx="429">
                  <c:v>153.0060273</c:v>
                </c:pt>
                <c:pt idx="430">
                  <c:v>153.0060273</c:v>
                </c:pt>
                <c:pt idx="431">
                  <c:v>153.0060273</c:v>
                </c:pt>
                <c:pt idx="432">
                  <c:v>148.03557720000001</c:v>
                </c:pt>
                <c:pt idx="433">
                  <c:v>153.14549239999999</c:v>
                </c:pt>
                <c:pt idx="434">
                  <c:v>152.4130696</c:v>
                </c:pt>
                <c:pt idx="435">
                  <c:v>155.9478197</c:v>
                </c:pt>
                <c:pt idx="436">
                  <c:v>154.1591056</c:v>
                </c:pt>
                <c:pt idx="437">
                  <c:v>154.1591056</c:v>
                </c:pt>
                <c:pt idx="438">
                  <c:v>154.1591056</c:v>
                </c:pt>
                <c:pt idx="439">
                  <c:v>155.567453</c:v>
                </c:pt>
                <c:pt idx="440">
                  <c:v>157.3635582</c:v>
                </c:pt>
                <c:pt idx="441">
                  <c:v>157.73482469999999</c:v>
                </c:pt>
                <c:pt idx="442">
                  <c:v>152.91933309999999</c:v>
                </c:pt>
                <c:pt idx="443">
                  <c:v>153.9967738</c:v>
                </c:pt>
                <c:pt idx="444">
                  <c:v>153.9967738</c:v>
                </c:pt>
                <c:pt idx="445">
                  <c:v>153.9967738</c:v>
                </c:pt>
                <c:pt idx="446">
                  <c:v>156.60810230000001</c:v>
                </c:pt>
                <c:pt idx="447">
                  <c:v>156.68269029999999</c:v>
                </c:pt>
                <c:pt idx="448">
                  <c:v>154.2664734</c:v>
                </c:pt>
                <c:pt idx="449">
                  <c:v>153.37253910000001</c:v>
                </c:pt>
                <c:pt idx="450">
                  <c:v>154.66017189999999</c:v>
                </c:pt>
                <c:pt idx="451">
                  <c:v>154.66017189999999</c:v>
                </c:pt>
                <c:pt idx="452">
                  <c:v>154.66017189999999</c:v>
                </c:pt>
                <c:pt idx="453">
                  <c:v>155.44140100000001</c:v>
                </c:pt>
                <c:pt idx="454">
                  <c:v>153.9525792</c:v>
                </c:pt>
                <c:pt idx="455">
                  <c:v>156.45414640000001</c:v>
                </c:pt>
                <c:pt idx="456">
                  <c:v>159.75801619999999</c:v>
                </c:pt>
                <c:pt idx="457">
                  <c:v>159.75801619999999</c:v>
                </c:pt>
                <c:pt idx="458">
                  <c:v>159.75801619999999</c:v>
                </c:pt>
                <c:pt idx="459">
                  <c:v>159.75801619999999</c:v>
                </c:pt>
                <c:pt idx="460">
                  <c:v>164.19422689999999</c:v>
                </c:pt>
                <c:pt idx="461">
                  <c:v>163.78360029999999</c:v>
                </c:pt>
                <c:pt idx="462">
                  <c:v>166.01319229999999</c:v>
                </c:pt>
                <c:pt idx="463">
                  <c:v>167.76525910000001</c:v>
                </c:pt>
                <c:pt idx="464">
                  <c:v>169.95571459999999</c:v>
                </c:pt>
                <c:pt idx="465">
                  <c:v>169.95571459999999</c:v>
                </c:pt>
                <c:pt idx="466">
                  <c:v>169.95571459999999</c:v>
                </c:pt>
                <c:pt idx="467">
                  <c:v>169.42185219999999</c:v>
                </c:pt>
                <c:pt idx="468">
                  <c:v>171.30814100000001</c:v>
                </c:pt>
                <c:pt idx="469">
                  <c:v>168.6710764</c:v>
                </c:pt>
                <c:pt idx="470">
                  <c:v>171.7745559</c:v>
                </c:pt>
                <c:pt idx="471">
                  <c:v>171.8270483</c:v>
                </c:pt>
                <c:pt idx="472">
                  <c:v>171.8270483</c:v>
                </c:pt>
                <c:pt idx="473">
                  <c:v>171.8270483</c:v>
                </c:pt>
                <c:pt idx="474">
                  <c:v>170.95501329999999</c:v>
                </c:pt>
                <c:pt idx="475">
                  <c:v>169.73347440000001</c:v>
                </c:pt>
                <c:pt idx="476">
                  <c:v>170.50015070000001</c:v>
                </c:pt>
                <c:pt idx="477">
                  <c:v>168.10591049999999</c:v>
                </c:pt>
                <c:pt idx="478">
                  <c:v>170.77536839999999</c:v>
                </c:pt>
                <c:pt idx="479">
                  <c:v>170.77536839999999</c:v>
                </c:pt>
                <c:pt idx="480">
                  <c:v>170.77536839999999</c:v>
                </c:pt>
                <c:pt idx="481">
                  <c:v>172.012272</c:v>
                </c:pt>
                <c:pt idx="482">
                  <c:v>171.6855395</c:v>
                </c:pt>
                <c:pt idx="483">
                  <c:v>171.70272629999999</c:v>
                </c:pt>
                <c:pt idx="484">
                  <c:v>173.04865609999999</c:v>
                </c:pt>
                <c:pt idx="485">
                  <c:v>171.4814648</c:v>
                </c:pt>
                <c:pt idx="486">
                  <c:v>171.4814648</c:v>
                </c:pt>
                <c:pt idx="487">
                  <c:v>171.4814648</c:v>
                </c:pt>
                <c:pt idx="488">
                  <c:v>170.56605490000001</c:v>
                </c:pt>
                <c:pt idx="489">
                  <c:v>166.74434980000001</c:v>
                </c:pt>
                <c:pt idx="490">
                  <c:v>166.16242650000001</c:v>
                </c:pt>
                <c:pt idx="491">
                  <c:v>168.15301880000001</c:v>
                </c:pt>
                <c:pt idx="492">
                  <c:v>168.88076609999999</c:v>
                </c:pt>
                <c:pt idx="493">
                  <c:v>168.88076609999999</c:v>
                </c:pt>
                <c:pt idx="494">
                  <c:v>168.88076609999999</c:v>
                </c:pt>
                <c:pt idx="495">
                  <c:v>164.1982447</c:v>
                </c:pt>
                <c:pt idx="496">
                  <c:v>163.81012000000001</c:v>
                </c:pt>
                <c:pt idx="497">
                  <c:v>159.54183639999999</c:v>
                </c:pt>
                <c:pt idx="498">
                  <c:v>161.4226807</c:v>
                </c:pt>
                <c:pt idx="499">
                  <c:v>165.16822089999999</c:v>
                </c:pt>
                <c:pt idx="500">
                  <c:v>165.16822089999999</c:v>
                </c:pt>
                <c:pt idx="501">
                  <c:v>165.16822089999999</c:v>
                </c:pt>
                <c:pt idx="502">
                  <c:v>164.84419249999999</c:v>
                </c:pt>
                <c:pt idx="503">
                  <c:v>163.0106705</c:v>
                </c:pt>
                <c:pt idx="504">
                  <c:v>163.33626509999999</c:v>
                </c:pt>
                <c:pt idx="505">
                  <c:v>165.99289060000001</c:v>
                </c:pt>
                <c:pt idx="506">
                  <c:v>164.63701449999999</c:v>
                </c:pt>
                <c:pt idx="507">
                  <c:v>164.63701449999999</c:v>
                </c:pt>
                <c:pt idx="508">
                  <c:v>164.63701449999999</c:v>
                </c:pt>
                <c:pt idx="509">
                  <c:v>168.0348506</c:v>
                </c:pt>
                <c:pt idx="510">
                  <c:v>168.46257510000001</c:v>
                </c:pt>
                <c:pt idx="511">
                  <c:v>168.77672910000001</c:v>
                </c:pt>
                <c:pt idx="512">
                  <c:v>167.53363899999999</c:v>
                </c:pt>
                <c:pt idx="513">
                  <c:v>167.50780990000001</c:v>
                </c:pt>
                <c:pt idx="514">
                  <c:v>167.50780990000001</c:v>
                </c:pt>
                <c:pt idx="515">
                  <c:v>167.50780990000001</c:v>
                </c:pt>
                <c:pt idx="516">
                  <c:v>167.50780990000001</c:v>
                </c:pt>
                <c:pt idx="517">
                  <c:v>167.30176169999999</c:v>
                </c:pt>
                <c:pt idx="518">
                  <c:v>167.8532639</c:v>
                </c:pt>
                <c:pt idx="519">
                  <c:v>166.27789060000001</c:v>
                </c:pt>
                <c:pt idx="520">
                  <c:v>169.16022799999999</c:v>
                </c:pt>
                <c:pt idx="521">
                  <c:v>169.16022799999999</c:v>
                </c:pt>
                <c:pt idx="522">
                  <c:v>169.16022799999999</c:v>
                </c:pt>
                <c:pt idx="523">
                  <c:v>169.94190159999999</c:v>
                </c:pt>
                <c:pt idx="524">
                  <c:v>170.52265510000001</c:v>
                </c:pt>
                <c:pt idx="525">
                  <c:v>170.84558029999999</c:v>
                </c:pt>
                <c:pt idx="526">
                  <c:v>172.2709208</c:v>
                </c:pt>
                <c:pt idx="527">
                  <c:v>172.81370140000001</c:v>
                </c:pt>
                <c:pt idx="528">
                  <c:v>172.81370140000001</c:v>
                </c:pt>
                <c:pt idx="529">
                  <c:v>172.81370140000001</c:v>
                </c:pt>
                <c:pt idx="530">
                  <c:v>175.10370810000001</c:v>
                </c:pt>
                <c:pt idx="531">
                  <c:v>174.2838328</c:v>
                </c:pt>
                <c:pt idx="532">
                  <c:v>174.15361490000001</c:v>
                </c:pt>
                <c:pt idx="533">
                  <c:v>176.86187229999999</c:v>
                </c:pt>
                <c:pt idx="534">
                  <c:v>175.44676369999999</c:v>
                </c:pt>
                <c:pt idx="535">
                  <c:v>175.44676369999999</c:v>
                </c:pt>
                <c:pt idx="536">
                  <c:v>175.44676369999999</c:v>
                </c:pt>
                <c:pt idx="537">
                  <c:v>176.5617512</c:v>
                </c:pt>
                <c:pt idx="538">
                  <c:v>178.7400178</c:v>
                </c:pt>
                <c:pt idx="539">
                  <c:v>178.68760929999999</c:v>
                </c:pt>
                <c:pt idx="540">
                  <c:v>178.66347970000001</c:v>
                </c:pt>
                <c:pt idx="541">
                  <c:v>177.5823537</c:v>
                </c:pt>
                <c:pt idx="542">
                  <c:v>177.5823537</c:v>
                </c:pt>
                <c:pt idx="543">
                  <c:v>177.5823537</c:v>
                </c:pt>
                <c:pt idx="544">
                  <c:v>180.36364040000001</c:v>
                </c:pt>
                <c:pt idx="545">
                  <c:v>181.00050780000001</c:v>
                </c:pt>
                <c:pt idx="546">
                  <c:v>180.69458660000001</c:v>
                </c:pt>
                <c:pt idx="547">
                  <c:v>181.41775910000001</c:v>
                </c:pt>
                <c:pt idx="548">
                  <c:v>184.71319</c:v>
                </c:pt>
                <c:pt idx="549">
                  <c:v>184.71319</c:v>
                </c:pt>
                <c:pt idx="550">
                  <c:v>184.71319</c:v>
                </c:pt>
                <c:pt idx="551">
                  <c:v>184.71319</c:v>
                </c:pt>
                <c:pt idx="552">
                  <c:v>187.26598100000001</c:v>
                </c:pt>
                <c:pt idx="553">
                  <c:v>188.38004340000001</c:v>
                </c:pt>
                <c:pt idx="554">
                  <c:v>187.1488075</c:v>
                </c:pt>
                <c:pt idx="555">
                  <c:v>188.2259804</c:v>
                </c:pt>
                <c:pt idx="556">
                  <c:v>188.2259804</c:v>
                </c:pt>
                <c:pt idx="557">
                  <c:v>188.2259804</c:v>
                </c:pt>
                <c:pt idx="558">
                  <c:v>188.66072399999999</c:v>
                </c:pt>
                <c:pt idx="559">
                  <c:v>189.06210849999999</c:v>
                </c:pt>
                <c:pt idx="560">
                  <c:v>190.25000739999999</c:v>
                </c:pt>
                <c:pt idx="561">
                  <c:v>188.44376740000001</c:v>
                </c:pt>
                <c:pt idx="562">
                  <c:v>186.60865200000001</c:v>
                </c:pt>
                <c:pt idx="563">
                  <c:v>186.60865200000001</c:v>
                </c:pt>
                <c:pt idx="564">
                  <c:v>186.60865200000001</c:v>
                </c:pt>
                <c:pt idx="565">
                  <c:v>183.9752498</c:v>
                </c:pt>
                <c:pt idx="566">
                  <c:v>186.37400840000001</c:v>
                </c:pt>
                <c:pt idx="567">
                  <c:v>187.63103100000001</c:v>
                </c:pt>
                <c:pt idx="568">
                  <c:v>189.82146470000001</c:v>
                </c:pt>
                <c:pt idx="569">
                  <c:v>193.29742089999999</c:v>
                </c:pt>
                <c:pt idx="570">
                  <c:v>193.29742089999999</c:v>
                </c:pt>
                <c:pt idx="571">
                  <c:v>193.29742089999999</c:v>
                </c:pt>
                <c:pt idx="572">
                  <c:v>194.14663830000001</c:v>
                </c:pt>
                <c:pt idx="573">
                  <c:v>190.7939662</c:v>
                </c:pt>
                <c:pt idx="574">
                  <c:v>191.020026</c:v>
                </c:pt>
                <c:pt idx="575">
                  <c:v>190.13575109999999</c:v>
                </c:pt>
                <c:pt idx="576">
                  <c:v>186.98891689999999</c:v>
                </c:pt>
                <c:pt idx="577">
                  <c:v>186.98891689999999</c:v>
                </c:pt>
                <c:pt idx="578">
                  <c:v>186.98891689999999</c:v>
                </c:pt>
                <c:pt idx="579">
                  <c:v>186.90179689999999</c:v>
                </c:pt>
                <c:pt idx="580">
                  <c:v>188.3013282</c:v>
                </c:pt>
                <c:pt idx="581">
                  <c:v>188.51890119999999</c:v>
                </c:pt>
                <c:pt idx="582">
                  <c:v>189.84852319999999</c:v>
                </c:pt>
                <c:pt idx="583">
                  <c:v>189.0757763</c:v>
                </c:pt>
                <c:pt idx="584">
                  <c:v>189.0757763</c:v>
                </c:pt>
                <c:pt idx="585">
                  <c:v>189.0757763</c:v>
                </c:pt>
                <c:pt idx="586">
                  <c:v>188.99744029999999</c:v>
                </c:pt>
                <c:pt idx="587">
                  <c:v>188.1445751</c:v>
                </c:pt>
                <c:pt idx="588">
                  <c:v>187.736548</c:v>
                </c:pt>
                <c:pt idx="589">
                  <c:v>189.67974910000001</c:v>
                </c:pt>
                <c:pt idx="590">
                  <c:v>190.34075429999999</c:v>
                </c:pt>
                <c:pt idx="591">
                  <c:v>190.34075429999999</c:v>
                </c:pt>
                <c:pt idx="592">
                  <c:v>190.34075429999999</c:v>
                </c:pt>
                <c:pt idx="593">
                  <c:v>191.5088379</c:v>
                </c:pt>
                <c:pt idx="594">
                  <c:v>189.27053129999999</c:v>
                </c:pt>
                <c:pt idx="595">
                  <c:v>186.6305649</c:v>
                </c:pt>
                <c:pt idx="596">
                  <c:v>187.9352816</c:v>
                </c:pt>
                <c:pt idx="597">
                  <c:v>190.8056828</c:v>
                </c:pt>
                <c:pt idx="598">
                  <c:v>190.8056828</c:v>
                </c:pt>
                <c:pt idx="599">
                  <c:v>190.8056828</c:v>
                </c:pt>
                <c:pt idx="600">
                  <c:v>193.4705792</c:v>
                </c:pt>
                <c:pt idx="601">
                  <c:v>193.8901611</c:v>
                </c:pt>
                <c:pt idx="602">
                  <c:v>193.885448</c:v>
                </c:pt>
                <c:pt idx="603">
                  <c:v>192.90960939999999</c:v>
                </c:pt>
                <c:pt idx="604">
                  <c:v>195.10466589999999</c:v>
                </c:pt>
                <c:pt idx="605">
                  <c:v>195.10466589999999</c:v>
                </c:pt>
                <c:pt idx="606">
                  <c:v>195.10466589999999</c:v>
                </c:pt>
                <c:pt idx="607">
                  <c:v>198.4781241</c:v>
                </c:pt>
                <c:pt idx="608">
                  <c:v>198.08444280000001</c:v>
                </c:pt>
                <c:pt idx="609">
                  <c:v>198.62751539999999</c:v>
                </c:pt>
                <c:pt idx="610">
                  <c:v>197.88434409999999</c:v>
                </c:pt>
                <c:pt idx="611">
                  <c:v>198.67797519999999</c:v>
                </c:pt>
                <c:pt idx="612">
                  <c:v>198.67797519999999</c:v>
                </c:pt>
                <c:pt idx="613">
                  <c:v>198.67797519999999</c:v>
                </c:pt>
                <c:pt idx="614">
                  <c:v>198.67797519999999</c:v>
                </c:pt>
                <c:pt idx="615">
                  <c:v>199.99363629999999</c:v>
                </c:pt>
                <c:pt idx="616">
                  <c:v>199.07399950000001</c:v>
                </c:pt>
                <c:pt idx="617">
                  <c:v>197.85000249999999</c:v>
                </c:pt>
                <c:pt idx="618">
                  <c:v>195.35334019999999</c:v>
                </c:pt>
                <c:pt idx="619">
                  <c:v>195.35334019999999</c:v>
                </c:pt>
                <c:pt idx="620">
                  <c:v>195.35334019999999</c:v>
                </c:pt>
                <c:pt idx="621">
                  <c:v>195.72241819999999</c:v>
                </c:pt>
                <c:pt idx="622">
                  <c:v>195.68868040000001</c:v>
                </c:pt>
                <c:pt idx="623">
                  <c:v>197.395993</c:v>
                </c:pt>
                <c:pt idx="624">
                  <c:v>197.1738273</c:v>
                </c:pt>
                <c:pt idx="625">
                  <c:v>193.9224241</c:v>
                </c:pt>
                <c:pt idx="626">
                  <c:v>193.9224241</c:v>
                </c:pt>
                <c:pt idx="627">
                  <c:v>193.9224241</c:v>
                </c:pt>
                <c:pt idx="628">
                  <c:v>189.54947139999999</c:v>
                </c:pt>
                <c:pt idx="629">
                  <c:v>189.91172739999999</c:v>
                </c:pt>
                <c:pt idx="630">
                  <c:v>191.54395679999999</c:v>
                </c:pt>
                <c:pt idx="631">
                  <c:v>193.01853209999999</c:v>
                </c:pt>
                <c:pt idx="632">
                  <c:v>193.53178109999999</c:v>
                </c:pt>
                <c:pt idx="633">
                  <c:v>193.53178109999999</c:v>
                </c:pt>
                <c:pt idx="634">
                  <c:v>193.53178109999999</c:v>
                </c:pt>
                <c:pt idx="635">
                  <c:v>191.6380867</c:v>
                </c:pt>
                <c:pt idx="636">
                  <c:v>185.49963410000001</c:v>
                </c:pt>
                <c:pt idx="637">
                  <c:v>185.1577374</c:v>
                </c:pt>
                <c:pt idx="638">
                  <c:v>184.0758945</c:v>
                </c:pt>
                <c:pt idx="639">
                  <c:v>186.467568</c:v>
                </c:pt>
                <c:pt idx="640">
                  <c:v>186.467568</c:v>
                </c:pt>
                <c:pt idx="641">
                  <c:v>186.467568</c:v>
                </c:pt>
                <c:pt idx="642">
                  <c:v>181.37701329999999</c:v>
                </c:pt>
                <c:pt idx="643">
                  <c:v>184.52071860000001</c:v>
                </c:pt>
                <c:pt idx="644">
                  <c:v>186.36149370000001</c:v>
                </c:pt>
                <c:pt idx="645">
                  <c:v>187.8457836</c:v>
                </c:pt>
                <c:pt idx="646">
                  <c:v>187.69121390000001</c:v>
                </c:pt>
                <c:pt idx="647">
                  <c:v>187.69121390000001</c:v>
                </c:pt>
                <c:pt idx="648">
                  <c:v>187.69121390000001</c:v>
                </c:pt>
                <c:pt idx="649">
                  <c:v>186.57447550000001</c:v>
                </c:pt>
                <c:pt idx="650">
                  <c:v>185.22959030000001</c:v>
                </c:pt>
                <c:pt idx="651">
                  <c:v>186.36013349999999</c:v>
                </c:pt>
                <c:pt idx="652">
                  <c:v>189.95893050000001</c:v>
                </c:pt>
                <c:pt idx="653">
                  <c:v>191.4927002</c:v>
                </c:pt>
                <c:pt idx="654">
                  <c:v>191.4927002</c:v>
                </c:pt>
                <c:pt idx="655">
                  <c:v>191.4927002</c:v>
                </c:pt>
                <c:pt idx="656">
                  <c:v>193.94021520000001</c:v>
                </c:pt>
                <c:pt idx="657">
                  <c:v>195.26401430000001</c:v>
                </c:pt>
                <c:pt idx="658">
                  <c:v>194.59809379999999</c:v>
                </c:pt>
                <c:pt idx="659">
                  <c:v>195.7888451</c:v>
                </c:pt>
                <c:pt idx="660">
                  <c:v>192.3431592</c:v>
                </c:pt>
                <c:pt idx="661">
                  <c:v>192.3431592</c:v>
                </c:pt>
                <c:pt idx="662">
                  <c:v>192.3431592</c:v>
                </c:pt>
                <c:pt idx="663">
                  <c:v>192.52075489999999</c:v>
                </c:pt>
                <c:pt idx="664">
                  <c:v>193.71630630000001</c:v>
                </c:pt>
                <c:pt idx="665">
                  <c:v>196.90061990000001</c:v>
                </c:pt>
                <c:pt idx="666">
                  <c:v>199.2326066</c:v>
                </c:pt>
                <c:pt idx="667">
                  <c:v>199.5957832</c:v>
                </c:pt>
                <c:pt idx="668">
                  <c:v>199.5957832</c:v>
                </c:pt>
                <c:pt idx="669">
                  <c:v>199.5957832</c:v>
                </c:pt>
                <c:pt idx="670">
                  <c:v>197.761582</c:v>
                </c:pt>
                <c:pt idx="671">
                  <c:v>199.34598310000001</c:v>
                </c:pt>
                <c:pt idx="672">
                  <c:v>201.22195840000001</c:v>
                </c:pt>
                <c:pt idx="673">
                  <c:v>204.58394989999999</c:v>
                </c:pt>
                <c:pt idx="674">
                  <c:v>205.52540260000001</c:v>
                </c:pt>
                <c:pt idx="675">
                  <c:v>205.52540260000001</c:v>
                </c:pt>
                <c:pt idx="676">
                  <c:v>205.52540260000001</c:v>
                </c:pt>
                <c:pt idx="677">
                  <c:v>205.51044039999999</c:v>
                </c:pt>
                <c:pt idx="678">
                  <c:v>206.04664410000001</c:v>
                </c:pt>
                <c:pt idx="679">
                  <c:v>201.6937872</c:v>
                </c:pt>
                <c:pt idx="680">
                  <c:v>202.32558589999999</c:v>
                </c:pt>
                <c:pt idx="681">
                  <c:v>205.63296460000001</c:v>
                </c:pt>
                <c:pt idx="682">
                  <c:v>205.63296460000001</c:v>
                </c:pt>
                <c:pt idx="683">
                  <c:v>205.63296460000001</c:v>
                </c:pt>
                <c:pt idx="684">
                  <c:v>205.88210290000001</c:v>
                </c:pt>
                <c:pt idx="685">
                  <c:v>206.3962889</c:v>
                </c:pt>
                <c:pt idx="686">
                  <c:v>206.6627293</c:v>
                </c:pt>
                <c:pt idx="687">
                  <c:v>211.3162987</c:v>
                </c:pt>
                <c:pt idx="688">
                  <c:v>212.95957340000001</c:v>
                </c:pt>
                <c:pt idx="689">
                  <c:v>212.95957340000001</c:v>
                </c:pt>
                <c:pt idx="690">
                  <c:v>212.95957340000001</c:v>
                </c:pt>
                <c:pt idx="691">
                  <c:v>210.0719417</c:v>
                </c:pt>
                <c:pt idx="692">
                  <c:v>209.56329590000001</c:v>
                </c:pt>
                <c:pt idx="693">
                  <c:v>210.48241530000001</c:v>
                </c:pt>
                <c:pt idx="694">
                  <c:v>210.48241530000001</c:v>
                </c:pt>
                <c:pt idx="695">
                  <c:v>204.85230670000001</c:v>
                </c:pt>
                <c:pt idx="696">
                  <c:v>204.85230670000001</c:v>
                </c:pt>
                <c:pt idx="697">
                  <c:v>204.85230670000001</c:v>
                </c:pt>
                <c:pt idx="698">
                  <c:v>209.6452918</c:v>
                </c:pt>
                <c:pt idx="699">
                  <c:v>207.76071049999999</c:v>
                </c:pt>
                <c:pt idx="700">
                  <c:v>205.35895479999999</c:v>
                </c:pt>
                <c:pt idx="701">
                  <c:v>205.71633869999999</c:v>
                </c:pt>
                <c:pt idx="702">
                  <c:v>202.59379920000001</c:v>
                </c:pt>
                <c:pt idx="703">
                  <c:v>202.59379920000001</c:v>
                </c:pt>
                <c:pt idx="704">
                  <c:v>202.59379920000001</c:v>
                </c:pt>
                <c:pt idx="705">
                  <c:v>205.1559675</c:v>
                </c:pt>
                <c:pt idx="706">
                  <c:v>211.87970010000001</c:v>
                </c:pt>
                <c:pt idx="707">
                  <c:v>213.4302486</c:v>
                </c:pt>
                <c:pt idx="708">
                  <c:v>211.73804200000001</c:v>
                </c:pt>
                <c:pt idx="709">
                  <c:v>214.6182087</c:v>
                </c:pt>
                <c:pt idx="710">
                  <c:v>214.6182087</c:v>
                </c:pt>
                <c:pt idx="711">
                  <c:v>214.6182087</c:v>
                </c:pt>
                <c:pt idx="712">
                  <c:v>211.14618609999999</c:v>
                </c:pt>
                <c:pt idx="713">
                  <c:v>208.53784909999999</c:v>
                </c:pt>
                <c:pt idx="714">
                  <c:v>214.1092495</c:v>
                </c:pt>
                <c:pt idx="715">
                  <c:v>207.5268375</c:v>
                </c:pt>
                <c:pt idx="716">
                  <c:v>206.42117060000001</c:v>
                </c:pt>
                <c:pt idx="717">
                  <c:v>206.42117060000001</c:v>
                </c:pt>
                <c:pt idx="718">
                  <c:v>206.42117060000001</c:v>
                </c:pt>
                <c:pt idx="719">
                  <c:v>204.37568089999999</c:v>
                </c:pt>
                <c:pt idx="720">
                  <c:v>208.7127686</c:v>
                </c:pt>
                <c:pt idx="721">
                  <c:v>211.27214380000001</c:v>
                </c:pt>
                <c:pt idx="722">
                  <c:v>212.23055629999999</c:v>
                </c:pt>
                <c:pt idx="723">
                  <c:v>212.23055629999999</c:v>
                </c:pt>
                <c:pt idx="724">
                  <c:v>212.23055629999999</c:v>
                </c:pt>
                <c:pt idx="725">
                  <c:v>212.23055629999999</c:v>
                </c:pt>
                <c:pt idx="726">
                  <c:v>215.886246</c:v>
                </c:pt>
                <c:pt idx="727">
                  <c:v>214.87609069999999</c:v>
                </c:pt>
                <c:pt idx="728">
                  <c:v>214.42322519999999</c:v>
                </c:pt>
                <c:pt idx="729">
                  <c:v>213.2574821</c:v>
                </c:pt>
                <c:pt idx="730">
                  <c:v>211.39933110000001</c:v>
                </c:pt>
                <c:pt idx="731">
                  <c:v>211.39933110000001</c:v>
                </c:pt>
                <c:pt idx="732">
                  <c:v>211.39933110000001</c:v>
                </c:pt>
                <c:pt idx="733">
                  <c:v>213.8028577</c:v>
                </c:pt>
                <c:pt idx="734">
                  <c:v>211.07754270000001</c:v>
                </c:pt>
                <c:pt idx="735">
                  <c:v>203.7283989</c:v>
                </c:pt>
                <c:pt idx="736">
                  <c:v>202.64836349999999</c:v>
                </c:pt>
                <c:pt idx="737">
                  <c:v>201.80082770000001</c:v>
                </c:pt>
                <c:pt idx="738">
                  <c:v>201.80082770000001</c:v>
                </c:pt>
                <c:pt idx="739">
                  <c:v>201.80082770000001</c:v>
                </c:pt>
                <c:pt idx="740">
                  <c:v>201.9334714</c:v>
                </c:pt>
                <c:pt idx="741">
                  <c:v>204.56506229999999</c:v>
                </c:pt>
                <c:pt idx="742">
                  <c:v>205.602768</c:v>
                </c:pt>
                <c:pt idx="743">
                  <c:v>199.90448050000001</c:v>
                </c:pt>
                <c:pt idx="744">
                  <c:v>201.7969483</c:v>
                </c:pt>
                <c:pt idx="745">
                  <c:v>201.7969483</c:v>
                </c:pt>
                <c:pt idx="746">
                  <c:v>201.7969483</c:v>
                </c:pt>
                <c:pt idx="747">
                  <c:v>201.7969483</c:v>
                </c:pt>
                <c:pt idx="748">
                  <c:v>196.77989500000001</c:v>
                </c:pt>
                <c:pt idx="749">
                  <c:v>194.61884420000001</c:v>
                </c:pt>
                <c:pt idx="750">
                  <c:v>191.6885834</c:v>
                </c:pt>
                <c:pt idx="751">
                  <c:v>186.4472423</c:v>
                </c:pt>
                <c:pt idx="752">
                  <c:v>186.4472423</c:v>
                </c:pt>
                <c:pt idx="753">
                  <c:v>186.4472423</c:v>
                </c:pt>
                <c:pt idx="754">
                  <c:v>187.07339010000001</c:v>
                </c:pt>
                <c:pt idx="755">
                  <c:v>182.43049540000001</c:v>
                </c:pt>
                <c:pt idx="756">
                  <c:v>184.0857484</c:v>
                </c:pt>
                <c:pt idx="757">
                  <c:v>183.97955160000001</c:v>
                </c:pt>
                <c:pt idx="758">
                  <c:v>191.514848</c:v>
                </c:pt>
                <c:pt idx="759">
                  <c:v>191.514848</c:v>
                </c:pt>
                <c:pt idx="760">
                  <c:v>191.514848</c:v>
                </c:pt>
                <c:pt idx="761">
                  <c:v>196.56527310000001</c:v>
                </c:pt>
                <c:pt idx="762">
                  <c:v>197.4313946</c:v>
                </c:pt>
                <c:pt idx="763">
                  <c:v>201.51558940000001</c:v>
                </c:pt>
                <c:pt idx="764">
                  <c:v>189.6956812</c:v>
                </c:pt>
                <c:pt idx="765">
                  <c:v>194.16993869999999</c:v>
                </c:pt>
                <c:pt idx="766">
                  <c:v>194.16993869999999</c:v>
                </c:pt>
                <c:pt idx="767">
                  <c:v>194.16993869999999</c:v>
                </c:pt>
                <c:pt idx="768">
                  <c:v>191.78077099999999</c:v>
                </c:pt>
                <c:pt idx="769">
                  <c:v>194.07132859999999</c:v>
                </c:pt>
                <c:pt idx="770">
                  <c:v>197.47844599999999</c:v>
                </c:pt>
                <c:pt idx="771">
                  <c:v>192.946045</c:v>
                </c:pt>
                <c:pt idx="772">
                  <c:v>187.07025300000001</c:v>
                </c:pt>
                <c:pt idx="773">
                  <c:v>187.07025300000001</c:v>
                </c:pt>
                <c:pt idx="774">
                  <c:v>187.07025300000001</c:v>
                </c:pt>
                <c:pt idx="775">
                  <c:v>187.90974560000001</c:v>
                </c:pt>
                <c:pt idx="776">
                  <c:v>191.90366520000001</c:v>
                </c:pt>
                <c:pt idx="777">
                  <c:v>192.00809469999999</c:v>
                </c:pt>
                <c:pt idx="778">
                  <c:v>186.02998779999999</c:v>
                </c:pt>
                <c:pt idx="779">
                  <c:v>183.69971939999999</c:v>
                </c:pt>
                <c:pt idx="780">
                  <c:v>183.69971939999999</c:v>
                </c:pt>
                <c:pt idx="781">
                  <c:v>183.69971939999999</c:v>
                </c:pt>
                <c:pt idx="782">
                  <c:v>183.69971939999999</c:v>
                </c:pt>
                <c:pt idx="783">
                  <c:v>181.69814769999999</c:v>
                </c:pt>
                <c:pt idx="784">
                  <c:v>176.95934370000001</c:v>
                </c:pt>
                <c:pt idx="785">
                  <c:v>183.68286130000001</c:v>
                </c:pt>
                <c:pt idx="786">
                  <c:v>186.08213430000001</c:v>
                </c:pt>
                <c:pt idx="787">
                  <c:v>186.08213430000001</c:v>
                </c:pt>
                <c:pt idx="788">
                  <c:v>186.08213430000001</c:v>
                </c:pt>
                <c:pt idx="789">
                  <c:v>186.5923603</c:v>
                </c:pt>
                <c:pt idx="790">
                  <c:v>183.77809049999999</c:v>
                </c:pt>
                <c:pt idx="791">
                  <c:v>186.62678650000001</c:v>
                </c:pt>
                <c:pt idx="792">
                  <c:v>184.3854403</c:v>
                </c:pt>
                <c:pt idx="793">
                  <c:v>181.1896658</c:v>
                </c:pt>
                <c:pt idx="794">
                  <c:v>181.1896658</c:v>
                </c:pt>
                <c:pt idx="795">
                  <c:v>181.1896658</c:v>
                </c:pt>
                <c:pt idx="796">
                  <c:v>173.7547802</c:v>
                </c:pt>
                <c:pt idx="797">
                  <c:v>172.91151980000001</c:v>
                </c:pt>
                <c:pt idx="798">
                  <c:v>180.05853730000001</c:v>
                </c:pt>
                <c:pt idx="799">
                  <c:v>179.01589569999999</c:v>
                </c:pt>
                <c:pt idx="800">
                  <c:v>175.4305032</c:v>
                </c:pt>
                <c:pt idx="801">
                  <c:v>175.4305032</c:v>
                </c:pt>
                <c:pt idx="802">
                  <c:v>175.4305032</c:v>
                </c:pt>
                <c:pt idx="803">
                  <c:v>171.42745400000001</c:v>
                </c:pt>
                <c:pt idx="804">
                  <c:v>177.50260729999999</c:v>
                </c:pt>
                <c:pt idx="805">
                  <c:v>183.5625119</c:v>
                </c:pt>
                <c:pt idx="806">
                  <c:v>185.3169465</c:v>
                </c:pt>
                <c:pt idx="807">
                  <c:v>189.851632</c:v>
                </c:pt>
                <c:pt idx="808">
                  <c:v>189.851632</c:v>
                </c:pt>
                <c:pt idx="809">
                  <c:v>189.851632</c:v>
                </c:pt>
                <c:pt idx="810">
                  <c:v>189.9123908</c:v>
                </c:pt>
                <c:pt idx="811">
                  <c:v>193.57138649999999</c:v>
                </c:pt>
                <c:pt idx="812">
                  <c:v>191.94059469999999</c:v>
                </c:pt>
                <c:pt idx="813">
                  <c:v>196.38353509999999</c:v>
                </c:pt>
                <c:pt idx="814">
                  <c:v>196.70247620000001</c:v>
                </c:pt>
                <c:pt idx="815">
                  <c:v>196.70247620000001</c:v>
                </c:pt>
                <c:pt idx="816">
                  <c:v>196.70247620000001</c:v>
                </c:pt>
                <c:pt idx="817">
                  <c:v>199.2222941</c:v>
                </c:pt>
                <c:pt idx="818">
                  <c:v>201.92434940000001</c:v>
                </c:pt>
                <c:pt idx="819">
                  <c:v>199.93614210000001</c:v>
                </c:pt>
                <c:pt idx="820">
                  <c:v>196.25966439999999</c:v>
                </c:pt>
                <c:pt idx="821">
                  <c:v>196.5386977</c:v>
                </c:pt>
                <c:pt idx="822">
                  <c:v>196.5386977</c:v>
                </c:pt>
                <c:pt idx="823">
                  <c:v>196.5386977</c:v>
                </c:pt>
                <c:pt idx="824">
                  <c:v>201.13648409999999</c:v>
                </c:pt>
                <c:pt idx="825">
                  <c:v>197.0571649</c:v>
                </c:pt>
                <c:pt idx="826">
                  <c:v>191.08304820000001</c:v>
                </c:pt>
                <c:pt idx="827">
                  <c:v>190.97944100000001</c:v>
                </c:pt>
                <c:pt idx="828">
                  <c:v>187.6614812</c:v>
                </c:pt>
                <c:pt idx="829">
                  <c:v>187.6614812</c:v>
                </c:pt>
                <c:pt idx="830">
                  <c:v>187.6614812</c:v>
                </c:pt>
                <c:pt idx="831">
                  <c:v>181.9226816</c:v>
                </c:pt>
                <c:pt idx="832">
                  <c:v>181.38800269999999</c:v>
                </c:pt>
                <c:pt idx="833">
                  <c:v>184.93683440000001</c:v>
                </c:pt>
                <c:pt idx="834">
                  <c:v>179.81687450000001</c:v>
                </c:pt>
                <c:pt idx="835">
                  <c:v>179.81687450000001</c:v>
                </c:pt>
                <c:pt idx="836">
                  <c:v>179.81687450000001</c:v>
                </c:pt>
                <c:pt idx="837">
                  <c:v>179.81687450000001</c:v>
                </c:pt>
                <c:pt idx="838">
                  <c:v>180.6504525</c:v>
                </c:pt>
                <c:pt idx="839">
                  <c:v>184.36435789999999</c:v>
                </c:pt>
                <c:pt idx="840">
                  <c:v>181.8919697</c:v>
                </c:pt>
                <c:pt idx="841">
                  <c:v>177.58391560000001</c:v>
                </c:pt>
                <c:pt idx="842">
                  <c:v>172.47459330000001</c:v>
                </c:pt>
                <c:pt idx="843">
                  <c:v>172.47459330000001</c:v>
                </c:pt>
                <c:pt idx="844">
                  <c:v>172.47459330000001</c:v>
                </c:pt>
                <c:pt idx="845">
                  <c:v>175.35780220000001</c:v>
                </c:pt>
                <c:pt idx="846">
                  <c:v>168.4325413</c:v>
                </c:pt>
                <c:pt idx="847">
                  <c:v>168.27101010000001</c:v>
                </c:pt>
                <c:pt idx="848">
                  <c:v>176.14158280000001</c:v>
                </c:pt>
                <c:pt idx="849">
                  <c:v>165.9687835</c:v>
                </c:pt>
                <c:pt idx="850">
                  <c:v>165.9687835</c:v>
                </c:pt>
                <c:pt idx="851">
                  <c:v>165.9687835</c:v>
                </c:pt>
                <c:pt idx="852">
                  <c:v>168.8985046</c:v>
                </c:pt>
                <c:pt idx="853">
                  <c:v>169.2730488</c:v>
                </c:pt>
                <c:pt idx="854">
                  <c:v>175.12067400000001</c:v>
                </c:pt>
                <c:pt idx="855">
                  <c:v>165.4077159</c:v>
                </c:pt>
                <c:pt idx="856">
                  <c:v>164.32047979999999</c:v>
                </c:pt>
                <c:pt idx="857">
                  <c:v>164.32047979999999</c:v>
                </c:pt>
                <c:pt idx="858">
                  <c:v>164.32047979999999</c:v>
                </c:pt>
                <c:pt idx="859">
                  <c:v>157.97412940000001</c:v>
                </c:pt>
                <c:pt idx="860">
                  <c:v>160.4153542</c:v>
                </c:pt>
                <c:pt idx="861">
                  <c:v>154.73533789999999</c:v>
                </c:pt>
                <c:pt idx="862">
                  <c:v>152.81530670000001</c:v>
                </c:pt>
                <c:pt idx="863">
                  <c:v>158.3411217</c:v>
                </c:pt>
                <c:pt idx="864">
                  <c:v>158.3411217</c:v>
                </c:pt>
                <c:pt idx="865">
                  <c:v>158.3411217</c:v>
                </c:pt>
                <c:pt idx="866">
                  <c:v>156.86402810000001</c:v>
                </c:pt>
                <c:pt idx="867">
                  <c:v>160.94341030000001</c:v>
                </c:pt>
                <c:pt idx="868">
                  <c:v>152.32306349999999</c:v>
                </c:pt>
                <c:pt idx="869">
                  <c:v>150.59581610000001</c:v>
                </c:pt>
                <c:pt idx="870">
                  <c:v>150.15859219999999</c:v>
                </c:pt>
                <c:pt idx="871">
                  <c:v>150.15859219999999</c:v>
                </c:pt>
                <c:pt idx="872">
                  <c:v>150.15859219999999</c:v>
                </c:pt>
                <c:pt idx="873">
                  <c:v>153.76259709999999</c:v>
                </c:pt>
                <c:pt idx="874">
                  <c:v>149.50411779999999</c:v>
                </c:pt>
                <c:pt idx="875">
                  <c:v>151.0485851</c:v>
                </c:pt>
                <c:pt idx="876">
                  <c:v>154.93091459999999</c:v>
                </c:pt>
                <c:pt idx="877">
                  <c:v>160.63372150000001</c:v>
                </c:pt>
                <c:pt idx="878">
                  <c:v>160.63372150000001</c:v>
                </c:pt>
                <c:pt idx="879">
                  <c:v>160.63372150000001</c:v>
                </c:pt>
                <c:pt idx="880">
                  <c:v>160.63372150000001</c:v>
                </c:pt>
                <c:pt idx="881">
                  <c:v>161.29874319999999</c:v>
                </c:pt>
                <c:pt idx="882">
                  <c:v>161.1747201</c:v>
                </c:pt>
                <c:pt idx="883">
                  <c:v>165.1076802</c:v>
                </c:pt>
                <c:pt idx="884">
                  <c:v>160.28311429999999</c:v>
                </c:pt>
                <c:pt idx="885">
                  <c:v>160.28311429999999</c:v>
                </c:pt>
                <c:pt idx="886">
                  <c:v>160.28311429999999</c:v>
                </c:pt>
                <c:pt idx="887">
                  <c:v>161.60890979999999</c:v>
                </c:pt>
                <c:pt idx="888">
                  <c:v>162.8981014</c:v>
                </c:pt>
                <c:pt idx="889">
                  <c:v>161.87357539999999</c:v>
                </c:pt>
                <c:pt idx="890">
                  <c:v>156.8174205</c:v>
                </c:pt>
                <c:pt idx="891">
                  <c:v>150.15788140000001</c:v>
                </c:pt>
                <c:pt idx="892">
                  <c:v>150.15788140000001</c:v>
                </c:pt>
                <c:pt idx="893">
                  <c:v>150.15788140000001</c:v>
                </c:pt>
                <c:pt idx="894">
                  <c:v>143.22304639999999</c:v>
                </c:pt>
                <c:pt idx="895">
                  <c:v>143.71558469999999</c:v>
                </c:pt>
                <c:pt idx="896">
                  <c:v>148.1061388</c:v>
                </c:pt>
                <c:pt idx="897">
                  <c:v>142.61169709999999</c:v>
                </c:pt>
                <c:pt idx="898">
                  <c:v>144.55568600000001</c:v>
                </c:pt>
                <c:pt idx="899">
                  <c:v>144.55568600000001</c:v>
                </c:pt>
                <c:pt idx="900">
                  <c:v>144.55568600000001</c:v>
                </c:pt>
                <c:pt idx="901">
                  <c:v>144.55568600000001</c:v>
                </c:pt>
                <c:pt idx="902">
                  <c:v>148.35653830000001</c:v>
                </c:pt>
                <c:pt idx="903">
                  <c:v>147.93431430000001</c:v>
                </c:pt>
                <c:pt idx="904">
                  <c:v>150.61660459999999</c:v>
                </c:pt>
                <c:pt idx="905">
                  <c:v>156.31935390000001</c:v>
                </c:pt>
                <c:pt idx="906">
                  <c:v>156.31935390000001</c:v>
                </c:pt>
                <c:pt idx="907">
                  <c:v>156.31935390000001</c:v>
                </c:pt>
                <c:pt idx="908">
                  <c:v>154.58400689999999</c:v>
                </c:pt>
                <c:pt idx="909">
                  <c:v>148.9848484</c:v>
                </c:pt>
                <c:pt idx="910">
                  <c:v>150.1996494</c:v>
                </c:pt>
                <c:pt idx="911">
                  <c:v>147.3236733</c:v>
                </c:pt>
                <c:pt idx="912">
                  <c:v>148.5652939</c:v>
                </c:pt>
                <c:pt idx="913">
                  <c:v>148.5652939</c:v>
                </c:pt>
                <c:pt idx="914">
                  <c:v>148.5652939</c:v>
                </c:pt>
                <c:pt idx="915">
                  <c:v>148.5652939</c:v>
                </c:pt>
                <c:pt idx="916">
                  <c:v>152.4308116</c:v>
                </c:pt>
                <c:pt idx="917">
                  <c:v>154.04401240000001</c:v>
                </c:pt>
                <c:pt idx="918">
                  <c:v>157.46754089999999</c:v>
                </c:pt>
                <c:pt idx="919">
                  <c:v>157.52682540000001</c:v>
                </c:pt>
                <c:pt idx="920">
                  <c:v>157.52682540000001</c:v>
                </c:pt>
                <c:pt idx="921">
                  <c:v>157.52682540000001</c:v>
                </c:pt>
                <c:pt idx="922">
                  <c:v>153.86176850000001</c:v>
                </c:pt>
                <c:pt idx="923">
                  <c:v>151.67006330000001</c:v>
                </c:pt>
                <c:pt idx="924">
                  <c:v>151.02816010000001</c:v>
                </c:pt>
                <c:pt idx="925">
                  <c:v>151.81661109999999</c:v>
                </c:pt>
                <c:pt idx="926">
                  <c:v>154.25213969999999</c:v>
                </c:pt>
                <c:pt idx="927">
                  <c:v>154.25213969999999</c:v>
                </c:pt>
                <c:pt idx="928">
                  <c:v>154.25213969999999</c:v>
                </c:pt>
                <c:pt idx="929">
                  <c:v>152.531981</c:v>
                </c:pt>
                <c:pt idx="930">
                  <c:v>157.59771019999999</c:v>
                </c:pt>
                <c:pt idx="931">
                  <c:v>160.3332571</c:v>
                </c:pt>
                <c:pt idx="932">
                  <c:v>162.0506087</c:v>
                </c:pt>
                <c:pt idx="933">
                  <c:v>157.80626380000001</c:v>
                </c:pt>
                <c:pt idx="934">
                  <c:v>157.80626380000001</c:v>
                </c:pt>
                <c:pt idx="935">
                  <c:v>157.80626380000001</c:v>
                </c:pt>
                <c:pt idx="936">
                  <c:v>156.6399567</c:v>
                </c:pt>
                <c:pt idx="937">
                  <c:v>152.67709769999999</c:v>
                </c:pt>
                <c:pt idx="938">
                  <c:v>160.89269709999999</c:v>
                </c:pt>
                <c:pt idx="939">
                  <c:v>162.27998640000001</c:v>
                </c:pt>
                <c:pt idx="940">
                  <c:v>167.19807660000001</c:v>
                </c:pt>
                <c:pt idx="941">
                  <c:v>167.19807660000001</c:v>
                </c:pt>
                <c:pt idx="942">
                  <c:v>167.19807660000001</c:v>
                </c:pt>
                <c:pt idx="943">
                  <c:v>166.43930109999999</c:v>
                </c:pt>
                <c:pt idx="944">
                  <c:v>165.37863770000001</c:v>
                </c:pt>
                <c:pt idx="945">
                  <c:v>170.8884371</c:v>
                </c:pt>
                <c:pt idx="946">
                  <c:v>171.8743551</c:v>
                </c:pt>
                <c:pt idx="947">
                  <c:v>170.80992319999999</c:v>
                </c:pt>
                <c:pt idx="948">
                  <c:v>170.80992319999999</c:v>
                </c:pt>
                <c:pt idx="949">
                  <c:v>170.80992319999999</c:v>
                </c:pt>
                <c:pt idx="950">
                  <c:v>169.52844619999999</c:v>
                </c:pt>
                <c:pt idx="951">
                  <c:v>168.8266715</c:v>
                </c:pt>
                <c:pt idx="952">
                  <c:v>174.0059814</c:v>
                </c:pt>
                <c:pt idx="953">
                  <c:v>172.69708560000001</c:v>
                </c:pt>
                <c:pt idx="954">
                  <c:v>176.41769360000001</c:v>
                </c:pt>
                <c:pt idx="955">
                  <c:v>176.41769360000001</c:v>
                </c:pt>
                <c:pt idx="956">
                  <c:v>176.41769360000001</c:v>
                </c:pt>
                <c:pt idx="957">
                  <c:v>177.16539309999999</c:v>
                </c:pt>
                <c:pt idx="958">
                  <c:v>177.0226931</c:v>
                </c:pt>
                <c:pt idx="959">
                  <c:v>175.6224235</c:v>
                </c:pt>
                <c:pt idx="960">
                  <c:v>175.8733057</c:v>
                </c:pt>
                <c:pt idx="961">
                  <c:v>172.10507229999999</c:v>
                </c:pt>
                <c:pt idx="962">
                  <c:v>172.10507229999999</c:v>
                </c:pt>
                <c:pt idx="963">
                  <c:v>172.10507229999999</c:v>
                </c:pt>
                <c:pt idx="964">
                  <c:v>167.14626569999999</c:v>
                </c:pt>
                <c:pt idx="965">
                  <c:v>166.8250362</c:v>
                </c:pt>
                <c:pt idx="966">
                  <c:v>166.96886230000001</c:v>
                </c:pt>
                <c:pt idx="967">
                  <c:v>170.3757875</c:v>
                </c:pt>
                <c:pt idx="968">
                  <c:v>162.5970083</c:v>
                </c:pt>
                <c:pt idx="969">
                  <c:v>162.5970083</c:v>
                </c:pt>
                <c:pt idx="970">
                  <c:v>162.5970083</c:v>
                </c:pt>
                <c:pt idx="971">
                  <c:v>160.6638748</c:v>
                </c:pt>
                <c:pt idx="972">
                  <c:v>158.93081900000001</c:v>
                </c:pt>
                <c:pt idx="973">
                  <c:v>157.6570179</c:v>
                </c:pt>
                <c:pt idx="974">
                  <c:v>157.82037919999999</c:v>
                </c:pt>
                <c:pt idx="975">
                  <c:v>155.666372</c:v>
                </c:pt>
                <c:pt idx="976">
                  <c:v>155.666372</c:v>
                </c:pt>
                <c:pt idx="977">
                  <c:v>155.666372</c:v>
                </c:pt>
                <c:pt idx="978">
                  <c:v>155.666372</c:v>
                </c:pt>
                <c:pt idx="979">
                  <c:v>154.11802059999999</c:v>
                </c:pt>
                <c:pt idx="980">
                  <c:v>156.8899672</c:v>
                </c:pt>
                <c:pt idx="981">
                  <c:v>156.5705858</c:v>
                </c:pt>
                <c:pt idx="982">
                  <c:v>160.2153563</c:v>
                </c:pt>
                <c:pt idx="983">
                  <c:v>160.2153563</c:v>
                </c:pt>
                <c:pt idx="984">
                  <c:v>160.2153563</c:v>
                </c:pt>
                <c:pt idx="985">
                  <c:v>163.16022649999999</c:v>
                </c:pt>
                <c:pt idx="986">
                  <c:v>152.89389980000001</c:v>
                </c:pt>
                <c:pt idx="987">
                  <c:v>153.84317720000001</c:v>
                </c:pt>
                <c:pt idx="988">
                  <c:v>150.7237964</c:v>
                </c:pt>
                <c:pt idx="989">
                  <c:v>149.50835359999999</c:v>
                </c:pt>
                <c:pt idx="990">
                  <c:v>149.50835359999999</c:v>
                </c:pt>
                <c:pt idx="991">
                  <c:v>149.50835359999999</c:v>
                </c:pt>
                <c:pt idx="992">
                  <c:v>151.09957779999999</c:v>
                </c:pt>
                <c:pt idx="993">
                  <c:v>150.3046468</c:v>
                </c:pt>
                <c:pt idx="994">
                  <c:v>147.3948393</c:v>
                </c:pt>
                <c:pt idx="995">
                  <c:v>146.9856107</c:v>
                </c:pt>
                <c:pt idx="996">
                  <c:v>144.5752947</c:v>
                </c:pt>
                <c:pt idx="997">
                  <c:v>144.5752947</c:v>
                </c:pt>
                <c:pt idx="998">
                  <c:v>144.5752947</c:v>
                </c:pt>
                <c:pt idx="999">
                  <c:v>144.36842569999999</c:v>
                </c:pt>
                <c:pt idx="1000">
                  <c:v>144.21205560000001</c:v>
                </c:pt>
                <c:pt idx="1001">
                  <c:v>146.18067690000001</c:v>
                </c:pt>
                <c:pt idx="1002">
                  <c:v>141.4654812</c:v>
                </c:pt>
                <c:pt idx="1003">
                  <c:v>138.54165069999999</c:v>
                </c:pt>
                <c:pt idx="1004">
                  <c:v>138.54165069999999</c:v>
                </c:pt>
                <c:pt idx="1005">
                  <c:v>138.54165069999999</c:v>
                </c:pt>
                <c:pt idx="1006">
                  <c:v>142.7420955</c:v>
                </c:pt>
                <c:pt idx="1007">
                  <c:v>147.4028749</c:v>
                </c:pt>
                <c:pt idx="1008">
                  <c:v>147.45529970000001</c:v>
                </c:pt>
                <c:pt idx="1009">
                  <c:v>146.60968489999999</c:v>
                </c:pt>
                <c:pt idx="1010">
                  <c:v>140.41539990000001</c:v>
                </c:pt>
                <c:pt idx="1011">
                  <c:v>140.41539990000001</c:v>
                </c:pt>
                <c:pt idx="1012">
                  <c:v>140.41539990000001</c:v>
                </c:pt>
                <c:pt idx="1013">
                  <c:v>139.0628102</c:v>
                </c:pt>
                <c:pt idx="1014">
                  <c:v>137.24801790000001</c:v>
                </c:pt>
                <c:pt idx="1015">
                  <c:v>137.216576</c:v>
                </c:pt>
                <c:pt idx="1016">
                  <c:v>140.5845315</c:v>
                </c:pt>
                <c:pt idx="1017">
                  <c:v>135.99482520000001</c:v>
                </c:pt>
                <c:pt idx="1018">
                  <c:v>135.99482520000001</c:v>
                </c:pt>
                <c:pt idx="1019">
                  <c:v>135.99482520000001</c:v>
                </c:pt>
                <c:pt idx="1020">
                  <c:v>141.51132910000001</c:v>
                </c:pt>
                <c:pt idx="1021">
                  <c:v>142.71371439999999</c:v>
                </c:pt>
                <c:pt idx="1022">
                  <c:v>141.9907595</c:v>
                </c:pt>
                <c:pt idx="1023">
                  <c:v>141.84774730000001</c:v>
                </c:pt>
                <c:pt idx="1024">
                  <c:v>145.16657599999999</c:v>
                </c:pt>
                <c:pt idx="1025">
                  <c:v>145.16657599999999</c:v>
                </c:pt>
                <c:pt idx="1026">
                  <c:v>145.16657599999999</c:v>
                </c:pt>
                <c:pt idx="1027">
                  <c:v>147.13625780000001</c:v>
                </c:pt>
                <c:pt idx="1028">
                  <c:v>149.89272869999999</c:v>
                </c:pt>
                <c:pt idx="1029">
                  <c:v>142.01672429999999</c:v>
                </c:pt>
                <c:pt idx="1030">
                  <c:v>136.7970813</c:v>
                </c:pt>
                <c:pt idx="1031">
                  <c:v>141.0631214</c:v>
                </c:pt>
                <c:pt idx="1032">
                  <c:v>141.0631214</c:v>
                </c:pt>
                <c:pt idx="1033">
                  <c:v>141.0631214</c:v>
                </c:pt>
                <c:pt idx="1034">
                  <c:v>138.6517011</c:v>
                </c:pt>
                <c:pt idx="1035">
                  <c:v>135.24199920000001</c:v>
                </c:pt>
                <c:pt idx="1036">
                  <c:v>130.10392719999999</c:v>
                </c:pt>
                <c:pt idx="1037">
                  <c:v>125.8668763</c:v>
                </c:pt>
                <c:pt idx="1038">
                  <c:v>128.4704648</c:v>
                </c:pt>
                <c:pt idx="1039">
                  <c:v>128.4704648</c:v>
                </c:pt>
                <c:pt idx="1040">
                  <c:v>128.4704648</c:v>
                </c:pt>
                <c:pt idx="1041">
                  <c:v>130.40511549999999</c:v>
                </c:pt>
                <c:pt idx="1042">
                  <c:v>130.8860971</c:v>
                </c:pt>
                <c:pt idx="1043">
                  <c:v>127.4690356</c:v>
                </c:pt>
                <c:pt idx="1044">
                  <c:v>139.2726529</c:v>
                </c:pt>
                <c:pt idx="1045">
                  <c:v>142.59614210000001</c:v>
                </c:pt>
                <c:pt idx="1046">
                  <c:v>142.59614210000001</c:v>
                </c:pt>
                <c:pt idx="1047">
                  <c:v>142.59614210000001</c:v>
                </c:pt>
                <c:pt idx="1048">
                  <c:v>140.74659399999999</c:v>
                </c:pt>
                <c:pt idx="1049">
                  <c:v>142.51930419999999</c:v>
                </c:pt>
                <c:pt idx="1050">
                  <c:v>141.17324160000001</c:v>
                </c:pt>
                <c:pt idx="1051">
                  <c:v>140.98989660000001</c:v>
                </c:pt>
                <c:pt idx="1052">
                  <c:v>140.5936987</c:v>
                </c:pt>
                <c:pt idx="1053">
                  <c:v>140.5936987</c:v>
                </c:pt>
                <c:pt idx="1054">
                  <c:v>140.5936987</c:v>
                </c:pt>
                <c:pt idx="1055">
                  <c:v>138.76982000000001</c:v>
                </c:pt>
                <c:pt idx="1056">
                  <c:v>140.8923322</c:v>
                </c:pt>
                <c:pt idx="1057">
                  <c:v>142.36937420000001</c:v>
                </c:pt>
                <c:pt idx="1058">
                  <c:v>142.36937420000001</c:v>
                </c:pt>
                <c:pt idx="1059">
                  <c:v>140.84454600000001</c:v>
                </c:pt>
                <c:pt idx="1060">
                  <c:v>140.84454600000001</c:v>
                </c:pt>
                <c:pt idx="1061">
                  <c:v>140.84454600000001</c:v>
                </c:pt>
                <c:pt idx="1062">
                  <c:v>138.19290899999999</c:v>
                </c:pt>
                <c:pt idx="1063">
                  <c:v>136.48686900000001</c:v>
                </c:pt>
                <c:pt idx="1064">
                  <c:v>144.26289639999999</c:v>
                </c:pt>
                <c:pt idx="1065">
                  <c:v>144.2760974</c:v>
                </c:pt>
                <c:pt idx="1066">
                  <c:v>143.7330235</c:v>
                </c:pt>
                <c:pt idx="1067">
                  <c:v>143.7330235</c:v>
                </c:pt>
                <c:pt idx="1068">
                  <c:v>143.7330235</c:v>
                </c:pt>
                <c:pt idx="1069">
                  <c:v>141.57178350000001</c:v>
                </c:pt>
                <c:pt idx="1070">
                  <c:v>137.77961730000001</c:v>
                </c:pt>
                <c:pt idx="1071">
                  <c:v>136.58445510000001</c:v>
                </c:pt>
                <c:pt idx="1072">
                  <c:v>138.27536520000001</c:v>
                </c:pt>
                <c:pt idx="1073">
                  <c:v>137.43152330000001</c:v>
                </c:pt>
                <c:pt idx="1074">
                  <c:v>137.43152330000001</c:v>
                </c:pt>
                <c:pt idx="1075">
                  <c:v>137.43152330000001</c:v>
                </c:pt>
                <c:pt idx="1076">
                  <c:v>139.8516965</c:v>
                </c:pt>
                <c:pt idx="1077">
                  <c:v>142.38073220000001</c:v>
                </c:pt>
                <c:pt idx="1078">
                  <c:v>141.26034619999999</c:v>
                </c:pt>
                <c:pt idx="1079">
                  <c:v>135.63938139999999</c:v>
                </c:pt>
                <c:pt idx="1080">
                  <c:v>134.2858966</c:v>
                </c:pt>
                <c:pt idx="1081">
                  <c:v>134.2858966</c:v>
                </c:pt>
                <c:pt idx="1082">
                  <c:v>134.2858966</c:v>
                </c:pt>
                <c:pt idx="1083">
                  <c:v>131.5583628</c:v>
                </c:pt>
                <c:pt idx="1084">
                  <c:v>131.9217055</c:v>
                </c:pt>
                <c:pt idx="1085">
                  <c:v>134.188199</c:v>
                </c:pt>
                <c:pt idx="1086">
                  <c:v>130.5026972</c:v>
                </c:pt>
                <c:pt idx="1087">
                  <c:v>131.10722720000001</c:v>
                </c:pt>
                <c:pt idx="1088">
                  <c:v>131.10722720000001</c:v>
                </c:pt>
                <c:pt idx="1089">
                  <c:v>131.10722720000001</c:v>
                </c:pt>
                <c:pt idx="1090">
                  <c:v>131.10722720000001</c:v>
                </c:pt>
                <c:pt idx="1091">
                  <c:v>128.83504020000001</c:v>
                </c:pt>
                <c:pt idx="1092">
                  <c:v>126.50073930000001</c:v>
                </c:pt>
                <c:pt idx="1093">
                  <c:v>130.2018879</c:v>
                </c:pt>
                <c:pt idx="1094">
                  <c:v>130.05901729999999</c:v>
                </c:pt>
                <c:pt idx="1095">
                  <c:v>130.05901729999999</c:v>
                </c:pt>
                <c:pt idx="1096">
                  <c:v>130.05901729999999</c:v>
                </c:pt>
                <c:pt idx="1097">
                  <c:v>130.05901729999999</c:v>
                </c:pt>
                <c:pt idx="1098">
                  <c:v>129.16179260000001</c:v>
                </c:pt>
                <c:pt idx="1099">
                  <c:v>128.06075100000001</c:v>
                </c:pt>
                <c:pt idx="1100">
                  <c:v>125.5139944</c:v>
                </c:pt>
                <c:pt idx="1101">
                  <c:v>128.89625989999999</c:v>
                </c:pt>
                <c:pt idx="1102">
                  <c:v>128.89625989999999</c:v>
                </c:pt>
                <c:pt idx="1103">
                  <c:v>128.89625989999999</c:v>
                </c:pt>
                <c:pt idx="1104">
                  <c:v>130.03060579999999</c:v>
                </c:pt>
                <c:pt idx="1105">
                  <c:v>131.34725929999999</c:v>
                </c:pt>
                <c:pt idx="1106">
                  <c:v>135.03220479999999</c:v>
                </c:pt>
                <c:pt idx="1107">
                  <c:v>135.62352960000001</c:v>
                </c:pt>
                <c:pt idx="1108">
                  <c:v>137.10386729999999</c:v>
                </c:pt>
                <c:pt idx="1109">
                  <c:v>137.10386729999999</c:v>
                </c:pt>
                <c:pt idx="1110">
                  <c:v>137.10386729999999</c:v>
                </c:pt>
                <c:pt idx="1111">
                  <c:v>137.10386729999999</c:v>
                </c:pt>
                <c:pt idx="1112">
                  <c:v>137.33497639999999</c:v>
                </c:pt>
                <c:pt idx="1113">
                  <c:v>135.96637480000001</c:v>
                </c:pt>
                <c:pt idx="1114">
                  <c:v>135.364283</c:v>
                </c:pt>
                <c:pt idx="1115">
                  <c:v>140.0616493</c:v>
                </c:pt>
                <c:pt idx="1116">
                  <c:v>140.0616493</c:v>
                </c:pt>
                <c:pt idx="1117">
                  <c:v>140.0616493</c:v>
                </c:pt>
                <c:pt idx="1118">
                  <c:v>142.82369299999999</c:v>
                </c:pt>
                <c:pt idx="1119">
                  <c:v>142.4397055</c:v>
                </c:pt>
                <c:pt idx="1120">
                  <c:v>141.53269019999999</c:v>
                </c:pt>
                <c:pt idx="1121">
                  <c:v>144.84066039999999</c:v>
                </c:pt>
                <c:pt idx="1122">
                  <c:v>146.90728870000001</c:v>
                </c:pt>
                <c:pt idx="1123">
                  <c:v>146.90728870000001</c:v>
                </c:pt>
                <c:pt idx="1124">
                  <c:v>146.90728870000001</c:v>
                </c:pt>
                <c:pt idx="1125">
                  <c:v>143.37651320000001</c:v>
                </c:pt>
                <c:pt idx="1126">
                  <c:v>145.7824713</c:v>
                </c:pt>
                <c:pt idx="1127">
                  <c:v>148.64102969999999</c:v>
                </c:pt>
                <c:pt idx="1128">
                  <c:v>157.4021138</c:v>
                </c:pt>
                <c:pt idx="1129">
                  <c:v>154.2549818</c:v>
                </c:pt>
                <c:pt idx="1130">
                  <c:v>154.2549818</c:v>
                </c:pt>
                <c:pt idx="1131">
                  <c:v>154.2549818</c:v>
                </c:pt>
                <c:pt idx="1132">
                  <c:v>152.50211659999999</c:v>
                </c:pt>
                <c:pt idx="1133">
                  <c:v>156.96189720000001</c:v>
                </c:pt>
                <c:pt idx="1134">
                  <c:v>153.1038562</c:v>
                </c:pt>
                <c:pt idx="1135">
                  <c:v>150.65663029999999</c:v>
                </c:pt>
                <c:pt idx="1136">
                  <c:v>149.62832080000001</c:v>
                </c:pt>
                <c:pt idx="1137">
                  <c:v>149.62832080000001</c:v>
                </c:pt>
                <c:pt idx="1138">
                  <c:v>149.62832080000001</c:v>
                </c:pt>
                <c:pt idx="1139">
                  <c:v>152.64445549999999</c:v>
                </c:pt>
                <c:pt idx="1140">
                  <c:v>153.17384970000001</c:v>
                </c:pt>
                <c:pt idx="1141">
                  <c:v>154.0740346</c:v>
                </c:pt>
                <c:pt idx="1142">
                  <c:v>150.97080389999999</c:v>
                </c:pt>
                <c:pt idx="1143">
                  <c:v>149.23706809999999</c:v>
                </c:pt>
                <c:pt idx="1144">
                  <c:v>149.23706809999999</c:v>
                </c:pt>
                <c:pt idx="1145">
                  <c:v>149.23706809999999</c:v>
                </c:pt>
                <c:pt idx="1146">
                  <c:v>149.23706809999999</c:v>
                </c:pt>
                <c:pt idx="1147">
                  <c:v>145.58481810000001</c:v>
                </c:pt>
                <c:pt idx="1148">
                  <c:v>145.6958807</c:v>
                </c:pt>
                <c:pt idx="1149">
                  <c:v>147.61706620000001</c:v>
                </c:pt>
                <c:pt idx="1150">
                  <c:v>144.8545762</c:v>
                </c:pt>
                <c:pt idx="1151">
                  <c:v>144.8545762</c:v>
                </c:pt>
                <c:pt idx="1152">
                  <c:v>144.8545762</c:v>
                </c:pt>
                <c:pt idx="1153">
                  <c:v>145.71319130000001</c:v>
                </c:pt>
                <c:pt idx="1154">
                  <c:v>145.7974371</c:v>
                </c:pt>
                <c:pt idx="1155">
                  <c:v>144.03743320000001</c:v>
                </c:pt>
                <c:pt idx="1156">
                  <c:v>145.7166497</c:v>
                </c:pt>
                <c:pt idx="1157">
                  <c:v>149.91253470000001</c:v>
                </c:pt>
                <c:pt idx="1158">
                  <c:v>149.91253470000001</c:v>
                </c:pt>
                <c:pt idx="1159">
                  <c:v>149.91253470000001</c:v>
                </c:pt>
                <c:pt idx="1160">
                  <c:v>150.96225569999999</c:v>
                </c:pt>
                <c:pt idx="1161">
                  <c:v>149.3174247</c:v>
                </c:pt>
                <c:pt idx="1162">
                  <c:v>150.32323410000001</c:v>
                </c:pt>
                <c:pt idx="1163">
                  <c:v>148.02546760000001</c:v>
                </c:pt>
                <c:pt idx="1164">
                  <c:v>145.75152600000001</c:v>
                </c:pt>
                <c:pt idx="1165">
                  <c:v>145.75152600000001</c:v>
                </c:pt>
                <c:pt idx="1166">
                  <c:v>145.75152600000001</c:v>
                </c:pt>
                <c:pt idx="1167">
                  <c:v>147.67032699999999</c:v>
                </c:pt>
                <c:pt idx="1168">
                  <c:v>151.75464880000001</c:v>
                </c:pt>
                <c:pt idx="1169">
                  <c:v>153.56111580000001</c:v>
                </c:pt>
                <c:pt idx="1170">
                  <c:v>158.86700149999999</c:v>
                </c:pt>
                <c:pt idx="1171">
                  <c:v>158.76563640000001</c:v>
                </c:pt>
                <c:pt idx="1172">
                  <c:v>158.76563640000001</c:v>
                </c:pt>
                <c:pt idx="1173">
                  <c:v>158.76563640000001</c:v>
                </c:pt>
                <c:pt idx="1174">
                  <c:v>158.40139619999999</c:v>
                </c:pt>
                <c:pt idx="1175">
                  <c:v>161.00608690000001</c:v>
                </c:pt>
                <c:pt idx="1176">
                  <c:v>159.54923779999999</c:v>
                </c:pt>
                <c:pt idx="1177">
                  <c:v>161.812513</c:v>
                </c:pt>
                <c:pt idx="1178">
                  <c:v>162.3379089</c:v>
                </c:pt>
                <c:pt idx="1179">
                  <c:v>162.3379089</c:v>
                </c:pt>
                <c:pt idx="1180">
                  <c:v>162.3379089</c:v>
                </c:pt>
                <c:pt idx="1181">
                  <c:v>160.0347491</c:v>
                </c:pt>
                <c:pt idx="1182">
                  <c:v>158.95338419999999</c:v>
                </c:pt>
                <c:pt idx="1183">
                  <c:v>161.8733747</c:v>
                </c:pt>
                <c:pt idx="1184">
                  <c:v>163.455006</c:v>
                </c:pt>
                <c:pt idx="1185">
                  <c:v>166.22319619999999</c:v>
                </c:pt>
                <c:pt idx="1186">
                  <c:v>166.22319619999999</c:v>
                </c:pt>
                <c:pt idx="1187">
                  <c:v>166.22319619999999</c:v>
                </c:pt>
                <c:pt idx="1188">
                  <c:v>166.6256544</c:v>
                </c:pt>
                <c:pt idx="1189">
                  <c:v>166.6022954</c:v>
                </c:pt>
                <c:pt idx="1190">
                  <c:v>164.53764770000001</c:v>
                </c:pt>
                <c:pt idx="1191">
                  <c:v>167.2651506</c:v>
                </c:pt>
                <c:pt idx="1192">
                  <c:v>167.2651506</c:v>
                </c:pt>
                <c:pt idx="1193">
                  <c:v>167.2651506</c:v>
                </c:pt>
                <c:pt idx="1194">
                  <c:v>167.2651506</c:v>
                </c:pt>
                <c:pt idx="1195">
                  <c:v>165.91500780000001</c:v>
                </c:pt>
                <c:pt idx="1196">
                  <c:v>163.63644529999999</c:v>
                </c:pt>
                <c:pt idx="1197">
                  <c:v>162.5564699</c:v>
                </c:pt>
                <c:pt idx="1198">
                  <c:v>167.09687489999999</c:v>
                </c:pt>
                <c:pt idx="1199">
                  <c:v>166.85928659999999</c:v>
                </c:pt>
                <c:pt idx="1200">
                  <c:v>166.85928659999999</c:v>
                </c:pt>
                <c:pt idx="1201">
                  <c:v>166.85928659999999</c:v>
                </c:pt>
                <c:pt idx="1202">
                  <c:v>166.60892530000001</c:v>
                </c:pt>
                <c:pt idx="1203">
                  <c:v>166.80458329999999</c:v>
                </c:pt>
                <c:pt idx="1204">
                  <c:v>167.5459821</c:v>
                </c:pt>
                <c:pt idx="1205">
                  <c:v>166.52723209999999</c:v>
                </c:pt>
                <c:pt idx="1206">
                  <c:v>166.4425162</c:v>
                </c:pt>
                <c:pt idx="1207">
                  <c:v>166.4425162</c:v>
                </c:pt>
                <c:pt idx="1208">
                  <c:v>166.4425162</c:v>
                </c:pt>
                <c:pt idx="1209">
                  <c:v>165.96447749999999</c:v>
                </c:pt>
                <c:pt idx="1210">
                  <c:v>162.55657980000001</c:v>
                </c:pt>
                <c:pt idx="1211">
                  <c:v>166.17678459999999</c:v>
                </c:pt>
                <c:pt idx="1212">
                  <c:v>172.42061899999999</c:v>
                </c:pt>
                <c:pt idx="1213">
                  <c:v>172.67093120000001</c:v>
                </c:pt>
                <c:pt idx="1214">
                  <c:v>172.67093120000001</c:v>
                </c:pt>
                <c:pt idx="1215">
                  <c:v>172.67093120000001</c:v>
                </c:pt>
                <c:pt idx="1216">
                  <c:v>172.43479189999999</c:v>
                </c:pt>
                <c:pt idx="1217">
                  <c:v>171.23321920000001</c:v>
                </c:pt>
                <c:pt idx="1218">
                  <c:v>170.49359129999999</c:v>
                </c:pt>
                <c:pt idx="1219">
                  <c:v>169.6920432</c:v>
                </c:pt>
                <c:pt idx="1220">
                  <c:v>173.7070306</c:v>
                </c:pt>
                <c:pt idx="1221">
                  <c:v>173.7070306</c:v>
                </c:pt>
                <c:pt idx="1222">
                  <c:v>173.7070306</c:v>
                </c:pt>
                <c:pt idx="1223">
                  <c:v>174.18953350000001</c:v>
                </c:pt>
                <c:pt idx="1224">
                  <c:v>173.16062880000001</c:v>
                </c:pt>
                <c:pt idx="1225">
                  <c:v>176.4273785</c:v>
                </c:pt>
                <c:pt idx="1226">
                  <c:v>177.7153649</c:v>
                </c:pt>
                <c:pt idx="1227">
                  <c:v>176.87326630000001</c:v>
                </c:pt>
                <c:pt idx="1228">
                  <c:v>176.87326630000001</c:v>
                </c:pt>
                <c:pt idx="1229">
                  <c:v>176.87326630000001</c:v>
                </c:pt>
                <c:pt idx="1230">
                  <c:v>177.34785840000001</c:v>
                </c:pt>
                <c:pt idx="1231">
                  <c:v>178.99050629999999</c:v>
                </c:pt>
                <c:pt idx="1232">
                  <c:v>181.01495689999999</c:v>
                </c:pt>
                <c:pt idx="1233">
                  <c:v>184.48102919999999</c:v>
                </c:pt>
                <c:pt idx="1234">
                  <c:v>183.8508616</c:v>
                </c:pt>
                <c:pt idx="1235">
                  <c:v>183.8508616</c:v>
                </c:pt>
                <c:pt idx="1236">
                  <c:v>183.8508616</c:v>
                </c:pt>
                <c:pt idx="1237">
                  <c:v>184.3800632</c:v>
                </c:pt>
                <c:pt idx="1238">
                  <c:v>181.8683048</c:v>
                </c:pt>
                <c:pt idx="1239">
                  <c:v>181.6891138</c:v>
                </c:pt>
                <c:pt idx="1240">
                  <c:v>188.16689830000001</c:v>
                </c:pt>
                <c:pt idx="1241">
                  <c:v>192.7477428</c:v>
                </c:pt>
                <c:pt idx="1242">
                  <c:v>192.7477428</c:v>
                </c:pt>
                <c:pt idx="1243">
                  <c:v>192.7477428</c:v>
                </c:pt>
                <c:pt idx="1244">
                  <c:v>192.7477428</c:v>
                </c:pt>
                <c:pt idx="1245">
                  <c:v>193.66908509999999</c:v>
                </c:pt>
                <c:pt idx="1246">
                  <c:v>191.84977079999999</c:v>
                </c:pt>
                <c:pt idx="1247">
                  <c:v>195.12865350000001</c:v>
                </c:pt>
                <c:pt idx="1248">
                  <c:v>196.27102199999999</c:v>
                </c:pt>
                <c:pt idx="1249">
                  <c:v>196.27102199999999</c:v>
                </c:pt>
                <c:pt idx="1250">
                  <c:v>196.27102199999999</c:v>
                </c:pt>
                <c:pt idx="1251">
                  <c:v>196.26350930000001</c:v>
                </c:pt>
                <c:pt idx="1252">
                  <c:v>196.0444943</c:v>
                </c:pt>
                <c:pt idx="1253">
                  <c:v>190.9235266</c:v>
                </c:pt>
                <c:pt idx="1254">
                  <c:v>193.17399140000001</c:v>
                </c:pt>
                <c:pt idx="1255">
                  <c:v>193.52920570000001</c:v>
                </c:pt>
                <c:pt idx="1256">
                  <c:v>193.52920570000001</c:v>
                </c:pt>
                <c:pt idx="1257">
                  <c:v>193.52920570000001</c:v>
                </c:pt>
                <c:pt idx="1258">
                  <c:v>197.12128899999999</c:v>
                </c:pt>
                <c:pt idx="1259">
                  <c:v>198.08659209999999</c:v>
                </c:pt>
                <c:pt idx="1260">
                  <c:v>199.95896010000001</c:v>
                </c:pt>
                <c:pt idx="1261">
                  <c:v>202.83393419999999</c:v>
                </c:pt>
                <c:pt idx="1262">
                  <c:v>200.81475560000001</c:v>
                </c:pt>
                <c:pt idx="1263">
                  <c:v>200.81475560000001</c:v>
                </c:pt>
                <c:pt idx="1264">
                  <c:v>200.81475560000001</c:v>
                </c:pt>
                <c:pt idx="1265">
                  <c:v>200.81475560000001</c:v>
                </c:pt>
                <c:pt idx="1266">
                  <c:v>200.90247099999999</c:v>
                </c:pt>
                <c:pt idx="1267">
                  <c:v>198.47213139999999</c:v>
                </c:pt>
                <c:pt idx="1268">
                  <c:v>202.06417619999999</c:v>
                </c:pt>
                <c:pt idx="1269">
                  <c:v>200.57406460000001</c:v>
                </c:pt>
                <c:pt idx="1270">
                  <c:v>200.57406460000001</c:v>
                </c:pt>
                <c:pt idx="1271">
                  <c:v>200.57406460000001</c:v>
                </c:pt>
                <c:pt idx="1272">
                  <c:v>196.60936340000001</c:v>
                </c:pt>
                <c:pt idx="1273">
                  <c:v>199.88601159999999</c:v>
                </c:pt>
                <c:pt idx="1274">
                  <c:v>200.42868440000001</c:v>
                </c:pt>
                <c:pt idx="1275">
                  <c:v>199.72063969999999</c:v>
                </c:pt>
                <c:pt idx="1276">
                  <c:v>203.51488549999999</c:v>
                </c:pt>
                <c:pt idx="1277">
                  <c:v>203.51488549999999</c:v>
                </c:pt>
                <c:pt idx="1278">
                  <c:v>203.51488549999999</c:v>
                </c:pt>
                <c:pt idx="1279">
                  <c:v>202.71786510000001</c:v>
                </c:pt>
                <c:pt idx="1280">
                  <c:v>202.71786510000001</c:v>
                </c:pt>
                <c:pt idx="1281">
                  <c:v>203.15899780000001</c:v>
                </c:pt>
                <c:pt idx="1282">
                  <c:v>202.61526799999999</c:v>
                </c:pt>
                <c:pt idx="1283">
                  <c:v>201.90967280000001</c:v>
                </c:pt>
                <c:pt idx="1284">
                  <c:v>201.90967280000001</c:v>
                </c:pt>
                <c:pt idx="1285">
                  <c:v>201.90967280000001</c:v>
                </c:pt>
                <c:pt idx="1286">
                  <c:v>199.49022769999999</c:v>
                </c:pt>
                <c:pt idx="1287">
                  <c:v>200.2810609</c:v>
                </c:pt>
                <c:pt idx="1288">
                  <c:v>203.6359267</c:v>
                </c:pt>
                <c:pt idx="1289">
                  <c:v>207.84930990000001</c:v>
                </c:pt>
                <c:pt idx="1290">
                  <c:v>208.07297829999999</c:v>
                </c:pt>
                <c:pt idx="1291">
                  <c:v>208.07297829999999</c:v>
                </c:pt>
                <c:pt idx="1292">
                  <c:v>208.07297829999999</c:v>
                </c:pt>
                <c:pt idx="1293">
                  <c:v>209.47769600000001</c:v>
                </c:pt>
                <c:pt idx="1294">
                  <c:v>211.49980289999999</c:v>
                </c:pt>
                <c:pt idx="1295">
                  <c:v>211.39339090000001</c:v>
                </c:pt>
                <c:pt idx="1296">
                  <c:v>206.31010040000001</c:v>
                </c:pt>
                <c:pt idx="1297">
                  <c:v>204.79513700000001</c:v>
                </c:pt>
                <c:pt idx="1298">
                  <c:v>204.79513700000001</c:v>
                </c:pt>
                <c:pt idx="1299">
                  <c:v>204.79513700000001</c:v>
                </c:pt>
                <c:pt idx="1300">
                  <c:v>205.42246470000001</c:v>
                </c:pt>
                <c:pt idx="1301">
                  <c:v>207.3772664</c:v>
                </c:pt>
                <c:pt idx="1302">
                  <c:v>207.10069709999999</c:v>
                </c:pt>
                <c:pt idx="1303">
                  <c:v>206.67909739999999</c:v>
                </c:pt>
                <c:pt idx="1304">
                  <c:v>211.2423952</c:v>
                </c:pt>
                <c:pt idx="1305">
                  <c:v>211.2423952</c:v>
                </c:pt>
                <c:pt idx="1306">
                  <c:v>211.2423952</c:v>
                </c:pt>
                <c:pt idx="1307">
                  <c:v>211.03967729999999</c:v>
                </c:pt>
                <c:pt idx="1308">
                  <c:v>210.4293304</c:v>
                </c:pt>
                <c:pt idx="1309">
                  <c:v>205.08977709999999</c:v>
                </c:pt>
                <c:pt idx="1310">
                  <c:v>204.70903440000001</c:v>
                </c:pt>
                <c:pt idx="1311">
                  <c:v>203.88041519999999</c:v>
                </c:pt>
                <c:pt idx="1312">
                  <c:v>203.88041519999999</c:v>
                </c:pt>
                <c:pt idx="1313">
                  <c:v>203.88041519999999</c:v>
                </c:pt>
                <c:pt idx="1314">
                  <c:v>205.3820273</c:v>
                </c:pt>
                <c:pt idx="1315">
                  <c:v>203.94604100000001</c:v>
                </c:pt>
                <c:pt idx="1316">
                  <c:v>200.45955789999999</c:v>
                </c:pt>
                <c:pt idx="1317">
                  <c:v>200.5303893</c:v>
                </c:pt>
                <c:pt idx="1318">
                  <c:v>199.11663050000001</c:v>
                </c:pt>
                <c:pt idx="1319">
                  <c:v>199.11663050000001</c:v>
                </c:pt>
                <c:pt idx="1320">
                  <c:v>199.11663050000001</c:v>
                </c:pt>
                <c:pt idx="1321">
                  <c:v>202.6897936</c:v>
                </c:pt>
                <c:pt idx="1322">
                  <c:v>200.6094085</c:v>
                </c:pt>
                <c:pt idx="1323">
                  <c:v>198.67923880000001</c:v>
                </c:pt>
                <c:pt idx="1324">
                  <c:v>196.92971399999999</c:v>
                </c:pt>
                <c:pt idx="1325">
                  <c:v>196.16387420000001</c:v>
                </c:pt>
                <c:pt idx="1326">
                  <c:v>196.16387420000001</c:v>
                </c:pt>
                <c:pt idx="1327">
                  <c:v>196.16387420000001</c:v>
                </c:pt>
                <c:pt idx="1328">
                  <c:v>200.22264000000001</c:v>
                </c:pt>
                <c:pt idx="1329">
                  <c:v>200.0113011</c:v>
                </c:pt>
                <c:pt idx="1330">
                  <c:v>204.0867566</c:v>
                </c:pt>
                <c:pt idx="1331">
                  <c:v>199.7527211</c:v>
                </c:pt>
                <c:pt idx="1332">
                  <c:v>200.55268029999999</c:v>
                </c:pt>
                <c:pt idx="1333">
                  <c:v>200.55268029999999</c:v>
                </c:pt>
                <c:pt idx="1334">
                  <c:v>200.55268029999999</c:v>
                </c:pt>
                <c:pt idx="1335">
                  <c:v>202.07373810000001</c:v>
                </c:pt>
                <c:pt idx="1336">
                  <c:v>206.69506949999999</c:v>
                </c:pt>
                <c:pt idx="1337">
                  <c:v>208.27874159999999</c:v>
                </c:pt>
                <c:pt idx="1338">
                  <c:v>209.19189660000001</c:v>
                </c:pt>
                <c:pt idx="1339">
                  <c:v>208.91464680000001</c:v>
                </c:pt>
                <c:pt idx="1340">
                  <c:v>208.91464680000001</c:v>
                </c:pt>
                <c:pt idx="1341">
                  <c:v>208.91464680000001</c:v>
                </c:pt>
                <c:pt idx="1342">
                  <c:v>208.91464680000001</c:v>
                </c:pt>
                <c:pt idx="1343">
                  <c:v>209.72151700000001</c:v>
                </c:pt>
                <c:pt idx="1344">
                  <c:v>206.13222099999999</c:v>
                </c:pt>
                <c:pt idx="1345">
                  <c:v>204.2564734</c:v>
                </c:pt>
                <c:pt idx="1346">
                  <c:v>205.0458849</c:v>
                </c:pt>
                <c:pt idx="1347">
                  <c:v>205.0458849</c:v>
                </c:pt>
                <c:pt idx="1348">
                  <c:v>205.0458849</c:v>
                </c:pt>
                <c:pt idx="1349">
                  <c:v>207.32541130000001</c:v>
                </c:pt>
                <c:pt idx="1350">
                  <c:v>204.2057149</c:v>
                </c:pt>
                <c:pt idx="1351">
                  <c:v>205.77451239999999</c:v>
                </c:pt>
                <c:pt idx="1352">
                  <c:v>207.45802449999999</c:v>
                </c:pt>
                <c:pt idx="1353">
                  <c:v>203.47917949999999</c:v>
                </c:pt>
                <c:pt idx="1354">
                  <c:v>203.47917949999999</c:v>
                </c:pt>
                <c:pt idx="1355">
                  <c:v>203.47917949999999</c:v>
                </c:pt>
                <c:pt idx="1356">
                  <c:v>204.42896039999999</c:v>
                </c:pt>
                <c:pt idx="1357">
                  <c:v>204.10501629999999</c:v>
                </c:pt>
                <c:pt idx="1358">
                  <c:v>199.38117109999999</c:v>
                </c:pt>
                <c:pt idx="1359">
                  <c:v>195.81021899999999</c:v>
                </c:pt>
                <c:pt idx="1360">
                  <c:v>196.2423326</c:v>
                </c:pt>
                <c:pt idx="1361">
                  <c:v>196.2423326</c:v>
                </c:pt>
                <c:pt idx="1362">
                  <c:v>196.2423326</c:v>
                </c:pt>
                <c:pt idx="1363">
                  <c:v>197.76315629999999</c:v>
                </c:pt>
                <c:pt idx="1364">
                  <c:v>193.68589729999999</c:v>
                </c:pt>
                <c:pt idx="1365">
                  <c:v>194.01086720000001</c:v>
                </c:pt>
                <c:pt idx="1366">
                  <c:v>195.35051999999999</c:v>
                </c:pt>
                <c:pt idx="1367">
                  <c:v>195.7011201</c:v>
                </c:pt>
                <c:pt idx="1368">
                  <c:v>195.7011201</c:v>
                </c:pt>
                <c:pt idx="1369">
                  <c:v>195.7011201</c:v>
                </c:pt>
                <c:pt idx="1370">
                  <c:v>199.5671074</c:v>
                </c:pt>
                <c:pt idx="1371">
                  <c:v>195.53152510000001</c:v>
                </c:pt>
                <c:pt idx="1372">
                  <c:v>198.40716879999999</c:v>
                </c:pt>
                <c:pt idx="1373">
                  <c:v>198.8485522</c:v>
                </c:pt>
                <c:pt idx="1374">
                  <c:v>202.9910553</c:v>
                </c:pt>
                <c:pt idx="1375">
                  <c:v>202.9910553</c:v>
                </c:pt>
                <c:pt idx="1376">
                  <c:v>202.9910553</c:v>
                </c:pt>
                <c:pt idx="1377">
                  <c:v>204.05924139999999</c:v>
                </c:pt>
                <c:pt idx="1378">
                  <c:v>204.2780832</c:v>
                </c:pt>
                <c:pt idx="1379">
                  <c:v>207.2508871</c:v>
                </c:pt>
                <c:pt idx="1380">
                  <c:v>207.21224140000001</c:v>
                </c:pt>
                <c:pt idx="1381">
                  <c:v>203.90631260000001</c:v>
                </c:pt>
                <c:pt idx="1382">
                  <c:v>203.90631260000001</c:v>
                </c:pt>
                <c:pt idx="1383">
                  <c:v>203.90631260000001</c:v>
                </c:pt>
                <c:pt idx="1384">
                  <c:v>206.3319305</c:v>
                </c:pt>
                <c:pt idx="1385">
                  <c:v>204.67213240000001</c:v>
                </c:pt>
                <c:pt idx="1386">
                  <c:v>201.76278970000001</c:v>
                </c:pt>
                <c:pt idx="1387">
                  <c:v>201.40536639999999</c:v>
                </c:pt>
                <c:pt idx="1388">
                  <c:v>198.13580690000001</c:v>
                </c:pt>
                <c:pt idx="1389">
                  <c:v>198.13580690000001</c:v>
                </c:pt>
                <c:pt idx="1390">
                  <c:v>198.13580690000001</c:v>
                </c:pt>
                <c:pt idx="1391">
                  <c:v>200.16267809999999</c:v>
                </c:pt>
                <c:pt idx="1392">
                  <c:v>201.83842039999999</c:v>
                </c:pt>
                <c:pt idx="1393">
                  <c:v>195.91768279999999</c:v>
                </c:pt>
                <c:pt idx="1394">
                  <c:v>190.2332974</c:v>
                </c:pt>
                <c:pt idx="1395">
                  <c:v>193.13836130000001</c:v>
                </c:pt>
                <c:pt idx="1396">
                  <c:v>193.13836130000001</c:v>
                </c:pt>
                <c:pt idx="1397">
                  <c:v>193.13836130000001</c:v>
                </c:pt>
                <c:pt idx="1398">
                  <c:v>197.0072322</c:v>
                </c:pt>
                <c:pt idx="1399">
                  <c:v>196.99293950000001</c:v>
                </c:pt>
                <c:pt idx="1400">
                  <c:v>201.77520799999999</c:v>
                </c:pt>
                <c:pt idx="1401">
                  <c:v>204.29591970000001</c:v>
                </c:pt>
                <c:pt idx="1402">
                  <c:v>205.8831122</c:v>
                </c:pt>
                <c:pt idx="1403">
                  <c:v>205.8831122</c:v>
                </c:pt>
                <c:pt idx="1404">
                  <c:v>205.8831122</c:v>
                </c:pt>
                <c:pt idx="1405">
                  <c:v>208.0811099</c:v>
                </c:pt>
                <c:pt idx="1406">
                  <c:v>210.59833219999999</c:v>
                </c:pt>
                <c:pt idx="1407">
                  <c:v>211.82965609999999</c:v>
                </c:pt>
                <c:pt idx="1408">
                  <c:v>210.87065709999999</c:v>
                </c:pt>
                <c:pt idx="1409">
                  <c:v>215.93224559999999</c:v>
                </c:pt>
                <c:pt idx="1410">
                  <c:v>215.93224559999999</c:v>
                </c:pt>
                <c:pt idx="1411">
                  <c:v>215.93224559999999</c:v>
                </c:pt>
                <c:pt idx="1412">
                  <c:v>214.7952014</c:v>
                </c:pt>
                <c:pt idx="1413">
                  <c:v>218.18424529999999</c:v>
                </c:pt>
                <c:pt idx="1414">
                  <c:v>217.46395419999999</c:v>
                </c:pt>
                <c:pt idx="1415">
                  <c:v>219.6128449</c:v>
                </c:pt>
                <c:pt idx="1416">
                  <c:v>218.86419649999999</c:v>
                </c:pt>
                <c:pt idx="1417">
                  <c:v>218.86419649999999</c:v>
                </c:pt>
                <c:pt idx="1418">
                  <c:v>218.86419649999999</c:v>
                </c:pt>
                <c:pt idx="1419">
                  <c:v>221.80820610000001</c:v>
                </c:pt>
                <c:pt idx="1420">
                  <c:v>220.18588779999999</c:v>
                </c:pt>
                <c:pt idx="1421">
                  <c:v>221.54560900000001</c:v>
                </c:pt>
                <c:pt idx="1422">
                  <c:v>221.54560900000001</c:v>
                </c:pt>
                <c:pt idx="1423">
                  <c:v>220.1049591</c:v>
                </c:pt>
                <c:pt idx="1424">
                  <c:v>220.1049591</c:v>
                </c:pt>
                <c:pt idx="1425">
                  <c:v>220.1049591</c:v>
                </c:pt>
                <c:pt idx="1426">
                  <c:v>221.2173607</c:v>
                </c:pt>
                <c:pt idx="1427">
                  <c:v>221.98598960000001</c:v>
                </c:pt>
                <c:pt idx="1428">
                  <c:v>220.22021459999999</c:v>
                </c:pt>
                <c:pt idx="1429">
                  <c:v>218.72599299999999</c:v>
                </c:pt>
                <c:pt idx="1430">
                  <c:v>218.43790319999999</c:v>
                </c:pt>
                <c:pt idx="1431">
                  <c:v>218.43790319999999</c:v>
                </c:pt>
                <c:pt idx="1432">
                  <c:v>218.43790319999999</c:v>
                </c:pt>
                <c:pt idx="1433">
                  <c:v>215.17197949999999</c:v>
                </c:pt>
                <c:pt idx="1434">
                  <c:v>217.98971510000001</c:v>
                </c:pt>
                <c:pt idx="1435">
                  <c:v>215.79651569999999</c:v>
                </c:pt>
                <c:pt idx="1436">
                  <c:v>219.9697008</c:v>
                </c:pt>
                <c:pt idx="1437">
                  <c:v>221.46006980000001</c:v>
                </c:pt>
                <c:pt idx="1438">
                  <c:v>221.46006980000001</c:v>
                </c:pt>
                <c:pt idx="1439">
                  <c:v>221.46006980000001</c:v>
                </c:pt>
                <c:pt idx="1440">
                  <c:v>219.52371959999999</c:v>
                </c:pt>
                <c:pt idx="1441">
                  <c:v>221.8365962</c:v>
                </c:pt>
                <c:pt idx="1442">
                  <c:v>223.50967790000001</c:v>
                </c:pt>
                <c:pt idx="1443">
                  <c:v>222.06950140000001</c:v>
                </c:pt>
                <c:pt idx="1444">
                  <c:v>223.80895960000001</c:v>
                </c:pt>
                <c:pt idx="1445">
                  <c:v>223.80895960000001</c:v>
                </c:pt>
                <c:pt idx="1446">
                  <c:v>223.80895960000001</c:v>
                </c:pt>
                <c:pt idx="1447">
                  <c:v>226.38134199999999</c:v>
                </c:pt>
                <c:pt idx="1448">
                  <c:v>226.9306239</c:v>
                </c:pt>
                <c:pt idx="1449">
                  <c:v>224.9569917</c:v>
                </c:pt>
                <c:pt idx="1450">
                  <c:v>226.9857743</c:v>
                </c:pt>
                <c:pt idx="1451">
                  <c:v>226.80936689999999</c:v>
                </c:pt>
                <c:pt idx="1452">
                  <c:v>226.80936689999999</c:v>
                </c:pt>
                <c:pt idx="1453">
                  <c:v>226.80936689999999</c:v>
                </c:pt>
                <c:pt idx="1454">
                  <c:v>226.80936689999999</c:v>
                </c:pt>
                <c:pt idx="1455">
                  <c:v>227.04340010000001</c:v>
                </c:pt>
                <c:pt idx="1456">
                  <c:v>226.83341440000001</c:v>
                </c:pt>
                <c:pt idx="1457">
                  <c:v>227.146975</c:v>
                </c:pt>
                <c:pt idx="1458">
                  <c:v>226.27730990000001</c:v>
                </c:pt>
                <c:pt idx="1459">
                  <c:v>226.27730990000001</c:v>
                </c:pt>
                <c:pt idx="1460">
                  <c:v>226.27730990000001</c:v>
                </c:pt>
                <c:pt idx="1461">
                  <c:v>226.27730990000001</c:v>
                </c:pt>
                <c:pt idx="1462">
                  <c:v>221.43176220000001</c:v>
                </c:pt>
                <c:pt idx="1463">
                  <c:v>220.25841829999999</c:v>
                </c:pt>
                <c:pt idx="1464">
                  <c:v>218.06862140000001</c:v>
                </c:pt>
                <c:pt idx="1465">
                  <c:v>218.56158189999999</c:v>
                </c:pt>
                <c:pt idx="1466">
                  <c:v>218.56158189999999</c:v>
                </c:pt>
                <c:pt idx="1467">
                  <c:v>218.56158189999999</c:v>
                </c:pt>
                <c:pt idx="1468">
                  <c:v>224.44148759999999</c:v>
                </c:pt>
                <c:pt idx="1469">
                  <c:v>225.85139330000001</c:v>
                </c:pt>
                <c:pt idx="1470">
                  <c:v>229.14224039999999</c:v>
                </c:pt>
                <c:pt idx="1471">
                  <c:v>229.51195010000001</c:v>
                </c:pt>
                <c:pt idx="1472">
                  <c:v>230.43881010000001</c:v>
                </c:pt>
                <c:pt idx="1473">
                  <c:v>230.43881010000001</c:v>
                </c:pt>
                <c:pt idx="1474">
                  <c:v>230.43881010000001</c:v>
                </c:pt>
                <c:pt idx="1475">
                  <c:v>230.43881010000001</c:v>
                </c:pt>
                <c:pt idx="1476">
                  <c:v>230.19890599999999</c:v>
                </c:pt>
                <c:pt idx="1477">
                  <c:v>229.03576029999999</c:v>
                </c:pt>
                <c:pt idx="1478">
                  <c:v>233.5287999</c:v>
                </c:pt>
                <c:pt idx="1479">
                  <c:v>238.25744090000001</c:v>
                </c:pt>
                <c:pt idx="1480">
                  <c:v>238.25744090000001</c:v>
                </c:pt>
                <c:pt idx="1481">
                  <c:v>238.25744090000001</c:v>
                </c:pt>
                <c:pt idx="1482">
                  <c:v>238.5302901</c:v>
                </c:pt>
                <c:pt idx="1483">
                  <c:v>240.06992070000001</c:v>
                </c:pt>
                <c:pt idx="1484">
                  <c:v>242.18692480000001</c:v>
                </c:pt>
                <c:pt idx="1485">
                  <c:v>243.3994107</c:v>
                </c:pt>
                <c:pt idx="1486">
                  <c:v>242.616468</c:v>
                </c:pt>
                <c:pt idx="1487">
                  <c:v>242.616468</c:v>
                </c:pt>
                <c:pt idx="1488">
                  <c:v>242.616468</c:v>
                </c:pt>
                <c:pt idx="1489">
                  <c:v>245.08677320000001</c:v>
                </c:pt>
                <c:pt idx="1490">
                  <c:v>242.91558319999999</c:v>
                </c:pt>
                <c:pt idx="1491">
                  <c:v>235.2248658</c:v>
                </c:pt>
                <c:pt idx="1492">
                  <c:v>239.00948959999999</c:v>
                </c:pt>
                <c:pt idx="1493">
                  <c:v>248.102281</c:v>
                </c:pt>
                <c:pt idx="1494">
                  <c:v>248.102281</c:v>
                </c:pt>
                <c:pt idx="1495">
                  <c:v>248.102281</c:v>
                </c:pt>
                <c:pt idx="1496">
                  <c:v>248.7827892</c:v>
                </c:pt>
                <c:pt idx="1497">
                  <c:v>248.17607140000001</c:v>
                </c:pt>
                <c:pt idx="1498">
                  <c:v>251.9606881</c:v>
                </c:pt>
                <c:pt idx="1499">
                  <c:v>251.57821569999999</c:v>
                </c:pt>
                <c:pt idx="1500">
                  <c:v>255.4726775</c:v>
                </c:pt>
                <c:pt idx="1501">
                  <c:v>255.4726775</c:v>
                </c:pt>
                <c:pt idx="1502">
                  <c:v>255.4726775</c:v>
                </c:pt>
                <c:pt idx="1503">
                  <c:v>253.3647685</c:v>
                </c:pt>
                <c:pt idx="1504">
                  <c:v>249.54730660000001</c:v>
                </c:pt>
                <c:pt idx="1505">
                  <c:v>251.9725626</c:v>
                </c:pt>
                <c:pt idx="1506">
                  <c:v>250.43409550000001</c:v>
                </c:pt>
                <c:pt idx="1507">
                  <c:v>248.30667679999999</c:v>
                </c:pt>
                <c:pt idx="1508">
                  <c:v>248.30667679999999</c:v>
                </c:pt>
                <c:pt idx="1509">
                  <c:v>248.30667679999999</c:v>
                </c:pt>
                <c:pt idx="1510">
                  <c:v>248.30667679999999</c:v>
                </c:pt>
                <c:pt idx="1511">
                  <c:v>245.79377049999999</c:v>
                </c:pt>
                <c:pt idx="1512">
                  <c:v>245.87488200000001</c:v>
                </c:pt>
                <c:pt idx="1513">
                  <c:v>256.29588630000001</c:v>
                </c:pt>
                <c:pt idx="1514">
                  <c:v>255.57649359999999</c:v>
                </c:pt>
                <c:pt idx="1515">
                  <c:v>255.57649359999999</c:v>
                </c:pt>
                <c:pt idx="1516">
                  <c:v>255.57649359999999</c:v>
                </c:pt>
                <c:pt idx="1517">
                  <c:v>253.31076089999999</c:v>
                </c:pt>
                <c:pt idx="1518">
                  <c:v>253.65745240000001</c:v>
                </c:pt>
                <c:pt idx="1519">
                  <c:v>251.93111769999999</c:v>
                </c:pt>
                <c:pt idx="1520">
                  <c:v>254.92008379999999</c:v>
                </c:pt>
                <c:pt idx="1521">
                  <c:v>257.79144350000001</c:v>
                </c:pt>
                <c:pt idx="1522">
                  <c:v>257.79144350000001</c:v>
                </c:pt>
                <c:pt idx="1523">
                  <c:v>257.79144350000001</c:v>
                </c:pt>
                <c:pt idx="1524">
                  <c:v>256.5583785</c:v>
                </c:pt>
                <c:pt idx="1525">
                  <c:v>251.93298899999999</c:v>
                </c:pt>
                <c:pt idx="1526">
                  <c:v>252.80394319999999</c:v>
                </c:pt>
                <c:pt idx="1527">
                  <c:v>258.31801680000001</c:v>
                </c:pt>
                <c:pt idx="1528">
                  <c:v>254.71717770000001</c:v>
                </c:pt>
                <c:pt idx="1529">
                  <c:v>254.71717770000001</c:v>
                </c:pt>
                <c:pt idx="1530">
                  <c:v>254.71717770000001</c:v>
                </c:pt>
                <c:pt idx="1531">
                  <c:v>252.9048268</c:v>
                </c:pt>
                <c:pt idx="1532">
                  <c:v>259.18154679999998</c:v>
                </c:pt>
                <c:pt idx="1533">
                  <c:v>258.05644890000002</c:v>
                </c:pt>
                <c:pt idx="1534">
                  <c:v>259.75802850000002</c:v>
                </c:pt>
                <c:pt idx="1535">
                  <c:v>256.3662344</c:v>
                </c:pt>
                <c:pt idx="1536">
                  <c:v>256.3662344</c:v>
                </c:pt>
                <c:pt idx="1537">
                  <c:v>256.3662344</c:v>
                </c:pt>
                <c:pt idx="1538">
                  <c:v>259.30017550000002</c:v>
                </c:pt>
                <c:pt idx="1539">
                  <c:v>261.14751180000002</c:v>
                </c:pt>
                <c:pt idx="1540">
                  <c:v>264.58720979999998</c:v>
                </c:pt>
                <c:pt idx="1541">
                  <c:v>264.02464209999999</c:v>
                </c:pt>
                <c:pt idx="1542">
                  <c:v>266.59932309999999</c:v>
                </c:pt>
                <c:pt idx="1543">
                  <c:v>266.59932309999999</c:v>
                </c:pt>
                <c:pt idx="1544">
                  <c:v>266.59932309999999</c:v>
                </c:pt>
                <c:pt idx="1545">
                  <c:v>265.34906869999998</c:v>
                </c:pt>
                <c:pt idx="1546">
                  <c:v>262.9922669</c:v>
                </c:pt>
                <c:pt idx="1547">
                  <c:v>263.06370299999998</c:v>
                </c:pt>
                <c:pt idx="1548">
                  <c:v>262.278391</c:v>
                </c:pt>
                <c:pt idx="1549">
                  <c:v>262.278391</c:v>
                </c:pt>
                <c:pt idx="1550">
                  <c:v>262.278391</c:v>
                </c:pt>
                <c:pt idx="1551">
                  <c:v>262.278391</c:v>
                </c:pt>
                <c:pt idx="1552">
                  <c:v>264.07555509999997</c:v>
                </c:pt>
                <c:pt idx="1553">
                  <c:v>262.78699829999999</c:v>
                </c:pt>
                <c:pt idx="1554">
                  <c:v>263.77446900000001</c:v>
                </c:pt>
                <c:pt idx="1555">
                  <c:v>259.95331040000002</c:v>
                </c:pt>
                <c:pt idx="1556">
                  <c:v>264.76776790000002</c:v>
                </c:pt>
                <c:pt idx="1557">
                  <c:v>264.76776790000002</c:v>
                </c:pt>
                <c:pt idx="1558">
                  <c:v>264.76776790000002</c:v>
                </c:pt>
                <c:pt idx="1559">
                  <c:v>264.0208437</c:v>
                </c:pt>
                <c:pt idx="1560">
                  <c:v>264.17971599999998</c:v>
                </c:pt>
                <c:pt idx="1561">
                  <c:v>263.97998539999998</c:v>
                </c:pt>
                <c:pt idx="1562">
                  <c:v>270.60393479999999</c:v>
                </c:pt>
                <c:pt idx="1563">
                  <c:v>267.15394099999997</c:v>
                </c:pt>
                <c:pt idx="1564">
                  <c:v>267.15394099999997</c:v>
                </c:pt>
                <c:pt idx="1565">
                  <c:v>267.15394099999997</c:v>
                </c:pt>
                <c:pt idx="1566">
                  <c:v>261.72284459999997</c:v>
                </c:pt>
                <c:pt idx="1567">
                  <c:v>261.54012569999998</c:v>
                </c:pt>
                <c:pt idx="1568">
                  <c:v>258.25317740000003</c:v>
                </c:pt>
                <c:pt idx="1569">
                  <c:v>257.07830269999999</c:v>
                </c:pt>
                <c:pt idx="1570">
                  <c:v>248.8121558</c:v>
                </c:pt>
                <c:pt idx="1571">
                  <c:v>248.8121558</c:v>
                </c:pt>
                <c:pt idx="1572">
                  <c:v>248.8121558</c:v>
                </c:pt>
                <c:pt idx="1573">
                  <c:v>252.05534560000001</c:v>
                </c:pt>
                <c:pt idx="1574">
                  <c:v>256.56465530000003</c:v>
                </c:pt>
                <c:pt idx="1575">
                  <c:v>255.6835495</c:v>
                </c:pt>
                <c:pt idx="1576">
                  <c:v>252.4076111</c:v>
                </c:pt>
                <c:pt idx="1577">
                  <c:v>261.16674669999998</c:v>
                </c:pt>
                <c:pt idx="1578">
                  <c:v>261.16674669999998</c:v>
                </c:pt>
                <c:pt idx="1579">
                  <c:v>261.16674669999998</c:v>
                </c:pt>
                <c:pt idx="1580">
                  <c:v>260.158525</c:v>
                </c:pt>
                <c:pt idx="1581">
                  <c:v>254.10699650000001</c:v>
                </c:pt>
                <c:pt idx="1582">
                  <c:v>254.02002870000001</c:v>
                </c:pt>
                <c:pt idx="1583">
                  <c:v>258.77407540000002</c:v>
                </c:pt>
                <c:pt idx="1584">
                  <c:v>265.44343459999999</c:v>
                </c:pt>
                <c:pt idx="1585">
                  <c:v>265.44343459999999</c:v>
                </c:pt>
                <c:pt idx="1586">
                  <c:v>265.44343459999999</c:v>
                </c:pt>
                <c:pt idx="1587">
                  <c:v>269.20067770000003</c:v>
                </c:pt>
                <c:pt idx="1588">
                  <c:v>268.86281320000001</c:v>
                </c:pt>
                <c:pt idx="1589">
                  <c:v>268.88670359999998</c:v>
                </c:pt>
                <c:pt idx="1590">
                  <c:v>269.2615634</c:v>
                </c:pt>
                <c:pt idx="1591">
                  <c:v>269.26954840000002</c:v>
                </c:pt>
                <c:pt idx="1592">
                  <c:v>269.26954840000002</c:v>
                </c:pt>
                <c:pt idx="1593">
                  <c:v>269.26954840000002</c:v>
                </c:pt>
                <c:pt idx="1594">
                  <c:v>269.91720679999997</c:v>
                </c:pt>
                <c:pt idx="1595">
                  <c:v>271.34790370000002</c:v>
                </c:pt>
                <c:pt idx="1596">
                  <c:v>275.7492446</c:v>
                </c:pt>
                <c:pt idx="1597">
                  <c:v>274.64908680000002</c:v>
                </c:pt>
                <c:pt idx="1598">
                  <c:v>274.10144960000002</c:v>
                </c:pt>
                <c:pt idx="1599">
                  <c:v>274.10144960000002</c:v>
                </c:pt>
                <c:pt idx="1600">
                  <c:v>274.10144960000002</c:v>
                </c:pt>
                <c:pt idx="1601">
                  <c:v>276.29290839999999</c:v>
                </c:pt>
                <c:pt idx="1602">
                  <c:v>277.31720719999998</c:v>
                </c:pt>
                <c:pt idx="1603">
                  <c:v>276.62531139999999</c:v>
                </c:pt>
                <c:pt idx="1604">
                  <c:v>277.9324173</c:v>
                </c:pt>
                <c:pt idx="1605">
                  <c:v>281.55888149999998</c:v>
                </c:pt>
                <c:pt idx="1606">
                  <c:v>281.55888149999998</c:v>
                </c:pt>
                <c:pt idx="1607">
                  <c:v>281.55888149999998</c:v>
                </c:pt>
                <c:pt idx="1608">
                  <c:v>281.55888149999998</c:v>
                </c:pt>
                <c:pt idx="1609">
                  <c:v>285.8706573</c:v>
                </c:pt>
                <c:pt idx="1610">
                  <c:v>285.6114498</c:v>
                </c:pt>
                <c:pt idx="1611">
                  <c:v>279.74949900000001</c:v>
                </c:pt>
                <c:pt idx="1612">
                  <c:v>278.87860610000001</c:v>
                </c:pt>
                <c:pt idx="1613">
                  <c:v>278.87860610000001</c:v>
                </c:pt>
                <c:pt idx="1614">
                  <c:v>278.87860610000001</c:v>
                </c:pt>
                <c:pt idx="1615">
                  <c:v>282.68681779999997</c:v>
                </c:pt>
                <c:pt idx="1616">
                  <c:v>284.23793949999998</c:v>
                </c:pt>
                <c:pt idx="1617">
                  <c:v>291.08360979999998</c:v>
                </c:pt>
                <c:pt idx="1618">
                  <c:v>290.94924689999999</c:v>
                </c:pt>
                <c:pt idx="1619">
                  <c:v>290.82630599999999</c:v>
                </c:pt>
                <c:pt idx="1620">
                  <c:v>290.82630599999999</c:v>
                </c:pt>
                <c:pt idx="1621">
                  <c:v>290.82630599999999</c:v>
                </c:pt>
                <c:pt idx="1622">
                  <c:v>292.1853476</c:v>
                </c:pt>
                <c:pt idx="1623">
                  <c:v>297.42350099999999</c:v>
                </c:pt>
                <c:pt idx="1624">
                  <c:v>303.00182849999999</c:v>
                </c:pt>
                <c:pt idx="1625">
                  <c:v>305.71758</c:v>
                </c:pt>
                <c:pt idx="1626">
                  <c:v>307.27436640000002</c:v>
                </c:pt>
                <c:pt idx="1627">
                  <c:v>307.27436640000002</c:v>
                </c:pt>
                <c:pt idx="1628">
                  <c:v>307.27436640000002</c:v>
                </c:pt>
                <c:pt idx="1629">
                  <c:v>310.0519693</c:v>
                </c:pt>
                <c:pt idx="1630">
                  <c:v>309.8699494</c:v>
                </c:pt>
                <c:pt idx="1631">
                  <c:v>309.8699494</c:v>
                </c:pt>
                <c:pt idx="1632">
                  <c:v>306.60073590000002</c:v>
                </c:pt>
                <c:pt idx="1633">
                  <c:v>304.82679450000001</c:v>
                </c:pt>
                <c:pt idx="1634">
                  <c:v>304.82679450000001</c:v>
                </c:pt>
                <c:pt idx="1635">
                  <c:v>304.82679450000001</c:v>
                </c:pt>
                <c:pt idx="1636">
                  <c:v>299.63296539999999</c:v>
                </c:pt>
                <c:pt idx="1637">
                  <c:v>305.91182570000001</c:v>
                </c:pt>
                <c:pt idx="1638">
                  <c:v>309.09846379999999</c:v>
                </c:pt>
                <c:pt idx="1639">
                  <c:v>309.78124430000003</c:v>
                </c:pt>
                <c:pt idx="1640">
                  <c:v>305.4047496</c:v>
                </c:pt>
                <c:pt idx="1641">
                  <c:v>305.4047496</c:v>
                </c:pt>
                <c:pt idx="1642">
                  <c:v>305.4047496</c:v>
                </c:pt>
                <c:pt idx="1643">
                  <c:v>310.32304379999999</c:v>
                </c:pt>
                <c:pt idx="1644">
                  <c:v>312.41803970000001</c:v>
                </c:pt>
                <c:pt idx="1645">
                  <c:v>316.00454359999998</c:v>
                </c:pt>
                <c:pt idx="1646">
                  <c:v>316.00454359999998</c:v>
                </c:pt>
                <c:pt idx="1647">
                  <c:v>320.05005440000002</c:v>
                </c:pt>
                <c:pt idx="1648">
                  <c:v>320.05005440000002</c:v>
                </c:pt>
                <c:pt idx="1649">
                  <c:v>320.05005440000002</c:v>
                </c:pt>
                <c:pt idx="1650">
                  <c:v>320.77826779999998</c:v>
                </c:pt>
                <c:pt idx="1651">
                  <c:v>321.49848379999997</c:v>
                </c:pt>
                <c:pt idx="1652">
                  <c:v>326.33963010000002</c:v>
                </c:pt>
                <c:pt idx="1653">
                  <c:v>315.87216610000002</c:v>
                </c:pt>
                <c:pt idx="1654">
                  <c:v>316.49864969999999</c:v>
                </c:pt>
                <c:pt idx="1655">
                  <c:v>316.49864969999999</c:v>
                </c:pt>
                <c:pt idx="1656">
                  <c:v>316.49864969999999</c:v>
                </c:pt>
                <c:pt idx="1657">
                  <c:v>317.29259789999998</c:v>
                </c:pt>
                <c:pt idx="1658">
                  <c:v>314.73541180000001</c:v>
                </c:pt>
                <c:pt idx="1659">
                  <c:v>303.90970040000002</c:v>
                </c:pt>
                <c:pt idx="1660">
                  <c:v>302.98689330000002</c:v>
                </c:pt>
                <c:pt idx="1661">
                  <c:v>300.71934060000001</c:v>
                </c:pt>
                <c:pt idx="1662">
                  <c:v>300.71934060000001</c:v>
                </c:pt>
                <c:pt idx="1663">
                  <c:v>300.71934060000001</c:v>
                </c:pt>
                <c:pt idx="1664">
                  <c:v>305.78233160000002</c:v>
                </c:pt>
                <c:pt idx="1665">
                  <c:v>307.03673400000002</c:v>
                </c:pt>
                <c:pt idx="1666">
                  <c:v>293.15657729999998</c:v>
                </c:pt>
                <c:pt idx="1667">
                  <c:v>288.39504629999999</c:v>
                </c:pt>
                <c:pt idx="1668">
                  <c:v>290.9806633</c:v>
                </c:pt>
                <c:pt idx="1669">
                  <c:v>290.9806633</c:v>
                </c:pt>
                <c:pt idx="1670">
                  <c:v>290.9806633</c:v>
                </c:pt>
                <c:pt idx="1671">
                  <c:v>291.18043990000001</c:v>
                </c:pt>
                <c:pt idx="1672">
                  <c:v>286.24595099999999</c:v>
                </c:pt>
                <c:pt idx="1673">
                  <c:v>296.30261890000003</c:v>
                </c:pt>
                <c:pt idx="1674">
                  <c:v>290.4086332</c:v>
                </c:pt>
                <c:pt idx="1675">
                  <c:v>283.48689339999999</c:v>
                </c:pt>
                <c:pt idx="1676">
                  <c:v>283.48689339999999</c:v>
                </c:pt>
                <c:pt idx="1677">
                  <c:v>283.48689339999999</c:v>
                </c:pt>
                <c:pt idx="1678">
                  <c:v>271.3188232</c:v>
                </c:pt>
                <c:pt idx="1679">
                  <c:v>274.27046680000001</c:v>
                </c:pt>
                <c:pt idx="1680">
                  <c:v>271.66993989999997</c:v>
                </c:pt>
                <c:pt idx="1681">
                  <c:v>279.36179550000003</c:v>
                </c:pt>
                <c:pt idx="1682">
                  <c:v>281.81907410000002</c:v>
                </c:pt>
                <c:pt idx="1683">
                  <c:v>281.81907410000002</c:v>
                </c:pt>
                <c:pt idx="1684">
                  <c:v>281.81907410000002</c:v>
                </c:pt>
                <c:pt idx="1685">
                  <c:v>283.91023230000002</c:v>
                </c:pt>
                <c:pt idx="1686">
                  <c:v>291.83361200000002</c:v>
                </c:pt>
                <c:pt idx="1687">
                  <c:v>292.40430789999999</c:v>
                </c:pt>
                <c:pt idx="1688">
                  <c:v>299.1624185</c:v>
                </c:pt>
                <c:pt idx="1689">
                  <c:v>299.7555327</c:v>
                </c:pt>
                <c:pt idx="1690">
                  <c:v>299.7555327</c:v>
                </c:pt>
                <c:pt idx="1691">
                  <c:v>299.7555327</c:v>
                </c:pt>
                <c:pt idx="1692">
                  <c:v>304.08390150000002</c:v>
                </c:pt>
                <c:pt idx="1693">
                  <c:v>303.41000009999999</c:v>
                </c:pt>
                <c:pt idx="1694">
                  <c:v>304.20291259999999</c:v>
                </c:pt>
                <c:pt idx="1695">
                  <c:v>298.41441850000001</c:v>
                </c:pt>
                <c:pt idx="1696">
                  <c:v>302.7259737</c:v>
                </c:pt>
                <c:pt idx="1697">
                  <c:v>302.7259737</c:v>
                </c:pt>
                <c:pt idx="1698">
                  <c:v>302.7259737</c:v>
                </c:pt>
                <c:pt idx="1699">
                  <c:v>299.85234960000003</c:v>
                </c:pt>
                <c:pt idx="1700">
                  <c:v>300.24255019999998</c:v>
                </c:pt>
                <c:pt idx="1701">
                  <c:v>296.58131450000002</c:v>
                </c:pt>
                <c:pt idx="1702">
                  <c:v>294.09186199999999</c:v>
                </c:pt>
                <c:pt idx="1703">
                  <c:v>297.63071739999998</c:v>
                </c:pt>
                <c:pt idx="1704">
                  <c:v>297.63071739999998</c:v>
                </c:pt>
                <c:pt idx="1705">
                  <c:v>297.63071739999998</c:v>
                </c:pt>
                <c:pt idx="1706">
                  <c:v>297.63071739999998</c:v>
                </c:pt>
                <c:pt idx="1707">
                  <c:v>286.05182480000002</c:v>
                </c:pt>
                <c:pt idx="1708">
                  <c:v>283.9443066</c:v>
                </c:pt>
                <c:pt idx="1709">
                  <c:v>285.98123079999999</c:v>
                </c:pt>
                <c:pt idx="1710">
                  <c:v>277.45650760000001</c:v>
                </c:pt>
                <c:pt idx="1711">
                  <c:v>277.45650760000001</c:v>
                </c:pt>
                <c:pt idx="1712">
                  <c:v>277.45650760000001</c:v>
                </c:pt>
                <c:pt idx="1713">
                  <c:v>280.57795390000001</c:v>
                </c:pt>
                <c:pt idx="1714">
                  <c:v>283.87141530000002</c:v>
                </c:pt>
                <c:pt idx="1715">
                  <c:v>292.87740430000002</c:v>
                </c:pt>
                <c:pt idx="1716">
                  <c:v>297.08100969999998</c:v>
                </c:pt>
                <c:pt idx="1717">
                  <c:v>298.28911879999998</c:v>
                </c:pt>
                <c:pt idx="1718">
                  <c:v>298.28911879999998</c:v>
                </c:pt>
                <c:pt idx="1719">
                  <c:v>298.28911879999998</c:v>
                </c:pt>
                <c:pt idx="1720">
                  <c:v>295.409154</c:v>
                </c:pt>
                <c:pt idx="1721">
                  <c:v>296.24138649999998</c:v>
                </c:pt>
                <c:pt idx="1722">
                  <c:v>295.7517593</c:v>
                </c:pt>
                <c:pt idx="1723">
                  <c:v>304.19258450000001</c:v>
                </c:pt>
                <c:pt idx="1724">
                  <c:v>303.7525066</c:v>
                </c:pt>
                <c:pt idx="1725">
                  <c:v>303.7525066</c:v>
                </c:pt>
                <c:pt idx="1726">
                  <c:v>303.7525066</c:v>
                </c:pt>
                <c:pt idx="1727">
                  <c:v>303.4999469</c:v>
                </c:pt>
                <c:pt idx="1728">
                  <c:v>305.57010270000001</c:v>
                </c:pt>
                <c:pt idx="1729">
                  <c:v>306.7856228</c:v>
                </c:pt>
                <c:pt idx="1730">
                  <c:v>307.4359943</c:v>
                </c:pt>
                <c:pt idx="1731">
                  <c:v>304.9645415</c:v>
                </c:pt>
                <c:pt idx="1732">
                  <c:v>304.9645415</c:v>
                </c:pt>
                <c:pt idx="1733">
                  <c:v>304.9645415</c:v>
                </c:pt>
                <c:pt idx="1734">
                  <c:v>307.1807278</c:v>
                </c:pt>
                <c:pt idx="1735">
                  <c:v>301.51170990000003</c:v>
                </c:pt>
                <c:pt idx="1736">
                  <c:v>301.81065480000001</c:v>
                </c:pt>
                <c:pt idx="1737">
                  <c:v>303.30651649999999</c:v>
                </c:pt>
                <c:pt idx="1738">
                  <c:v>306.83073100000001</c:v>
                </c:pt>
                <c:pt idx="1739">
                  <c:v>306.83073100000001</c:v>
                </c:pt>
                <c:pt idx="1740">
                  <c:v>306.83073100000001</c:v>
                </c:pt>
                <c:pt idx="1741">
                  <c:v>302.91503449999999</c:v>
                </c:pt>
                <c:pt idx="1742">
                  <c:v>308.89425849999998</c:v>
                </c:pt>
                <c:pt idx="1743">
                  <c:v>310.51294840000003</c:v>
                </c:pt>
                <c:pt idx="1744">
                  <c:v>311.14474530000001</c:v>
                </c:pt>
                <c:pt idx="1745">
                  <c:v>311.42594659999997</c:v>
                </c:pt>
                <c:pt idx="1746">
                  <c:v>311.42594659999997</c:v>
                </c:pt>
                <c:pt idx="1747">
                  <c:v>311.42594659999997</c:v>
                </c:pt>
                <c:pt idx="1748">
                  <c:v>314.72582019999999</c:v>
                </c:pt>
                <c:pt idx="1749">
                  <c:v>311.74717659999999</c:v>
                </c:pt>
                <c:pt idx="1750">
                  <c:v>312.1087225</c:v>
                </c:pt>
                <c:pt idx="1751">
                  <c:v>312.90429890000001</c:v>
                </c:pt>
                <c:pt idx="1752">
                  <c:v>314.69431909999997</c:v>
                </c:pt>
                <c:pt idx="1753">
                  <c:v>314.69431909999997</c:v>
                </c:pt>
                <c:pt idx="1754">
                  <c:v>314.69431909999997</c:v>
                </c:pt>
                <c:pt idx="1755">
                  <c:v>318.03487159999997</c:v>
                </c:pt>
                <c:pt idx="1756">
                  <c:v>319.69744530000003</c:v>
                </c:pt>
                <c:pt idx="1757">
                  <c:v>312.90956290000003</c:v>
                </c:pt>
                <c:pt idx="1758">
                  <c:v>313.62531030000002</c:v>
                </c:pt>
                <c:pt idx="1759">
                  <c:v>316.19224969999999</c:v>
                </c:pt>
                <c:pt idx="1760">
                  <c:v>316.19224969999999</c:v>
                </c:pt>
                <c:pt idx="1761">
                  <c:v>316.19224969999999</c:v>
                </c:pt>
                <c:pt idx="1762">
                  <c:v>316.6653235</c:v>
                </c:pt>
                <c:pt idx="1763">
                  <c:v>320.41243909999997</c:v>
                </c:pt>
                <c:pt idx="1764">
                  <c:v>319.55399679999999</c:v>
                </c:pt>
                <c:pt idx="1765">
                  <c:v>307.56366379999997</c:v>
                </c:pt>
                <c:pt idx="1766">
                  <c:v>310.448598</c:v>
                </c:pt>
                <c:pt idx="1767">
                  <c:v>310.448598</c:v>
                </c:pt>
                <c:pt idx="1768">
                  <c:v>310.448598</c:v>
                </c:pt>
                <c:pt idx="1769">
                  <c:v>308.96496789999998</c:v>
                </c:pt>
                <c:pt idx="1770">
                  <c:v>313.5791734</c:v>
                </c:pt>
                <c:pt idx="1771">
                  <c:v>320.93461230000003</c:v>
                </c:pt>
                <c:pt idx="1772">
                  <c:v>327.50939870000002</c:v>
                </c:pt>
                <c:pt idx="1773">
                  <c:v>325.28090370000001</c:v>
                </c:pt>
                <c:pt idx="1774">
                  <c:v>325.28090370000001</c:v>
                </c:pt>
                <c:pt idx="1775">
                  <c:v>325.28090370000001</c:v>
                </c:pt>
                <c:pt idx="1776">
                  <c:v>322.21072859999998</c:v>
                </c:pt>
                <c:pt idx="1777">
                  <c:v>324.92207009999998</c:v>
                </c:pt>
                <c:pt idx="1778">
                  <c:v>324.46125999999998</c:v>
                </c:pt>
                <c:pt idx="1779">
                  <c:v>324.12168600000001</c:v>
                </c:pt>
                <c:pt idx="1780">
                  <c:v>315.05215879999997</c:v>
                </c:pt>
                <c:pt idx="1781">
                  <c:v>315.05215879999997</c:v>
                </c:pt>
                <c:pt idx="1782">
                  <c:v>315.05215879999997</c:v>
                </c:pt>
                <c:pt idx="1783">
                  <c:v>315.75421369999998</c:v>
                </c:pt>
                <c:pt idx="1784">
                  <c:v>320.89807080000003</c:v>
                </c:pt>
                <c:pt idx="1785">
                  <c:v>319.29885510000003</c:v>
                </c:pt>
                <c:pt idx="1786">
                  <c:v>316.25140499999998</c:v>
                </c:pt>
                <c:pt idx="1787">
                  <c:v>313.93901090000003</c:v>
                </c:pt>
                <c:pt idx="1788">
                  <c:v>313.93901090000003</c:v>
                </c:pt>
                <c:pt idx="1789">
                  <c:v>313.93901090000003</c:v>
                </c:pt>
                <c:pt idx="1790">
                  <c:v>314.16950229999998</c:v>
                </c:pt>
                <c:pt idx="1791">
                  <c:v>318.55608530000001</c:v>
                </c:pt>
                <c:pt idx="1792">
                  <c:v>316.001598</c:v>
                </c:pt>
                <c:pt idx="1793">
                  <c:v>316.001598</c:v>
                </c:pt>
                <c:pt idx="1794">
                  <c:v>318.9640857</c:v>
                </c:pt>
                <c:pt idx="1795">
                  <c:v>318.9640857</c:v>
                </c:pt>
                <c:pt idx="1796">
                  <c:v>318.9640857</c:v>
                </c:pt>
                <c:pt idx="1797">
                  <c:v>323.33286989999999</c:v>
                </c:pt>
                <c:pt idx="1798">
                  <c:v>326.71721680000002</c:v>
                </c:pt>
                <c:pt idx="1799">
                  <c:v>331.90266029999998</c:v>
                </c:pt>
                <c:pt idx="1800">
                  <c:v>332.44366939999998</c:v>
                </c:pt>
                <c:pt idx="1801">
                  <c:v>334.63134439999999</c:v>
                </c:pt>
                <c:pt idx="1802">
                  <c:v>334.63134439999999</c:v>
                </c:pt>
                <c:pt idx="1803">
                  <c:v>334.63134439999999</c:v>
                </c:pt>
                <c:pt idx="1804">
                  <c:v>333.82013469999998</c:v>
                </c:pt>
                <c:pt idx="1805">
                  <c:v>333.66171459999998</c:v>
                </c:pt>
                <c:pt idx="1806">
                  <c:v>341.22285210000001</c:v>
                </c:pt>
                <c:pt idx="1807">
                  <c:v>339.45524940000001</c:v>
                </c:pt>
                <c:pt idx="1808">
                  <c:v>340.35749859999999</c:v>
                </c:pt>
                <c:pt idx="1809">
                  <c:v>340.35749859999999</c:v>
                </c:pt>
                <c:pt idx="1810">
                  <c:v>340.35749859999999</c:v>
                </c:pt>
                <c:pt idx="1811">
                  <c:v>345.92109470000003</c:v>
                </c:pt>
                <c:pt idx="1812">
                  <c:v>344.54344700000001</c:v>
                </c:pt>
                <c:pt idx="1813">
                  <c:v>333.46262910000002</c:v>
                </c:pt>
                <c:pt idx="1814">
                  <c:v>334.71715380000001</c:v>
                </c:pt>
                <c:pt idx="1815">
                  <c:v>338.68795820000003</c:v>
                </c:pt>
                <c:pt idx="1816">
                  <c:v>338.68795820000003</c:v>
                </c:pt>
                <c:pt idx="1817">
                  <c:v>338.68795820000003</c:v>
                </c:pt>
                <c:pt idx="1818">
                  <c:v>343.647381</c:v>
                </c:pt>
                <c:pt idx="1819">
                  <c:v>347.5511467</c:v>
                </c:pt>
                <c:pt idx="1820">
                  <c:v>347.5511467</c:v>
                </c:pt>
                <c:pt idx="1821">
                  <c:v>347.2570331</c:v>
                </c:pt>
                <c:pt idx="1822">
                  <c:v>341.94451609999999</c:v>
                </c:pt>
                <c:pt idx="1823">
                  <c:v>341.94451609999999</c:v>
                </c:pt>
                <c:pt idx="1824">
                  <c:v>341.94451609999999</c:v>
                </c:pt>
                <c:pt idx="1825">
                  <c:v>338.56529899999998</c:v>
                </c:pt>
                <c:pt idx="1826">
                  <c:v>334.57225979999998</c:v>
                </c:pt>
                <c:pt idx="1827">
                  <c:v>334.57225979999998</c:v>
                </c:pt>
                <c:pt idx="1828">
                  <c:v>335.02277939999999</c:v>
                </c:pt>
                <c:pt idx="1829">
                  <c:v>340.14913530000001</c:v>
                </c:pt>
                <c:pt idx="1830">
                  <c:v>340.14913530000001</c:v>
                </c:pt>
                <c:pt idx="1831">
                  <c:v>340.14913530000001</c:v>
                </c:pt>
                <c:pt idx="1832">
                  <c:v>347.05119830000001</c:v>
                </c:pt>
                <c:pt idx="1833">
                  <c:v>338.36426360000002</c:v>
                </c:pt>
                <c:pt idx="1834">
                  <c:v>338.18470600000001</c:v>
                </c:pt>
                <c:pt idx="1835">
                  <c:v>338.18470600000001</c:v>
                </c:pt>
                <c:pt idx="1836">
                  <c:v>332.37483400000002</c:v>
                </c:pt>
                <c:pt idx="1837">
                  <c:v>332.37483400000002</c:v>
                </c:pt>
                <c:pt idx="1838">
                  <c:v>332.37483400000002</c:v>
                </c:pt>
                <c:pt idx="1839">
                  <c:v>329.19894629999999</c:v>
                </c:pt>
                <c:pt idx="1840">
                  <c:v>326.78259400000002</c:v>
                </c:pt>
                <c:pt idx="1841">
                  <c:v>335.66755089999998</c:v>
                </c:pt>
                <c:pt idx="1842">
                  <c:v>330.07273329999998</c:v>
                </c:pt>
                <c:pt idx="1843">
                  <c:v>335.75013180000002</c:v>
                </c:pt>
                <c:pt idx="1844">
                  <c:v>335.75013180000002</c:v>
                </c:pt>
                <c:pt idx="1845">
                  <c:v>335.75013180000002</c:v>
                </c:pt>
                <c:pt idx="1846">
                  <c:v>335.75013180000002</c:v>
                </c:pt>
                <c:pt idx="1847">
                  <c:v>336.90915589999997</c:v>
                </c:pt>
                <c:pt idx="1848">
                  <c:v>344.07018670000002</c:v>
                </c:pt>
                <c:pt idx="1849">
                  <c:v>344.72069540000001</c:v>
                </c:pt>
                <c:pt idx="1850">
                  <c:v>343.27602350000001</c:v>
                </c:pt>
                <c:pt idx="1851">
                  <c:v>343.27602350000001</c:v>
                </c:pt>
                <c:pt idx="1852">
                  <c:v>343.27602350000001</c:v>
                </c:pt>
                <c:pt idx="1853">
                  <c:v>327.50695430000002</c:v>
                </c:pt>
                <c:pt idx="1854">
                  <c:v>339.24216259999997</c:v>
                </c:pt>
                <c:pt idx="1855">
                  <c:v>336.18742070000002</c:v>
                </c:pt>
                <c:pt idx="1856">
                  <c:v>334.46667020000001</c:v>
                </c:pt>
                <c:pt idx="1857">
                  <c:v>333.73592430000002</c:v>
                </c:pt>
                <c:pt idx="1858">
                  <c:v>333.73592430000002</c:v>
                </c:pt>
                <c:pt idx="1859">
                  <c:v>333.73592430000002</c:v>
                </c:pt>
                <c:pt idx="1860">
                  <c:v>328.58725509999999</c:v>
                </c:pt>
                <c:pt idx="1861">
                  <c:v>334.00653119999998</c:v>
                </c:pt>
                <c:pt idx="1862">
                  <c:v>332.9998655</c:v>
                </c:pt>
                <c:pt idx="1863">
                  <c:v>336.2509996</c:v>
                </c:pt>
                <c:pt idx="1864">
                  <c:v>330.80479700000001</c:v>
                </c:pt>
                <c:pt idx="1865">
                  <c:v>330.80479700000001</c:v>
                </c:pt>
                <c:pt idx="1866">
                  <c:v>330.80479700000001</c:v>
                </c:pt>
                <c:pt idx="1867">
                  <c:v>335.04597560000002</c:v>
                </c:pt>
                <c:pt idx="1868">
                  <c:v>335.77950609999999</c:v>
                </c:pt>
                <c:pt idx="1869">
                  <c:v>335.09913640000002</c:v>
                </c:pt>
                <c:pt idx="1870">
                  <c:v>339.59544080000001</c:v>
                </c:pt>
                <c:pt idx="1871">
                  <c:v>341.43383519999998</c:v>
                </c:pt>
                <c:pt idx="1872">
                  <c:v>341.43383519999998</c:v>
                </c:pt>
                <c:pt idx="1873">
                  <c:v>341.43383519999998</c:v>
                </c:pt>
                <c:pt idx="1874">
                  <c:v>341.43383519999998</c:v>
                </c:pt>
                <c:pt idx="1875">
                  <c:v>339.72175609999999</c:v>
                </c:pt>
                <c:pt idx="1876">
                  <c:v>340.22273919999998</c:v>
                </c:pt>
                <c:pt idx="1877">
                  <c:v>339.58906289999999</c:v>
                </c:pt>
                <c:pt idx="1878">
                  <c:v>331.97434859999998</c:v>
                </c:pt>
                <c:pt idx="1879">
                  <c:v>331.97434859999998</c:v>
                </c:pt>
                <c:pt idx="1880">
                  <c:v>331.97434859999998</c:v>
                </c:pt>
                <c:pt idx="1881">
                  <c:v>327.26639699999998</c:v>
                </c:pt>
                <c:pt idx="1882">
                  <c:v>322.77747820000002</c:v>
                </c:pt>
                <c:pt idx="1883">
                  <c:v>324.48584670000002</c:v>
                </c:pt>
                <c:pt idx="1884">
                  <c:v>313.0715884</c:v>
                </c:pt>
                <c:pt idx="1885">
                  <c:v>319.05394760000001</c:v>
                </c:pt>
                <c:pt idx="1886">
                  <c:v>319.05394760000001</c:v>
                </c:pt>
                <c:pt idx="1887">
                  <c:v>319.05394760000001</c:v>
                </c:pt>
                <c:pt idx="1888">
                  <c:v>307.63940889999998</c:v>
                </c:pt>
                <c:pt idx="1889">
                  <c:v>307.95707850000002</c:v>
                </c:pt>
                <c:pt idx="1890">
                  <c:v>312.91597139999999</c:v>
                </c:pt>
                <c:pt idx="1891">
                  <c:v>304.83400660000001</c:v>
                </c:pt>
                <c:pt idx="1892">
                  <c:v>307.75006059999998</c:v>
                </c:pt>
                <c:pt idx="1893">
                  <c:v>307.75006059999998</c:v>
                </c:pt>
                <c:pt idx="1894">
                  <c:v>307.75006059999998</c:v>
                </c:pt>
                <c:pt idx="1895">
                  <c:v>294.72162049999997</c:v>
                </c:pt>
                <c:pt idx="1896">
                  <c:v>294.55509840000002</c:v>
                </c:pt>
                <c:pt idx="1897">
                  <c:v>299.34852339999998</c:v>
                </c:pt>
                <c:pt idx="1898">
                  <c:v>292.82546439999999</c:v>
                </c:pt>
                <c:pt idx="1899">
                  <c:v>300.87035179999998</c:v>
                </c:pt>
                <c:pt idx="1900">
                  <c:v>300.87035179999998</c:v>
                </c:pt>
                <c:pt idx="1901">
                  <c:v>300.87035179999998</c:v>
                </c:pt>
                <c:pt idx="1902">
                  <c:v>299.09398759999999</c:v>
                </c:pt>
                <c:pt idx="1903">
                  <c:v>292.9523805</c:v>
                </c:pt>
                <c:pt idx="1904">
                  <c:v>297.3432358</c:v>
                </c:pt>
                <c:pt idx="1905">
                  <c:v>296.59598089999997</c:v>
                </c:pt>
                <c:pt idx="1906">
                  <c:v>299.1797052</c:v>
                </c:pt>
                <c:pt idx="1907">
                  <c:v>299.1797052</c:v>
                </c:pt>
                <c:pt idx="1908">
                  <c:v>299.1797052</c:v>
                </c:pt>
                <c:pt idx="1909">
                  <c:v>305.2539554</c:v>
                </c:pt>
                <c:pt idx="1910">
                  <c:v>307.35043089999999</c:v>
                </c:pt>
                <c:pt idx="1911">
                  <c:v>298.91878259999999</c:v>
                </c:pt>
                <c:pt idx="1912">
                  <c:v>296.87453649999998</c:v>
                </c:pt>
                <c:pt idx="1913">
                  <c:v>287.50295010000002</c:v>
                </c:pt>
                <c:pt idx="1914">
                  <c:v>287.50295010000002</c:v>
                </c:pt>
                <c:pt idx="1915">
                  <c:v>287.50295010000002</c:v>
                </c:pt>
                <c:pt idx="1916">
                  <c:v>287.01634230000002</c:v>
                </c:pt>
                <c:pt idx="1917">
                  <c:v>290.67614170000002</c:v>
                </c:pt>
                <c:pt idx="1918">
                  <c:v>291.99607839999999</c:v>
                </c:pt>
                <c:pt idx="1919">
                  <c:v>271.44615229999999</c:v>
                </c:pt>
                <c:pt idx="1920">
                  <c:v>257.06893070000001</c:v>
                </c:pt>
                <c:pt idx="1921">
                  <c:v>257.06893070000001</c:v>
                </c:pt>
                <c:pt idx="1922">
                  <c:v>257.06893070000001</c:v>
                </c:pt>
                <c:pt idx="1923">
                  <c:v>258.79747550000002</c:v>
                </c:pt>
                <c:pt idx="1924">
                  <c:v>253.48806250000001</c:v>
                </c:pt>
                <c:pt idx="1925">
                  <c:v>288.51385929999998</c:v>
                </c:pt>
                <c:pt idx="1926">
                  <c:v>275.19869030000001</c:v>
                </c:pt>
                <c:pt idx="1927">
                  <c:v>282.48444540000003</c:v>
                </c:pt>
                <c:pt idx="1928">
                  <c:v>282.48444540000003</c:v>
                </c:pt>
                <c:pt idx="1929">
                  <c:v>282.48444540000003</c:v>
                </c:pt>
                <c:pt idx="1930">
                  <c:v>282.54650479999998</c:v>
                </c:pt>
                <c:pt idx="1931">
                  <c:v>281.24029819999998</c:v>
                </c:pt>
                <c:pt idx="1932">
                  <c:v>270.21114699999998</c:v>
                </c:pt>
                <c:pt idx="1933">
                  <c:v>267.81560100000002</c:v>
                </c:pt>
                <c:pt idx="1934">
                  <c:v>267.81560100000002</c:v>
                </c:pt>
                <c:pt idx="1935">
                  <c:v>267.81560100000002</c:v>
                </c:pt>
                <c:pt idx="1936">
                  <c:v>267.81560100000002</c:v>
                </c:pt>
                <c:pt idx="1937">
                  <c:v>260.09129159999998</c:v>
                </c:pt>
                <c:pt idx="1938">
                  <c:v>267.19655660000001</c:v>
                </c:pt>
                <c:pt idx="1939">
                  <c:v>275.52244250000001</c:v>
                </c:pt>
                <c:pt idx="1940">
                  <c:v>283.95427310000002</c:v>
                </c:pt>
                <c:pt idx="1941">
                  <c:v>288.9978084</c:v>
                </c:pt>
                <c:pt idx="1942">
                  <c:v>288.9978084</c:v>
                </c:pt>
                <c:pt idx="1943">
                  <c:v>288.9978084</c:v>
                </c:pt>
                <c:pt idx="1944">
                  <c:v>287.6252748</c:v>
                </c:pt>
                <c:pt idx="1945">
                  <c:v>288.43442249999998</c:v>
                </c:pt>
                <c:pt idx="1946">
                  <c:v>287.88623260000003</c:v>
                </c:pt>
                <c:pt idx="1947">
                  <c:v>296.94043360000001</c:v>
                </c:pt>
                <c:pt idx="1948">
                  <c:v>299.33579589999999</c:v>
                </c:pt>
                <c:pt idx="1949">
                  <c:v>299.33579589999999</c:v>
                </c:pt>
                <c:pt idx="1950">
                  <c:v>299.33579589999999</c:v>
                </c:pt>
                <c:pt idx="1951">
                  <c:v>296.44212069999998</c:v>
                </c:pt>
                <c:pt idx="1952">
                  <c:v>294.67069950000001</c:v>
                </c:pt>
                <c:pt idx="1953">
                  <c:v>294.49208700000003</c:v>
                </c:pt>
                <c:pt idx="1954">
                  <c:v>297.37763139999998</c:v>
                </c:pt>
                <c:pt idx="1955">
                  <c:v>297.05195450000002</c:v>
                </c:pt>
                <c:pt idx="1956">
                  <c:v>297.05195450000002</c:v>
                </c:pt>
                <c:pt idx="1957">
                  <c:v>297.05195450000002</c:v>
                </c:pt>
                <c:pt idx="1958">
                  <c:v>312.98581660000002</c:v>
                </c:pt>
                <c:pt idx="1959">
                  <c:v>319.44812810000002</c:v>
                </c:pt>
                <c:pt idx="1960">
                  <c:v>323.63178629999999</c:v>
                </c:pt>
                <c:pt idx="1961">
                  <c:v>321.1002689</c:v>
                </c:pt>
                <c:pt idx="1962">
                  <c:v>321.523751</c:v>
                </c:pt>
                <c:pt idx="1963">
                  <c:v>321.523751</c:v>
                </c:pt>
                <c:pt idx="1964">
                  <c:v>321.523751</c:v>
                </c:pt>
                <c:pt idx="1965">
                  <c:v>321.94373860000002</c:v>
                </c:pt>
                <c:pt idx="1966">
                  <c:v>319.64590199999998</c:v>
                </c:pt>
                <c:pt idx="1967">
                  <c:v>316.49752269999999</c:v>
                </c:pt>
                <c:pt idx="1968">
                  <c:v>318.1208646</c:v>
                </c:pt>
                <c:pt idx="1969">
                  <c:v>313.36899729999999</c:v>
                </c:pt>
                <c:pt idx="1970">
                  <c:v>313.36899729999999</c:v>
                </c:pt>
                <c:pt idx="1971">
                  <c:v>313.36899729999999</c:v>
                </c:pt>
                <c:pt idx="1972">
                  <c:v>313.36899729999999</c:v>
                </c:pt>
                <c:pt idx="1973">
                  <c:v>321.68222859999997</c:v>
                </c:pt>
                <c:pt idx="1974">
                  <c:v>320.9799903</c:v>
                </c:pt>
                <c:pt idx="1975">
                  <c:v>323.4811808</c:v>
                </c:pt>
                <c:pt idx="1976">
                  <c:v>322.03454720000002</c:v>
                </c:pt>
                <c:pt idx="1977">
                  <c:v>322.03454720000002</c:v>
                </c:pt>
                <c:pt idx="1978">
                  <c:v>322.03454720000002</c:v>
                </c:pt>
                <c:pt idx="1979">
                  <c:v>325.0242614</c:v>
                </c:pt>
                <c:pt idx="1980">
                  <c:v>327.12393420000001</c:v>
                </c:pt>
                <c:pt idx="1981">
                  <c:v>329.57881250000003</c:v>
                </c:pt>
                <c:pt idx="1982">
                  <c:v>328.52973420000001</c:v>
                </c:pt>
                <c:pt idx="1983">
                  <c:v>332.51968670000002</c:v>
                </c:pt>
                <c:pt idx="1984">
                  <c:v>332.51968670000002</c:v>
                </c:pt>
                <c:pt idx="1985">
                  <c:v>332.51968670000002</c:v>
                </c:pt>
                <c:pt idx="1986">
                  <c:v>333.45210220000001</c:v>
                </c:pt>
                <c:pt idx="1987">
                  <c:v>335.29890870000003</c:v>
                </c:pt>
                <c:pt idx="1988">
                  <c:v>333.06321910000003</c:v>
                </c:pt>
                <c:pt idx="1989">
                  <c:v>334.94670810000002</c:v>
                </c:pt>
                <c:pt idx="1990">
                  <c:v>330.52406969999998</c:v>
                </c:pt>
                <c:pt idx="1991">
                  <c:v>330.52406969999998</c:v>
                </c:pt>
                <c:pt idx="1992">
                  <c:v>330.52406969999998</c:v>
                </c:pt>
                <c:pt idx="1993">
                  <c:v>335.5023521</c:v>
                </c:pt>
                <c:pt idx="1994">
                  <c:v>333.35635100000002</c:v>
                </c:pt>
                <c:pt idx="1995">
                  <c:v>333.52573719999998</c:v>
                </c:pt>
                <c:pt idx="1996">
                  <c:v>333.52573719999998</c:v>
                </c:pt>
                <c:pt idx="1997">
                  <c:v>330.773777</c:v>
                </c:pt>
                <c:pt idx="1998">
                  <c:v>330.773777</c:v>
                </c:pt>
                <c:pt idx="1999">
                  <c:v>330.773777</c:v>
                </c:pt>
                <c:pt idx="2000">
                  <c:v>332.80225480000001</c:v>
                </c:pt>
                <c:pt idx="2001">
                  <c:v>337.62258270000001</c:v>
                </c:pt>
                <c:pt idx="2002">
                  <c:v>341.9439059</c:v>
                </c:pt>
                <c:pt idx="2003">
                  <c:v>345.92008320000002</c:v>
                </c:pt>
                <c:pt idx="2004">
                  <c:v>349.59330440000002</c:v>
                </c:pt>
                <c:pt idx="2005">
                  <c:v>349.59330440000002</c:v>
                </c:pt>
                <c:pt idx="2006">
                  <c:v>349.59330440000002</c:v>
                </c:pt>
                <c:pt idx="2007">
                  <c:v>350.7016332</c:v>
                </c:pt>
                <c:pt idx="2008">
                  <c:v>346.71544720000003</c:v>
                </c:pt>
                <c:pt idx="2009">
                  <c:v>350.49966979999999</c:v>
                </c:pt>
                <c:pt idx="2010">
                  <c:v>354.55494709999999</c:v>
                </c:pt>
                <c:pt idx="2011">
                  <c:v>354.55494709999999</c:v>
                </c:pt>
                <c:pt idx="2012">
                  <c:v>354.55494709999999</c:v>
                </c:pt>
                <c:pt idx="2013">
                  <c:v>354.55494709999999</c:v>
                </c:pt>
                <c:pt idx="2014">
                  <c:v>352.06776289999999</c:v>
                </c:pt>
                <c:pt idx="2015">
                  <c:v>351.2480382</c:v>
                </c:pt>
                <c:pt idx="2016">
                  <c:v>356.24807659999999</c:v>
                </c:pt>
                <c:pt idx="2017">
                  <c:v>356.58176739999999</c:v>
                </c:pt>
                <c:pt idx="2018">
                  <c:v>357.4752034</c:v>
                </c:pt>
                <c:pt idx="2019">
                  <c:v>357.4752034</c:v>
                </c:pt>
                <c:pt idx="2020">
                  <c:v>357.4752034</c:v>
                </c:pt>
                <c:pt idx="2021">
                  <c:v>357.05052360000002</c:v>
                </c:pt>
                <c:pt idx="2022">
                  <c:v>360.8953727</c:v>
                </c:pt>
                <c:pt idx="2023">
                  <c:v>360.65666529999999</c:v>
                </c:pt>
                <c:pt idx="2024">
                  <c:v>363.00654200000002</c:v>
                </c:pt>
                <c:pt idx="2025">
                  <c:v>363.46191149999999</c:v>
                </c:pt>
                <c:pt idx="2026">
                  <c:v>363.46191149999999</c:v>
                </c:pt>
                <c:pt idx="2027">
                  <c:v>363.46191149999999</c:v>
                </c:pt>
                <c:pt idx="2028">
                  <c:v>366.05551329999997</c:v>
                </c:pt>
                <c:pt idx="2029">
                  <c:v>362.50209139999998</c:v>
                </c:pt>
                <c:pt idx="2030">
                  <c:v>365.12616450000002</c:v>
                </c:pt>
                <c:pt idx="2031">
                  <c:v>368.70754470000003</c:v>
                </c:pt>
                <c:pt idx="2032">
                  <c:v>369.12318440000001</c:v>
                </c:pt>
                <c:pt idx="2033">
                  <c:v>369.12318440000001</c:v>
                </c:pt>
                <c:pt idx="2034">
                  <c:v>369.12318440000001</c:v>
                </c:pt>
                <c:pt idx="2035">
                  <c:v>371.26459890000001</c:v>
                </c:pt>
                <c:pt idx="2036">
                  <c:v>369.68045369999999</c:v>
                </c:pt>
                <c:pt idx="2037">
                  <c:v>371.18095920000002</c:v>
                </c:pt>
                <c:pt idx="2038">
                  <c:v>375.6718942</c:v>
                </c:pt>
                <c:pt idx="2039">
                  <c:v>364.69350079999998</c:v>
                </c:pt>
                <c:pt idx="2040">
                  <c:v>364.69350079999998</c:v>
                </c:pt>
                <c:pt idx="2041">
                  <c:v>364.69350079999998</c:v>
                </c:pt>
                <c:pt idx="2042">
                  <c:v>372.21273179999997</c:v>
                </c:pt>
                <c:pt idx="2043">
                  <c:v>369.42767459999999</c:v>
                </c:pt>
                <c:pt idx="2044">
                  <c:v>375.82482210000001</c:v>
                </c:pt>
                <c:pt idx="2045">
                  <c:v>377.76496939999998</c:v>
                </c:pt>
                <c:pt idx="2046">
                  <c:v>383.00962939999999</c:v>
                </c:pt>
                <c:pt idx="2047">
                  <c:v>383.00962939999999</c:v>
                </c:pt>
                <c:pt idx="2048">
                  <c:v>383.00962939999999</c:v>
                </c:pt>
                <c:pt idx="2049">
                  <c:v>381.40226109999998</c:v>
                </c:pt>
                <c:pt idx="2050">
                  <c:v>386.26329820000001</c:v>
                </c:pt>
                <c:pt idx="2051">
                  <c:v>384.86285459999999</c:v>
                </c:pt>
                <c:pt idx="2052">
                  <c:v>386.99431909999998</c:v>
                </c:pt>
                <c:pt idx="2053">
                  <c:v>385.54395549999998</c:v>
                </c:pt>
                <c:pt idx="2054">
                  <c:v>385.54395549999998</c:v>
                </c:pt>
                <c:pt idx="2055">
                  <c:v>385.54395549999998</c:v>
                </c:pt>
                <c:pt idx="2056">
                  <c:v>384.69891039999999</c:v>
                </c:pt>
                <c:pt idx="2057">
                  <c:v>377.67349919999998</c:v>
                </c:pt>
                <c:pt idx="2058">
                  <c:v>373.77459199999998</c:v>
                </c:pt>
                <c:pt idx="2059">
                  <c:v>372.2098325</c:v>
                </c:pt>
                <c:pt idx="2060">
                  <c:v>378.87999769999999</c:v>
                </c:pt>
                <c:pt idx="2061">
                  <c:v>378.87999769999999</c:v>
                </c:pt>
                <c:pt idx="2062">
                  <c:v>378.87999769999999</c:v>
                </c:pt>
                <c:pt idx="2063">
                  <c:v>379.46492330000001</c:v>
                </c:pt>
                <c:pt idx="2064">
                  <c:v>380.9205935</c:v>
                </c:pt>
                <c:pt idx="2065">
                  <c:v>381.53210030000002</c:v>
                </c:pt>
                <c:pt idx="2066">
                  <c:v>384.28428810000003</c:v>
                </c:pt>
                <c:pt idx="2067">
                  <c:v>379.07720110000002</c:v>
                </c:pt>
                <c:pt idx="2068">
                  <c:v>379.07720110000002</c:v>
                </c:pt>
                <c:pt idx="2069">
                  <c:v>379.07720110000002</c:v>
                </c:pt>
                <c:pt idx="2070">
                  <c:v>379.07720110000002</c:v>
                </c:pt>
                <c:pt idx="2071">
                  <c:v>375.36687749999999</c:v>
                </c:pt>
                <c:pt idx="2072">
                  <c:v>382.89036069999997</c:v>
                </c:pt>
                <c:pt idx="2073">
                  <c:v>387.37885669999997</c:v>
                </c:pt>
                <c:pt idx="2074">
                  <c:v>386.03852999999998</c:v>
                </c:pt>
                <c:pt idx="2075">
                  <c:v>386.03852999999998</c:v>
                </c:pt>
                <c:pt idx="2076">
                  <c:v>386.03852999999998</c:v>
                </c:pt>
                <c:pt idx="2077">
                  <c:v>388.03847869999998</c:v>
                </c:pt>
                <c:pt idx="2078">
                  <c:v>389.85412669999999</c:v>
                </c:pt>
                <c:pt idx="2079">
                  <c:v>391.773279</c:v>
                </c:pt>
                <c:pt idx="2080">
                  <c:v>391.96312999999998</c:v>
                </c:pt>
                <c:pt idx="2081">
                  <c:v>394.68799610000002</c:v>
                </c:pt>
                <c:pt idx="2082">
                  <c:v>394.68799610000002</c:v>
                </c:pt>
                <c:pt idx="2083">
                  <c:v>394.68799610000002</c:v>
                </c:pt>
                <c:pt idx="2084">
                  <c:v>400.14615459999999</c:v>
                </c:pt>
                <c:pt idx="2085">
                  <c:v>399.08025249999997</c:v>
                </c:pt>
                <c:pt idx="2086">
                  <c:v>395.03121829999998</c:v>
                </c:pt>
                <c:pt idx="2087">
                  <c:v>397.91325599999999</c:v>
                </c:pt>
                <c:pt idx="2088">
                  <c:v>402.21652699999999</c:v>
                </c:pt>
                <c:pt idx="2089">
                  <c:v>402.21652699999999</c:v>
                </c:pt>
                <c:pt idx="2090">
                  <c:v>402.21652699999999</c:v>
                </c:pt>
                <c:pt idx="2091">
                  <c:v>405.46518129999998</c:v>
                </c:pt>
                <c:pt idx="2092">
                  <c:v>399.78720179999999</c:v>
                </c:pt>
                <c:pt idx="2093">
                  <c:v>397.76719700000001</c:v>
                </c:pt>
                <c:pt idx="2094">
                  <c:v>397.373696</c:v>
                </c:pt>
                <c:pt idx="2095">
                  <c:v>397.93910460000001</c:v>
                </c:pt>
                <c:pt idx="2096">
                  <c:v>397.93910460000001</c:v>
                </c:pt>
                <c:pt idx="2097">
                  <c:v>397.93910460000001</c:v>
                </c:pt>
                <c:pt idx="2098">
                  <c:v>399.05883690000002</c:v>
                </c:pt>
                <c:pt idx="2099">
                  <c:v>400.8128481</c:v>
                </c:pt>
                <c:pt idx="2100">
                  <c:v>401.75678269999997</c:v>
                </c:pt>
                <c:pt idx="2101">
                  <c:v>403.90317540000001</c:v>
                </c:pt>
                <c:pt idx="2102">
                  <c:v>402.3816842</c:v>
                </c:pt>
                <c:pt idx="2103">
                  <c:v>402.3816842</c:v>
                </c:pt>
                <c:pt idx="2104">
                  <c:v>402.3816842</c:v>
                </c:pt>
                <c:pt idx="2105">
                  <c:v>404.08249489999997</c:v>
                </c:pt>
                <c:pt idx="2106">
                  <c:v>402.21937430000003</c:v>
                </c:pt>
                <c:pt idx="2107">
                  <c:v>406.13135369999998</c:v>
                </c:pt>
                <c:pt idx="2108">
                  <c:v>406.74411850000001</c:v>
                </c:pt>
                <c:pt idx="2109">
                  <c:v>391.54110600000001</c:v>
                </c:pt>
                <c:pt idx="2110">
                  <c:v>391.54110600000001</c:v>
                </c:pt>
                <c:pt idx="2111">
                  <c:v>391.54110600000001</c:v>
                </c:pt>
                <c:pt idx="2112">
                  <c:v>400.960982</c:v>
                </c:pt>
                <c:pt idx="2113">
                  <c:v>395.14552850000001</c:v>
                </c:pt>
                <c:pt idx="2114">
                  <c:v>397.68586470000002</c:v>
                </c:pt>
                <c:pt idx="2115">
                  <c:v>397.64808900000003</c:v>
                </c:pt>
                <c:pt idx="2116">
                  <c:v>399.90793760000003</c:v>
                </c:pt>
                <c:pt idx="2117">
                  <c:v>399.90793760000003</c:v>
                </c:pt>
                <c:pt idx="2118">
                  <c:v>399.90793760000003</c:v>
                </c:pt>
                <c:pt idx="2119">
                  <c:v>405.12144410000002</c:v>
                </c:pt>
                <c:pt idx="2120">
                  <c:v>403.92950029999997</c:v>
                </c:pt>
                <c:pt idx="2121">
                  <c:v>401.93501250000003</c:v>
                </c:pt>
                <c:pt idx="2122">
                  <c:v>404.474716</c:v>
                </c:pt>
                <c:pt idx="2123">
                  <c:v>411.07712700000002</c:v>
                </c:pt>
                <c:pt idx="2124">
                  <c:v>411.07712700000002</c:v>
                </c:pt>
                <c:pt idx="2125">
                  <c:v>411.07712700000002</c:v>
                </c:pt>
                <c:pt idx="2126">
                  <c:v>420.4276491</c:v>
                </c:pt>
                <c:pt idx="2127">
                  <c:v>427.54984780000001</c:v>
                </c:pt>
                <c:pt idx="2128">
                  <c:v>433.49214799999999</c:v>
                </c:pt>
                <c:pt idx="2129">
                  <c:v>424.83359339999998</c:v>
                </c:pt>
                <c:pt idx="2130">
                  <c:v>425.83932590000001</c:v>
                </c:pt>
                <c:pt idx="2131">
                  <c:v>425.83932590000001</c:v>
                </c:pt>
                <c:pt idx="2132">
                  <c:v>425.83932590000001</c:v>
                </c:pt>
                <c:pt idx="2133">
                  <c:v>428.81623070000001</c:v>
                </c:pt>
                <c:pt idx="2134">
                  <c:v>421.03718149999997</c:v>
                </c:pt>
                <c:pt idx="2135">
                  <c:v>421.21520270000002</c:v>
                </c:pt>
                <c:pt idx="2136">
                  <c:v>413.85739339999998</c:v>
                </c:pt>
                <c:pt idx="2137">
                  <c:v>411.99548140000002</c:v>
                </c:pt>
                <c:pt idx="2138">
                  <c:v>411.99548140000002</c:v>
                </c:pt>
                <c:pt idx="2139">
                  <c:v>411.99548140000002</c:v>
                </c:pt>
                <c:pt idx="2140">
                  <c:v>423.36377420000002</c:v>
                </c:pt>
                <c:pt idx="2141">
                  <c:v>422.25574369999998</c:v>
                </c:pt>
                <c:pt idx="2142">
                  <c:v>419.77920619999998</c:v>
                </c:pt>
                <c:pt idx="2143">
                  <c:v>410.65936790000001</c:v>
                </c:pt>
                <c:pt idx="2144">
                  <c:v>412.1481943</c:v>
                </c:pt>
                <c:pt idx="2145">
                  <c:v>412.1481943</c:v>
                </c:pt>
                <c:pt idx="2146">
                  <c:v>412.1481943</c:v>
                </c:pt>
                <c:pt idx="2147">
                  <c:v>409.97067010000001</c:v>
                </c:pt>
                <c:pt idx="2148">
                  <c:v>402.87394610000001</c:v>
                </c:pt>
                <c:pt idx="2149">
                  <c:v>407.50749150000001</c:v>
                </c:pt>
                <c:pt idx="2150">
                  <c:v>400.23553620000001</c:v>
                </c:pt>
                <c:pt idx="2151">
                  <c:v>402.68395340000001</c:v>
                </c:pt>
                <c:pt idx="2152">
                  <c:v>402.68395340000001</c:v>
                </c:pt>
                <c:pt idx="2153">
                  <c:v>402.68395340000001</c:v>
                </c:pt>
                <c:pt idx="2154">
                  <c:v>415.7908544</c:v>
                </c:pt>
                <c:pt idx="2155">
                  <c:v>417.93028859999998</c:v>
                </c:pt>
                <c:pt idx="2156">
                  <c:v>420.5628246</c:v>
                </c:pt>
                <c:pt idx="2157">
                  <c:v>420.5628246</c:v>
                </c:pt>
                <c:pt idx="2158">
                  <c:v>422.36767159999999</c:v>
                </c:pt>
                <c:pt idx="2159">
                  <c:v>422.36767159999999</c:v>
                </c:pt>
                <c:pt idx="2160">
                  <c:v>422.36767159999999</c:v>
                </c:pt>
                <c:pt idx="2161">
                  <c:v>421.25145450000002</c:v>
                </c:pt>
                <c:pt idx="2162">
                  <c:v>423.52901650000001</c:v>
                </c:pt>
                <c:pt idx="2163">
                  <c:v>420.42654340000001</c:v>
                </c:pt>
                <c:pt idx="2164">
                  <c:v>421.59937980000001</c:v>
                </c:pt>
                <c:pt idx="2165">
                  <c:v>423.2832975</c:v>
                </c:pt>
                <c:pt idx="2166">
                  <c:v>423.2832975</c:v>
                </c:pt>
                <c:pt idx="2167">
                  <c:v>423.2832975</c:v>
                </c:pt>
                <c:pt idx="2168">
                  <c:v>423.981357</c:v>
                </c:pt>
                <c:pt idx="2169">
                  <c:v>424.63025920000001</c:v>
                </c:pt>
                <c:pt idx="2170">
                  <c:v>424.41389950000001</c:v>
                </c:pt>
                <c:pt idx="2171">
                  <c:v>421.03770159999999</c:v>
                </c:pt>
                <c:pt idx="2172">
                  <c:v>411.44186309999998</c:v>
                </c:pt>
                <c:pt idx="2173">
                  <c:v>411.44186309999998</c:v>
                </c:pt>
                <c:pt idx="2174">
                  <c:v>411.44186309999998</c:v>
                </c:pt>
                <c:pt idx="2175">
                  <c:v>407.64010350000001</c:v>
                </c:pt>
                <c:pt idx="2176">
                  <c:v>408.90499269999998</c:v>
                </c:pt>
                <c:pt idx="2177">
                  <c:v>400.62463700000001</c:v>
                </c:pt>
                <c:pt idx="2178">
                  <c:v>406.99092880000001</c:v>
                </c:pt>
                <c:pt idx="2179">
                  <c:v>412.79776620000001</c:v>
                </c:pt>
                <c:pt idx="2180">
                  <c:v>412.79776620000001</c:v>
                </c:pt>
                <c:pt idx="2181">
                  <c:v>412.79776620000001</c:v>
                </c:pt>
                <c:pt idx="2182">
                  <c:v>414.22177749999997</c:v>
                </c:pt>
                <c:pt idx="2183">
                  <c:v>420.15288370000002</c:v>
                </c:pt>
                <c:pt idx="2184">
                  <c:v>420.67719060000002</c:v>
                </c:pt>
                <c:pt idx="2185">
                  <c:v>420.67719060000002</c:v>
                </c:pt>
                <c:pt idx="2186">
                  <c:v>421.26062789999997</c:v>
                </c:pt>
                <c:pt idx="2187">
                  <c:v>421.26062789999997</c:v>
                </c:pt>
                <c:pt idx="2188">
                  <c:v>421.26062789999997</c:v>
                </c:pt>
                <c:pt idx="2189">
                  <c:v>419.57363379999998</c:v>
                </c:pt>
                <c:pt idx="2190">
                  <c:v>419.65813379999997</c:v>
                </c:pt>
                <c:pt idx="2191">
                  <c:v>417.11107220000002</c:v>
                </c:pt>
                <c:pt idx="2192">
                  <c:v>417.11107220000002</c:v>
                </c:pt>
                <c:pt idx="2193">
                  <c:v>415.6512381</c:v>
                </c:pt>
                <c:pt idx="2194">
                  <c:v>415.6512381</c:v>
                </c:pt>
                <c:pt idx="2195">
                  <c:v>415.6512381</c:v>
                </c:pt>
                <c:pt idx="2196">
                  <c:v>415.99438129999999</c:v>
                </c:pt>
                <c:pt idx="2197">
                  <c:v>416.16383389999999</c:v>
                </c:pt>
                <c:pt idx="2198">
                  <c:v>418.49525840000001</c:v>
                </c:pt>
                <c:pt idx="2199">
                  <c:v>416.1179884</c:v>
                </c:pt>
                <c:pt idx="2200">
                  <c:v>418.33149379999998</c:v>
                </c:pt>
                <c:pt idx="2201">
                  <c:v>418.33149379999998</c:v>
                </c:pt>
                <c:pt idx="2202">
                  <c:v>418.33149379999998</c:v>
                </c:pt>
                <c:pt idx="2203">
                  <c:v>419.04967440000001</c:v>
                </c:pt>
                <c:pt idx="2204">
                  <c:v>418.55560850000001</c:v>
                </c:pt>
                <c:pt idx="2205">
                  <c:v>412.03924719999998</c:v>
                </c:pt>
                <c:pt idx="2206">
                  <c:v>413.11834140000002</c:v>
                </c:pt>
                <c:pt idx="2207">
                  <c:v>412.74447220000002</c:v>
                </c:pt>
                <c:pt idx="2208">
                  <c:v>412.74447220000002</c:v>
                </c:pt>
                <c:pt idx="2209">
                  <c:v>412.74447220000002</c:v>
                </c:pt>
                <c:pt idx="2210">
                  <c:v>412.74447220000002</c:v>
                </c:pt>
                <c:pt idx="2211">
                  <c:v>399.60660369999999</c:v>
                </c:pt>
                <c:pt idx="2212">
                  <c:v>402.44797160000002</c:v>
                </c:pt>
                <c:pt idx="2213">
                  <c:v>406.89615650000002</c:v>
                </c:pt>
                <c:pt idx="2214">
                  <c:v>410.69765999999998</c:v>
                </c:pt>
                <c:pt idx="2215">
                  <c:v>410.69765999999998</c:v>
                </c:pt>
                <c:pt idx="2216">
                  <c:v>410.69765999999998</c:v>
                </c:pt>
                <c:pt idx="2217">
                  <c:v>415.00004610000002</c:v>
                </c:pt>
                <c:pt idx="2218">
                  <c:v>420.58981619999997</c:v>
                </c:pt>
                <c:pt idx="2219">
                  <c:v>421.37254519999999</c:v>
                </c:pt>
                <c:pt idx="2220">
                  <c:v>419.0318901</c:v>
                </c:pt>
                <c:pt idx="2221">
                  <c:v>416.63147140000001</c:v>
                </c:pt>
                <c:pt idx="2222">
                  <c:v>416.63147140000001</c:v>
                </c:pt>
                <c:pt idx="2223">
                  <c:v>416.63147140000001</c:v>
                </c:pt>
                <c:pt idx="2224">
                  <c:v>417.67703729999999</c:v>
                </c:pt>
                <c:pt idx="2225">
                  <c:v>409.79195859999999</c:v>
                </c:pt>
                <c:pt idx="2226">
                  <c:v>404.31736669999998</c:v>
                </c:pt>
                <c:pt idx="2227">
                  <c:v>398.0634503</c:v>
                </c:pt>
                <c:pt idx="2228">
                  <c:v>403.39635299999998</c:v>
                </c:pt>
                <c:pt idx="2229">
                  <c:v>403.39635299999998</c:v>
                </c:pt>
                <c:pt idx="2230">
                  <c:v>403.39635299999998</c:v>
                </c:pt>
                <c:pt idx="2231">
                  <c:v>408.11239840000002</c:v>
                </c:pt>
                <c:pt idx="2232">
                  <c:v>404.76269550000001</c:v>
                </c:pt>
                <c:pt idx="2233">
                  <c:v>402.49364459999998</c:v>
                </c:pt>
                <c:pt idx="2234">
                  <c:v>393.43838529999999</c:v>
                </c:pt>
                <c:pt idx="2235">
                  <c:v>387.7825957</c:v>
                </c:pt>
                <c:pt idx="2236">
                  <c:v>387.7825957</c:v>
                </c:pt>
                <c:pt idx="2237">
                  <c:v>387.7825957</c:v>
                </c:pt>
                <c:pt idx="2238">
                  <c:v>387.7825957</c:v>
                </c:pt>
                <c:pt idx="2239">
                  <c:v>390.77225499999997</c:v>
                </c:pt>
                <c:pt idx="2240">
                  <c:v>394.01610640000001</c:v>
                </c:pt>
                <c:pt idx="2241">
                  <c:v>392.7857229</c:v>
                </c:pt>
                <c:pt idx="2242">
                  <c:v>398.85834770000002</c:v>
                </c:pt>
                <c:pt idx="2243">
                  <c:v>398.85834770000002</c:v>
                </c:pt>
                <c:pt idx="2244">
                  <c:v>398.85834770000002</c:v>
                </c:pt>
                <c:pt idx="2245">
                  <c:v>395.4116477</c:v>
                </c:pt>
                <c:pt idx="2246">
                  <c:v>398.52677890000001</c:v>
                </c:pt>
                <c:pt idx="2247">
                  <c:v>404.26675130000001</c:v>
                </c:pt>
                <c:pt idx="2248">
                  <c:v>396.38996650000001</c:v>
                </c:pt>
                <c:pt idx="2249">
                  <c:v>389.847084</c:v>
                </c:pt>
                <c:pt idx="2250">
                  <c:v>389.847084</c:v>
                </c:pt>
                <c:pt idx="2251">
                  <c:v>389.847084</c:v>
                </c:pt>
                <c:pt idx="2252">
                  <c:v>391.9635002</c:v>
                </c:pt>
                <c:pt idx="2253">
                  <c:v>390.31063599999999</c:v>
                </c:pt>
                <c:pt idx="2254">
                  <c:v>394.09590530000003</c:v>
                </c:pt>
                <c:pt idx="2255">
                  <c:v>395.30965500000002</c:v>
                </c:pt>
                <c:pt idx="2256">
                  <c:v>388.95474969999998</c:v>
                </c:pt>
                <c:pt idx="2257">
                  <c:v>388.95474969999998</c:v>
                </c:pt>
                <c:pt idx="2258">
                  <c:v>388.95474969999998</c:v>
                </c:pt>
                <c:pt idx="2259">
                  <c:v>395.33775960000003</c:v>
                </c:pt>
                <c:pt idx="2260">
                  <c:v>396.47002329999998</c:v>
                </c:pt>
                <c:pt idx="2261">
                  <c:v>396.88789739999999</c:v>
                </c:pt>
                <c:pt idx="2262">
                  <c:v>390.51222560000002</c:v>
                </c:pt>
                <c:pt idx="2263">
                  <c:v>383.48924</c:v>
                </c:pt>
                <c:pt idx="2264">
                  <c:v>383.48924</c:v>
                </c:pt>
                <c:pt idx="2265">
                  <c:v>383.48924</c:v>
                </c:pt>
                <c:pt idx="2266">
                  <c:v>388.75294070000001</c:v>
                </c:pt>
                <c:pt idx="2267">
                  <c:v>389.82844720000003</c:v>
                </c:pt>
                <c:pt idx="2268">
                  <c:v>384.1484835</c:v>
                </c:pt>
                <c:pt idx="2269">
                  <c:v>382.17560700000001</c:v>
                </c:pt>
                <c:pt idx="2270">
                  <c:v>374.4439812</c:v>
                </c:pt>
                <c:pt idx="2271">
                  <c:v>374.4439812</c:v>
                </c:pt>
                <c:pt idx="2272">
                  <c:v>374.4439812</c:v>
                </c:pt>
                <c:pt idx="2273">
                  <c:v>379.70197899999999</c:v>
                </c:pt>
                <c:pt idx="2274">
                  <c:v>374.05016810000001</c:v>
                </c:pt>
                <c:pt idx="2275">
                  <c:v>376.87801080000003</c:v>
                </c:pt>
                <c:pt idx="2276">
                  <c:v>366.53886699999998</c:v>
                </c:pt>
                <c:pt idx="2277">
                  <c:v>357.20970110000002</c:v>
                </c:pt>
                <c:pt idx="2278">
                  <c:v>357.20970110000002</c:v>
                </c:pt>
                <c:pt idx="2279">
                  <c:v>357.20970110000002</c:v>
                </c:pt>
                <c:pt idx="2280">
                  <c:v>355.830626</c:v>
                </c:pt>
                <c:pt idx="2281">
                  <c:v>371.70956899999999</c:v>
                </c:pt>
                <c:pt idx="2282">
                  <c:v>376.01199079999998</c:v>
                </c:pt>
                <c:pt idx="2283">
                  <c:v>376.89925950000003</c:v>
                </c:pt>
                <c:pt idx="2284">
                  <c:v>376.89925950000003</c:v>
                </c:pt>
                <c:pt idx="2285">
                  <c:v>376.89925950000003</c:v>
                </c:pt>
                <c:pt idx="2286">
                  <c:v>376.89925950000003</c:v>
                </c:pt>
                <c:pt idx="2287">
                  <c:v>379.17177170000002</c:v>
                </c:pt>
                <c:pt idx="2288">
                  <c:v>381.23128589999999</c:v>
                </c:pt>
                <c:pt idx="2289">
                  <c:v>392.42329109999997</c:v>
                </c:pt>
                <c:pt idx="2290">
                  <c:v>397.66949149999999</c:v>
                </c:pt>
                <c:pt idx="2291">
                  <c:v>401.89800400000001</c:v>
                </c:pt>
                <c:pt idx="2292">
                  <c:v>401.89800400000001</c:v>
                </c:pt>
                <c:pt idx="2293">
                  <c:v>401.89800400000001</c:v>
                </c:pt>
                <c:pt idx="2294">
                  <c:v>405.9482792</c:v>
                </c:pt>
                <c:pt idx="2295">
                  <c:v>416.46731410000001</c:v>
                </c:pt>
                <c:pt idx="2296">
                  <c:v>425.02836630000002</c:v>
                </c:pt>
                <c:pt idx="2297">
                  <c:v>425.56201620000002</c:v>
                </c:pt>
                <c:pt idx="2298">
                  <c:v>432.41895260000001</c:v>
                </c:pt>
                <c:pt idx="2299">
                  <c:v>432.41895260000001</c:v>
                </c:pt>
                <c:pt idx="2300">
                  <c:v>432.41895260000001</c:v>
                </c:pt>
                <c:pt idx="2301">
                  <c:v>429.7962253</c:v>
                </c:pt>
                <c:pt idx="2302">
                  <c:v>427.00208800000001</c:v>
                </c:pt>
                <c:pt idx="2303">
                  <c:v>436.39013610000001</c:v>
                </c:pt>
                <c:pt idx="2304">
                  <c:v>431.56287229999998</c:v>
                </c:pt>
                <c:pt idx="2305">
                  <c:v>440.3637986</c:v>
                </c:pt>
                <c:pt idx="2306">
                  <c:v>440.3637986</c:v>
                </c:pt>
                <c:pt idx="2307">
                  <c:v>440.3637986</c:v>
                </c:pt>
                <c:pt idx="2308">
                  <c:v>443.56347110000002</c:v>
                </c:pt>
                <c:pt idx="2309">
                  <c:v>440.96594599999997</c:v>
                </c:pt>
                <c:pt idx="2310">
                  <c:v>439.41872610000001</c:v>
                </c:pt>
                <c:pt idx="2311">
                  <c:v>439.70372190000001</c:v>
                </c:pt>
                <c:pt idx="2312">
                  <c:v>443.75658470000002</c:v>
                </c:pt>
                <c:pt idx="2313">
                  <c:v>443.75658470000002</c:v>
                </c:pt>
                <c:pt idx="2314">
                  <c:v>443.75658470000002</c:v>
                </c:pt>
                <c:pt idx="2315">
                  <c:v>442.45177410000002</c:v>
                </c:pt>
                <c:pt idx="2316">
                  <c:v>445.46231719999997</c:v>
                </c:pt>
                <c:pt idx="2317">
                  <c:v>454.93639580000001</c:v>
                </c:pt>
                <c:pt idx="2318">
                  <c:v>455.83948600000002</c:v>
                </c:pt>
                <c:pt idx="2319">
                  <c:v>460.49963100000002</c:v>
                </c:pt>
                <c:pt idx="2320">
                  <c:v>460.49963100000002</c:v>
                </c:pt>
                <c:pt idx="2321">
                  <c:v>460.49963100000002</c:v>
                </c:pt>
                <c:pt idx="2322">
                  <c:v>457.89035250000001</c:v>
                </c:pt>
                <c:pt idx="2323">
                  <c:v>456.64213130000002</c:v>
                </c:pt>
                <c:pt idx="2324">
                  <c:v>464.65591970000003</c:v>
                </c:pt>
                <c:pt idx="2325">
                  <c:v>470.86871020000001</c:v>
                </c:pt>
                <c:pt idx="2326">
                  <c:v>465.2507559</c:v>
                </c:pt>
                <c:pt idx="2327">
                  <c:v>465.2507559</c:v>
                </c:pt>
                <c:pt idx="2328">
                  <c:v>465.2507559</c:v>
                </c:pt>
                <c:pt idx="2329">
                  <c:v>462.99970960000002</c:v>
                </c:pt>
                <c:pt idx="2330">
                  <c:v>457.16943300000003</c:v>
                </c:pt>
                <c:pt idx="2331">
                  <c:v>461.99793319999998</c:v>
                </c:pt>
                <c:pt idx="2332">
                  <c:v>460.78464409999998</c:v>
                </c:pt>
                <c:pt idx="2333">
                  <c:v>458.48142519999999</c:v>
                </c:pt>
                <c:pt idx="2334">
                  <c:v>458.48142519999999</c:v>
                </c:pt>
                <c:pt idx="2335">
                  <c:v>458.48142519999999</c:v>
                </c:pt>
                <c:pt idx="2336">
                  <c:v>458.48142519999999</c:v>
                </c:pt>
                <c:pt idx="2337">
                  <c:v>459.6922343</c:v>
                </c:pt>
                <c:pt idx="2338">
                  <c:v>461.32652259999998</c:v>
                </c:pt>
                <c:pt idx="2339">
                  <c:v>465.78532009999998</c:v>
                </c:pt>
                <c:pt idx="2340">
                  <c:v>466.26983089999999</c:v>
                </c:pt>
                <c:pt idx="2341">
                  <c:v>466.26983089999999</c:v>
                </c:pt>
                <c:pt idx="2342">
                  <c:v>466.26983089999999</c:v>
                </c:pt>
                <c:pt idx="2343">
                  <c:v>469.05160330000001</c:v>
                </c:pt>
                <c:pt idx="2344">
                  <c:v>465.60454989999999</c:v>
                </c:pt>
                <c:pt idx="2345">
                  <c:v>457.49124260000002</c:v>
                </c:pt>
                <c:pt idx="2346">
                  <c:v>458.7347173</c:v>
                </c:pt>
                <c:pt idx="2347">
                  <c:v>442.55181599999997</c:v>
                </c:pt>
                <c:pt idx="2348">
                  <c:v>442.55181599999997</c:v>
                </c:pt>
                <c:pt idx="2349">
                  <c:v>442.55181599999997</c:v>
                </c:pt>
                <c:pt idx="2350">
                  <c:v>441.15737000000001</c:v>
                </c:pt>
                <c:pt idx="2351">
                  <c:v>436.41370940000002</c:v>
                </c:pt>
                <c:pt idx="2352">
                  <c:v>426.47909110000001</c:v>
                </c:pt>
                <c:pt idx="2353">
                  <c:v>431.0589296</c:v>
                </c:pt>
                <c:pt idx="2354">
                  <c:v>429.40323640000003</c:v>
                </c:pt>
                <c:pt idx="2355">
                  <c:v>429.40323640000003</c:v>
                </c:pt>
                <c:pt idx="2356">
                  <c:v>429.40323640000003</c:v>
                </c:pt>
                <c:pt idx="2357">
                  <c:v>441.66732450000001</c:v>
                </c:pt>
                <c:pt idx="2358">
                  <c:v>438.94346080000003</c:v>
                </c:pt>
                <c:pt idx="2359">
                  <c:v>430.56883249999998</c:v>
                </c:pt>
                <c:pt idx="2360">
                  <c:v>438.73237499999999</c:v>
                </c:pt>
                <c:pt idx="2361">
                  <c:v>438.73237499999999</c:v>
                </c:pt>
                <c:pt idx="2362">
                  <c:v>438.73237499999999</c:v>
                </c:pt>
                <c:pt idx="2363">
                  <c:v>438.73237499999999</c:v>
                </c:pt>
                <c:pt idx="2364">
                  <c:v>426.6376697</c:v>
                </c:pt>
                <c:pt idx="2365">
                  <c:v>421.17190950000003</c:v>
                </c:pt>
                <c:pt idx="2366">
                  <c:v>418.901005</c:v>
                </c:pt>
                <c:pt idx="2367">
                  <c:v>407.49192799999997</c:v>
                </c:pt>
                <c:pt idx="2368">
                  <c:v>409.96257259999999</c:v>
                </c:pt>
                <c:pt idx="2369">
                  <c:v>409.96257259999999</c:v>
                </c:pt>
                <c:pt idx="2370">
                  <c:v>409.96257259999999</c:v>
                </c:pt>
                <c:pt idx="2371">
                  <c:v>416.55911209999999</c:v>
                </c:pt>
                <c:pt idx="2372">
                  <c:v>422.55523879999998</c:v>
                </c:pt>
              </c:numCache>
            </c:numRef>
          </c:val>
          <c:smooth val="0"/>
          <c:extLst>
            <c:ext xmlns:c16="http://schemas.microsoft.com/office/drawing/2014/chart" uri="{C3380CC4-5D6E-409C-BE32-E72D297353CC}">
              <c16:uniqueId val="{00000001-700E-2049-AFD1-399F4624A774}"/>
            </c:ext>
          </c:extLst>
        </c:ser>
        <c:dLbls>
          <c:showLegendKey val="0"/>
          <c:showVal val="0"/>
          <c:showCatName val="0"/>
          <c:showSerName val="0"/>
          <c:showPercent val="0"/>
          <c:showBubbleSize val="0"/>
        </c:dLbls>
        <c:smooth val="0"/>
        <c:axId val="850444736"/>
        <c:axId val="850452352"/>
      </c:lineChart>
      <c:dateAx>
        <c:axId val="850444736"/>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850452352"/>
        <c:crosses val="autoZero"/>
        <c:auto val="1"/>
        <c:lblOffset val="100"/>
        <c:baseTimeUnit val="days"/>
        <c:majorUnit val="1"/>
        <c:majorTimeUnit val="years"/>
      </c:dateAx>
      <c:valAx>
        <c:axId val="850452352"/>
        <c:scaling>
          <c:orientation val="minMax"/>
          <c:max val="500"/>
        </c:scaling>
        <c:delete val="0"/>
        <c:axPos val="l"/>
        <c:majorGridlines>
          <c:spPr>
            <a:ln w="6350"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850444736"/>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premium/(discount)</c:v>
                </c:pt>
              </c:strCache>
            </c:strRef>
          </c:tx>
          <c:spPr>
            <a:ln w="22225" cap="rnd">
              <a:solidFill>
                <a:srgbClr val="083469"/>
              </a:solidFill>
              <a:round/>
            </a:ln>
            <a:effectLst/>
          </c:spPr>
          <c:marker>
            <c:symbol val="none"/>
          </c:marker>
          <c:dPt>
            <c:idx val="65"/>
            <c:marker>
              <c:symbol val="none"/>
            </c:marker>
            <c:bubble3D val="0"/>
            <c:extLst>
              <c:ext xmlns:c16="http://schemas.microsoft.com/office/drawing/2014/chart" uri="{C3380CC4-5D6E-409C-BE32-E72D297353CC}">
                <c16:uniqueId val="{00000000-03B5-6141-8CA2-12486F56269A}"/>
              </c:ext>
            </c:extLst>
          </c:dPt>
          <c:cat>
            <c:numRef>
              <c:f>Sheet1!$A$2:$A$440</c:f>
              <c:numCache>
                <c:formatCode>m/d/yy</c:formatCode>
                <c:ptCount val="439"/>
                <c:pt idx="0">
                  <c:v>32873</c:v>
                </c:pt>
                <c:pt idx="1">
                  <c:v>32904</c:v>
                </c:pt>
                <c:pt idx="2">
                  <c:v>32932</c:v>
                </c:pt>
                <c:pt idx="3">
                  <c:v>32963</c:v>
                </c:pt>
                <c:pt idx="4">
                  <c:v>32993</c:v>
                </c:pt>
                <c:pt idx="5">
                  <c:v>33024</c:v>
                </c:pt>
                <c:pt idx="6">
                  <c:v>33054</c:v>
                </c:pt>
                <c:pt idx="7">
                  <c:v>33085</c:v>
                </c:pt>
                <c:pt idx="8">
                  <c:v>33116</c:v>
                </c:pt>
                <c:pt idx="9">
                  <c:v>33146</c:v>
                </c:pt>
                <c:pt idx="10">
                  <c:v>33177</c:v>
                </c:pt>
                <c:pt idx="11">
                  <c:v>33207</c:v>
                </c:pt>
                <c:pt idx="12">
                  <c:v>33238</c:v>
                </c:pt>
                <c:pt idx="13">
                  <c:v>33269</c:v>
                </c:pt>
                <c:pt idx="14">
                  <c:v>33297</c:v>
                </c:pt>
                <c:pt idx="15">
                  <c:v>33328</c:v>
                </c:pt>
                <c:pt idx="16">
                  <c:v>33358</c:v>
                </c:pt>
                <c:pt idx="17">
                  <c:v>33389</c:v>
                </c:pt>
                <c:pt idx="18">
                  <c:v>33419</c:v>
                </c:pt>
                <c:pt idx="19">
                  <c:v>33450</c:v>
                </c:pt>
                <c:pt idx="20">
                  <c:v>33481</c:v>
                </c:pt>
                <c:pt idx="21">
                  <c:v>33511</c:v>
                </c:pt>
                <c:pt idx="22">
                  <c:v>33542</c:v>
                </c:pt>
                <c:pt idx="23">
                  <c:v>33572</c:v>
                </c:pt>
                <c:pt idx="24">
                  <c:v>33603</c:v>
                </c:pt>
                <c:pt idx="25">
                  <c:v>33634</c:v>
                </c:pt>
                <c:pt idx="26">
                  <c:v>33663</c:v>
                </c:pt>
                <c:pt idx="27">
                  <c:v>33694</c:v>
                </c:pt>
                <c:pt idx="28">
                  <c:v>33724</c:v>
                </c:pt>
                <c:pt idx="29">
                  <c:v>33755</c:v>
                </c:pt>
                <c:pt idx="30">
                  <c:v>33785</c:v>
                </c:pt>
                <c:pt idx="31">
                  <c:v>33816</c:v>
                </c:pt>
                <c:pt idx="32">
                  <c:v>33847</c:v>
                </c:pt>
                <c:pt idx="33">
                  <c:v>33877</c:v>
                </c:pt>
                <c:pt idx="34">
                  <c:v>33908</c:v>
                </c:pt>
                <c:pt idx="35">
                  <c:v>33938</c:v>
                </c:pt>
                <c:pt idx="36">
                  <c:v>33969</c:v>
                </c:pt>
                <c:pt idx="37">
                  <c:v>34000</c:v>
                </c:pt>
                <c:pt idx="38">
                  <c:v>34028</c:v>
                </c:pt>
                <c:pt idx="39">
                  <c:v>34059</c:v>
                </c:pt>
                <c:pt idx="40">
                  <c:v>34089</c:v>
                </c:pt>
                <c:pt idx="41">
                  <c:v>34120</c:v>
                </c:pt>
                <c:pt idx="42">
                  <c:v>34150</c:v>
                </c:pt>
                <c:pt idx="43">
                  <c:v>34181</c:v>
                </c:pt>
                <c:pt idx="44">
                  <c:v>34212</c:v>
                </c:pt>
                <c:pt idx="45">
                  <c:v>34242</c:v>
                </c:pt>
                <c:pt idx="46">
                  <c:v>34273</c:v>
                </c:pt>
                <c:pt idx="47">
                  <c:v>34303</c:v>
                </c:pt>
                <c:pt idx="48">
                  <c:v>34334</c:v>
                </c:pt>
                <c:pt idx="49">
                  <c:v>34365</c:v>
                </c:pt>
                <c:pt idx="50">
                  <c:v>34393</c:v>
                </c:pt>
                <c:pt idx="51">
                  <c:v>34424</c:v>
                </c:pt>
                <c:pt idx="52">
                  <c:v>34454</c:v>
                </c:pt>
                <c:pt idx="53">
                  <c:v>34485</c:v>
                </c:pt>
                <c:pt idx="54">
                  <c:v>34515</c:v>
                </c:pt>
                <c:pt idx="55">
                  <c:v>34546</c:v>
                </c:pt>
                <c:pt idx="56">
                  <c:v>34577</c:v>
                </c:pt>
                <c:pt idx="57">
                  <c:v>34607</c:v>
                </c:pt>
                <c:pt idx="58">
                  <c:v>34638</c:v>
                </c:pt>
                <c:pt idx="59">
                  <c:v>34668</c:v>
                </c:pt>
                <c:pt idx="60">
                  <c:v>34699</c:v>
                </c:pt>
                <c:pt idx="61">
                  <c:v>34730</c:v>
                </c:pt>
                <c:pt idx="62">
                  <c:v>34758</c:v>
                </c:pt>
                <c:pt idx="63">
                  <c:v>34789</c:v>
                </c:pt>
                <c:pt idx="64">
                  <c:v>34819</c:v>
                </c:pt>
                <c:pt idx="65">
                  <c:v>34850</c:v>
                </c:pt>
                <c:pt idx="66">
                  <c:v>34880</c:v>
                </c:pt>
                <c:pt idx="67">
                  <c:v>34911</c:v>
                </c:pt>
                <c:pt idx="68">
                  <c:v>34942</c:v>
                </c:pt>
                <c:pt idx="69">
                  <c:v>34972</c:v>
                </c:pt>
                <c:pt idx="70">
                  <c:v>35003</c:v>
                </c:pt>
                <c:pt idx="71">
                  <c:v>35033</c:v>
                </c:pt>
                <c:pt idx="72">
                  <c:v>35064</c:v>
                </c:pt>
                <c:pt idx="73">
                  <c:v>35095</c:v>
                </c:pt>
                <c:pt idx="74">
                  <c:v>35124</c:v>
                </c:pt>
                <c:pt idx="75">
                  <c:v>35155</c:v>
                </c:pt>
                <c:pt idx="76">
                  <c:v>35185</c:v>
                </c:pt>
                <c:pt idx="77">
                  <c:v>35216</c:v>
                </c:pt>
                <c:pt idx="78">
                  <c:v>35246</c:v>
                </c:pt>
                <c:pt idx="79">
                  <c:v>35277</c:v>
                </c:pt>
                <c:pt idx="80">
                  <c:v>35308</c:v>
                </c:pt>
                <c:pt idx="81">
                  <c:v>35338</c:v>
                </c:pt>
                <c:pt idx="82">
                  <c:v>35369</c:v>
                </c:pt>
                <c:pt idx="83">
                  <c:v>35399</c:v>
                </c:pt>
                <c:pt idx="84">
                  <c:v>35430</c:v>
                </c:pt>
                <c:pt idx="85">
                  <c:v>35461</c:v>
                </c:pt>
                <c:pt idx="86">
                  <c:v>35489</c:v>
                </c:pt>
                <c:pt idx="87">
                  <c:v>35520</c:v>
                </c:pt>
                <c:pt idx="88">
                  <c:v>35550</c:v>
                </c:pt>
                <c:pt idx="89">
                  <c:v>35581</c:v>
                </c:pt>
                <c:pt idx="90">
                  <c:v>35611</c:v>
                </c:pt>
                <c:pt idx="91">
                  <c:v>35642</c:v>
                </c:pt>
                <c:pt idx="92">
                  <c:v>35673</c:v>
                </c:pt>
                <c:pt idx="93">
                  <c:v>35703</c:v>
                </c:pt>
                <c:pt idx="94">
                  <c:v>35734</c:v>
                </c:pt>
                <c:pt idx="95">
                  <c:v>35764</c:v>
                </c:pt>
                <c:pt idx="96">
                  <c:v>35795</c:v>
                </c:pt>
                <c:pt idx="97">
                  <c:v>35826</c:v>
                </c:pt>
                <c:pt idx="98">
                  <c:v>35854</c:v>
                </c:pt>
                <c:pt idx="99">
                  <c:v>35885</c:v>
                </c:pt>
                <c:pt idx="100">
                  <c:v>35915</c:v>
                </c:pt>
                <c:pt idx="101">
                  <c:v>35946</c:v>
                </c:pt>
                <c:pt idx="102">
                  <c:v>35976</c:v>
                </c:pt>
                <c:pt idx="103">
                  <c:v>36007</c:v>
                </c:pt>
                <c:pt idx="104">
                  <c:v>36038</c:v>
                </c:pt>
                <c:pt idx="105">
                  <c:v>36068</c:v>
                </c:pt>
                <c:pt idx="106">
                  <c:v>36099</c:v>
                </c:pt>
                <c:pt idx="107">
                  <c:v>36129</c:v>
                </c:pt>
                <c:pt idx="108">
                  <c:v>36160</c:v>
                </c:pt>
                <c:pt idx="109">
                  <c:v>36191</c:v>
                </c:pt>
                <c:pt idx="110">
                  <c:v>36219</c:v>
                </c:pt>
                <c:pt idx="111">
                  <c:v>36250</c:v>
                </c:pt>
                <c:pt idx="112">
                  <c:v>36280</c:v>
                </c:pt>
                <c:pt idx="113">
                  <c:v>36311</c:v>
                </c:pt>
                <c:pt idx="114">
                  <c:v>36341</c:v>
                </c:pt>
                <c:pt idx="115">
                  <c:v>36372</c:v>
                </c:pt>
                <c:pt idx="116">
                  <c:v>36403</c:v>
                </c:pt>
                <c:pt idx="117">
                  <c:v>36433</c:v>
                </c:pt>
                <c:pt idx="118">
                  <c:v>36464</c:v>
                </c:pt>
                <c:pt idx="119">
                  <c:v>36494</c:v>
                </c:pt>
                <c:pt idx="120">
                  <c:v>36525</c:v>
                </c:pt>
                <c:pt idx="121">
                  <c:v>36556</c:v>
                </c:pt>
                <c:pt idx="122">
                  <c:v>36585</c:v>
                </c:pt>
                <c:pt idx="123">
                  <c:v>36616</c:v>
                </c:pt>
                <c:pt idx="124">
                  <c:v>36646</c:v>
                </c:pt>
                <c:pt idx="125">
                  <c:v>36677</c:v>
                </c:pt>
                <c:pt idx="126">
                  <c:v>36707</c:v>
                </c:pt>
                <c:pt idx="127">
                  <c:v>36738</c:v>
                </c:pt>
                <c:pt idx="128">
                  <c:v>36769</c:v>
                </c:pt>
                <c:pt idx="129">
                  <c:v>36799</c:v>
                </c:pt>
                <c:pt idx="130">
                  <c:v>36830</c:v>
                </c:pt>
                <c:pt idx="131">
                  <c:v>36860</c:v>
                </c:pt>
                <c:pt idx="132">
                  <c:v>36891</c:v>
                </c:pt>
                <c:pt idx="133">
                  <c:v>36922</c:v>
                </c:pt>
                <c:pt idx="134">
                  <c:v>36950</c:v>
                </c:pt>
                <c:pt idx="135">
                  <c:v>36981</c:v>
                </c:pt>
                <c:pt idx="136">
                  <c:v>37011</c:v>
                </c:pt>
                <c:pt idx="137">
                  <c:v>37042</c:v>
                </c:pt>
                <c:pt idx="138">
                  <c:v>37072</c:v>
                </c:pt>
                <c:pt idx="139">
                  <c:v>37103</c:v>
                </c:pt>
                <c:pt idx="140">
                  <c:v>37134</c:v>
                </c:pt>
                <c:pt idx="141">
                  <c:v>37164</c:v>
                </c:pt>
                <c:pt idx="142">
                  <c:v>37195</c:v>
                </c:pt>
                <c:pt idx="143">
                  <c:v>37225</c:v>
                </c:pt>
                <c:pt idx="144">
                  <c:v>37256</c:v>
                </c:pt>
                <c:pt idx="145">
                  <c:v>37287</c:v>
                </c:pt>
                <c:pt idx="146">
                  <c:v>37315</c:v>
                </c:pt>
                <c:pt idx="147">
                  <c:v>37346</c:v>
                </c:pt>
                <c:pt idx="148">
                  <c:v>37376</c:v>
                </c:pt>
                <c:pt idx="149">
                  <c:v>37407</c:v>
                </c:pt>
                <c:pt idx="150">
                  <c:v>37437</c:v>
                </c:pt>
                <c:pt idx="151">
                  <c:v>37468</c:v>
                </c:pt>
                <c:pt idx="152">
                  <c:v>37499</c:v>
                </c:pt>
                <c:pt idx="153">
                  <c:v>37529</c:v>
                </c:pt>
                <c:pt idx="154">
                  <c:v>37560</c:v>
                </c:pt>
                <c:pt idx="155">
                  <c:v>37590</c:v>
                </c:pt>
                <c:pt idx="156">
                  <c:v>37621</c:v>
                </c:pt>
                <c:pt idx="157">
                  <c:v>37652</c:v>
                </c:pt>
                <c:pt idx="158">
                  <c:v>37680</c:v>
                </c:pt>
                <c:pt idx="159">
                  <c:v>37711</c:v>
                </c:pt>
                <c:pt idx="160">
                  <c:v>37741</c:v>
                </c:pt>
                <c:pt idx="161">
                  <c:v>37772</c:v>
                </c:pt>
                <c:pt idx="162">
                  <c:v>37802</c:v>
                </c:pt>
                <c:pt idx="163">
                  <c:v>37833</c:v>
                </c:pt>
                <c:pt idx="164">
                  <c:v>37864</c:v>
                </c:pt>
                <c:pt idx="165">
                  <c:v>37894</c:v>
                </c:pt>
                <c:pt idx="166">
                  <c:v>37925</c:v>
                </c:pt>
                <c:pt idx="167">
                  <c:v>37955</c:v>
                </c:pt>
                <c:pt idx="168">
                  <c:v>37986</c:v>
                </c:pt>
                <c:pt idx="169">
                  <c:v>38017</c:v>
                </c:pt>
                <c:pt idx="170">
                  <c:v>38046</c:v>
                </c:pt>
                <c:pt idx="171">
                  <c:v>38077</c:v>
                </c:pt>
                <c:pt idx="172">
                  <c:v>38107</c:v>
                </c:pt>
                <c:pt idx="173">
                  <c:v>38138</c:v>
                </c:pt>
                <c:pt idx="174">
                  <c:v>38168</c:v>
                </c:pt>
                <c:pt idx="175">
                  <c:v>38199</c:v>
                </c:pt>
                <c:pt idx="176">
                  <c:v>38230</c:v>
                </c:pt>
                <c:pt idx="177">
                  <c:v>38260</c:v>
                </c:pt>
                <c:pt idx="178">
                  <c:v>38291</c:v>
                </c:pt>
                <c:pt idx="179">
                  <c:v>38321</c:v>
                </c:pt>
                <c:pt idx="180">
                  <c:v>38352</c:v>
                </c:pt>
                <c:pt idx="181">
                  <c:v>38383</c:v>
                </c:pt>
                <c:pt idx="182">
                  <c:v>38411</c:v>
                </c:pt>
                <c:pt idx="183">
                  <c:v>38442</c:v>
                </c:pt>
                <c:pt idx="184">
                  <c:v>38472</c:v>
                </c:pt>
                <c:pt idx="185">
                  <c:v>38503</c:v>
                </c:pt>
                <c:pt idx="186">
                  <c:v>38533</c:v>
                </c:pt>
                <c:pt idx="187">
                  <c:v>38564</c:v>
                </c:pt>
                <c:pt idx="188">
                  <c:v>38595</c:v>
                </c:pt>
                <c:pt idx="189">
                  <c:v>38625</c:v>
                </c:pt>
                <c:pt idx="190">
                  <c:v>38656</c:v>
                </c:pt>
                <c:pt idx="191">
                  <c:v>38686</c:v>
                </c:pt>
                <c:pt idx="192">
                  <c:v>38717</c:v>
                </c:pt>
                <c:pt idx="193">
                  <c:v>38748</c:v>
                </c:pt>
                <c:pt idx="194">
                  <c:v>38776</c:v>
                </c:pt>
                <c:pt idx="195">
                  <c:v>38807</c:v>
                </c:pt>
                <c:pt idx="196">
                  <c:v>38837</c:v>
                </c:pt>
                <c:pt idx="197">
                  <c:v>38868</c:v>
                </c:pt>
                <c:pt idx="198">
                  <c:v>38898</c:v>
                </c:pt>
                <c:pt idx="199">
                  <c:v>38929</c:v>
                </c:pt>
                <c:pt idx="200">
                  <c:v>38960</c:v>
                </c:pt>
                <c:pt idx="201">
                  <c:v>38990</c:v>
                </c:pt>
                <c:pt idx="202">
                  <c:v>39021</c:v>
                </c:pt>
                <c:pt idx="203">
                  <c:v>39051</c:v>
                </c:pt>
                <c:pt idx="204">
                  <c:v>39082</c:v>
                </c:pt>
                <c:pt idx="205">
                  <c:v>39113</c:v>
                </c:pt>
                <c:pt idx="206">
                  <c:v>39141</c:v>
                </c:pt>
                <c:pt idx="207">
                  <c:v>39172</c:v>
                </c:pt>
                <c:pt idx="208">
                  <c:v>39202</c:v>
                </c:pt>
                <c:pt idx="209">
                  <c:v>39233</c:v>
                </c:pt>
                <c:pt idx="210">
                  <c:v>39263</c:v>
                </c:pt>
                <c:pt idx="211">
                  <c:v>39294</c:v>
                </c:pt>
                <c:pt idx="212">
                  <c:v>39325</c:v>
                </c:pt>
                <c:pt idx="213">
                  <c:v>39355</c:v>
                </c:pt>
                <c:pt idx="214">
                  <c:v>39386</c:v>
                </c:pt>
                <c:pt idx="215">
                  <c:v>39416</c:v>
                </c:pt>
                <c:pt idx="216">
                  <c:v>39447</c:v>
                </c:pt>
                <c:pt idx="217">
                  <c:v>39478</c:v>
                </c:pt>
                <c:pt idx="218">
                  <c:v>39507</c:v>
                </c:pt>
                <c:pt idx="219">
                  <c:v>39538</c:v>
                </c:pt>
                <c:pt idx="220">
                  <c:v>39568</c:v>
                </c:pt>
                <c:pt idx="221">
                  <c:v>39599</c:v>
                </c:pt>
                <c:pt idx="222">
                  <c:v>39629</c:v>
                </c:pt>
                <c:pt idx="223">
                  <c:v>39660</c:v>
                </c:pt>
                <c:pt idx="224">
                  <c:v>39691</c:v>
                </c:pt>
                <c:pt idx="225">
                  <c:v>39721</c:v>
                </c:pt>
                <c:pt idx="226">
                  <c:v>39752</c:v>
                </c:pt>
                <c:pt idx="227">
                  <c:v>39782</c:v>
                </c:pt>
                <c:pt idx="228">
                  <c:v>39813</c:v>
                </c:pt>
                <c:pt idx="229">
                  <c:v>39844</c:v>
                </c:pt>
                <c:pt idx="230">
                  <c:v>39872</c:v>
                </c:pt>
                <c:pt idx="231">
                  <c:v>39903</c:v>
                </c:pt>
                <c:pt idx="232">
                  <c:v>39933</c:v>
                </c:pt>
                <c:pt idx="233">
                  <c:v>39964</c:v>
                </c:pt>
                <c:pt idx="234">
                  <c:v>39994</c:v>
                </c:pt>
                <c:pt idx="235">
                  <c:v>40025</c:v>
                </c:pt>
                <c:pt idx="236">
                  <c:v>40056</c:v>
                </c:pt>
                <c:pt idx="237">
                  <c:v>40086</c:v>
                </c:pt>
                <c:pt idx="238">
                  <c:v>40117</c:v>
                </c:pt>
                <c:pt idx="239">
                  <c:v>40147</c:v>
                </c:pt>
                <c:pt idx="240">
                  <c:v>40178</c:v>
                </c:pt>
                <c:pt idx="241">
                  <c:v>40209</c:v>
                </c:pt>
                <c:pt idx="242">
                  <c:v>40237</c:v>
                </c:pt>
                <c:pt idx="243">
                  <c:v>40268</c:v>
                </c:pt>
                <c:pt idx="244">
                  <c:v>40298</c:v>
                </c:pt>
                <c:pt idx="245">
                  <c:v>40329</c:v>
                </c:pt>
                <c:pt idx="246">
                  <c:v>40359</c:v>
                </c:pt>
                <c:pt idx="247">
                  <c:v>40390</c:v>
                </c:pt>
                <c:pt idx="248">
                  <c:v>40421</c:v>
                </c:pt>
                <c:pt idx="249">
                  <c:v>40451</c:v>
                </c:pt>
                <c:pt idx="250">
                  <c:v>40482</c:v>
                </c:pt>
                <c:pt idx="251">
                  <c:v>40512</c:v>
                </c:pt>
                <c:pt idx="252">
                  <c:v>40543</c:v>
                </c:pt>
                <c:pt idx="253">
                  <c:v>40574</c:v>
                </c:pt>
                <c:pt idx="254">
                  <c:v>40602</c:v>
                </c:pt>
                <c:pt idx="255">
                  <c:v>40633</c:v>
                </c:pt>
                <c:pt idx="256">
                  <c:v>40663</c:v>
                </c:pt>
                <c:pt idx="257">
                  <c:v>40694</c:v>
                </c:pt>
                <c:pt idx="258">
                  <c:v>40724</c:v>
                </c:pt>
                <c:pt idx="259">
                  <c:v>40755</c:v>
                </c:pt>
                <c:pt idx="260">
                  <c:v>40786</c:v>
                </c:pt>
                <c:pt idx="261">
                  <c:v>40816</c:v>
                </c:pt>
                <c:pt idx="262">
                  <c:v>40847</c:v>
                </c:pt>
                <c:pt idx="263">
                  <c:v>40877</c:v>
                </c:pt>
                <c:pt idx="264">
                  <c:v>40908</c:v>
                </c:pt>
                <c:pt idx="265">
                  <c:v>40939</c:v>
                </c:pt>
                <c:pt idx="266">
                  <c:v>40968</c:v>
                </c:pt>
                <c:pt idx="267">
                  <c:v>40999</c:v>
                </c:pt>
                <c:pt idx="268">
                  <c:v>41029</c:v>
                </c:pt>
                <c:pt idx="269">
                  <c:v>41060</c:v>
                </c:pt>
                <c:pt idx="270">
                  <c:v>41090</c:v>
                </c:pt>
                <c:pt idx="271">
                  <c:v>41121</c:v>
                </c:pt>
                <c:pt idx="272">
                  <c:v>41152</c:v>
                </c:pt>
                <c:pt idx="273">
                  <c:v>41182</c:v>
                </c:pt>
                <c:pt idx="274">
                  <c:v>41213</c:v>
                </c:pt>
                <c:pt idx="275">
                  <c:v>41243</c:v>
                </c:pt>
                <c:pt idx="276">
                  <c:v>41274</c:v>
                </c:pt>
                <c:pt idx="277">
                  <c:v>41305</c:v>
                </c:pt>
                <c:pt idx="278">
                  <c:v>41333</c:v>
                </c:pt>
                <c:pt idx="279">
                  <c:v>41364</c:v>
                </c:pt>
                <c:pt idx="280">
                  <c:v>41394</c:v>
                </c:pt>
                <c:pt idx="281">
                  <c:v>41425</c:v>
                </c:pt>
                <c:pt idx="282">
                  <c:v>41455</c:v>
                </c:pt>
                <c:pt idx="283">
                  <c:v>41486</c:v>
                </c:pt>
                <c:pt idx="284">
                  <c:v>41517</c:v>
                </c:pt>
                <c:pt idx="285">
                  <c:v>41547</c:v>
                </c:pt>
                <c:pt idx="286">
                  <c:v>41578</c:v>
                </c:pt>
                <c:pt idx="287">
                  <c:v>41608</c:v>
                </c:pt>
                <c:pt idx="288">
                  <c:v>41639</c:v>
                </c:pt>
                <c:pt idx="289">
                  <c:v>41670</c:v>
                </c:pt>
                <c:pt idx="290">
                  <c:v>41698</c:v>
                </c:pt>
                <c:pt idx="291">
                  <c:v>41729</c:v>
                </c:pt>
                <c:pt idx="292">
                  <c:v>41759</c:v>
                </c:pt>
                <c:pt idx="293">
                  <c:v>41790</c:v>
                </c:pt>
                <c:pt idx="294">
                  <c:v>41820</c:v>
                </c:pt>
                <c:pt idx="295">
                  <c:v>41851</c:v>
                </c:pt>
                <c:pt idx="296">
                  <c:v>41882</c:v>
                </c:pt>
                <c:pt idx="297">
                  <c:v>41912</c:v>
                </c:pt>
                <c:pt idx="298">
                  <c:v>41943</c:v>
                </c:pt>
                <c:pt idx="299">
                  <c:v>41973</c:v>
                </c:pt>
                <c:pt idx="300">
                  <c:v>42004</c:v>
                </c:pt>
                <c:pt idx="301">
                  <c:v>42035</c:v>
                </c:pt>
                <c:pt idx="302">
                  <c:v>42063</c:v>
                </c:pt>
                <c:pt idx="303">
                  <c:v>42094</c:v>
                </c:pt>
                <c:pt idx="304">
                  <c:v>42124</c:v>
                </c:pt>
                <c:pt idx="305">
                  <c:v>42155</c:v>
                </c:pt>
                <c:pt idx="306">
                  <c:v>42185</c:v>
                </c:pt>
                <c:pt idx="307">
                  <c:v>42216</c:v>
                </c:pt>
                <c:pt idx="308">
                  <c:v>42247</c:v>
                </c:pt>
                <c:pt idx="309">
                  <c:v>42277</c:v>
                </c:pt>
                <c:pt idx="310">
                  <c:v>42308</c:v>
                </c:pt>
                <c:pt idx="311">
                  <c:v>42338</c:v>
                </c:pt>
                <c:pt idx="312">
                  <c:v>42369</c:v>
                </c:pt>
                <c:pt idx="313">
                  <c:v>42400</c:v>
                </c:pt>
                <c:pt idx="314">
                  <c:v>42429</c:v>
                </c:pt>
                <c:pt idx="315">
                  <c:v>42460</c:v>
                </c:pt>
                <c:pt idx="316">
                  <c:v>42490</c:v>
                </c:pt>
                <c:pt idx="317">
                  <c:v>42521</c:v>
                </c:pt>
                <c:pt idx="318">
                  <c:v>42551</c:v>
                </c:pt>
                <c:pt idx="319">
                  <c:v>42582</c:v>
                </c:pt>
                <c:pt idx="320">
                  <c:v>42613</c:v>
                </c:pt>
                <c:pt idx="321">
                  <c:v>42643</c:v>
                </c:pt>
                <c:pt idx="322">
                  <c:v>42674</c:v>
                </c:pt>
                <c:pt idx="323">
                  <c:v>42704</c:v>
                </c:pt>
                <c:pt idx="324">
                  <c:v>42735</c:v>
                </c:pt>
                <c:pt idx="325">
                  <c:v>42766</c:v>
                </c:pt>
                <c:pt idx="326">
                  <c:v>42794</c:v>
                </c:pt>
                <c:pt idx="327">
                  <c:v>42825</c:v>
                </c:pt>
                <c:pt idx="328">
                  <c:v>42855</c:v>
                </c:pt>
                <c:pt idx="329">
                  <c:v>42886</c:v>
                </c:pt>
                <c:pt idx="330">
                  <c:v>42916</c:v>
                </c:pt>
                <c:pt idx="331">
                  <c:v>42947</c:v>
                </c:pt>
                <c:pt idx="332">
                  <c:v>42978</c:v>
                </c:pt>
                <c:pt idx="333">
                  <c:v>43008</c:v>
                </c:pt>
                <c:pt idx="334">
                  <c:v>43039</c:v>
                </c:pt>
                <c:pt idx="335">
                  <c:v>43069</c:v>
                </c:pt>
                <c:pt idx="336">
                  <c:v>43100</c:v>
                </c:pt>
                <c:pt idx="337">
                  <c:v>43131</c:v>
                </c:pt>
                <c:pt idx="338">
                  <c:v>43159</c:v>
                </c:pt>
                <c:pt idx="339">
                  <c:v>43190</c:v>
                </c:pt>
                <c:pt idx="340">
                  <c:v>43220</c:v>
                </c:pt>
                <c:pt idx="341">
                  <c:v>43251</c:v>
                </c:pt>
                <c:pt idx="342">
                  <c:v>43281</c:v>
                </c:pt>
                <c:pt idx="343">
                  <c:v>43312</c:v>
                </c:pt>
                <c:pt idx="344">
                  <c:v>43343</c:v>
                </c:pt>
                <c:pt idx="345">
                  <c:v>43373</c:v>
                </c:pt>
                <c:pt idx="346">
                  <c:v>43404</c:v>
                </c:pt>
                <c:pt idx="347">
                  <c:v>43434</c:v>
                </c:pt>
                <c:pt idx="348">
                  <c:v>43465</c:v>
                </c:pt>
                <c:pt idx="349">
                  <c:v>43496</c:v>
                </c:pt>
                <c:pt idx="350">
                  <c:v>43524</c:v>
                </c:pt>
                <c:pt idx="351">
                  <c:v>43555</c:v>
                </c:pt>
                <c:pt idx="352">
                  <c:v>43585</c:v>
                </c:pt>
                <c:pt idx="353">
                  <c:v>43616</c:v>
                </c:pt>
                <c:pt idx="354">
                  <c:v>43646</c:v>
                </c:pt>
                <c:pt idx="355">
                  <c:v>43677</c:v>
                </c:pt>
                <c:pt idx="356">
                  <c:v>43708</c:v>
                </c:pt>
                <c:pt idx="357">
                  <c:v>43738</c:v>
                </c:pt>
                <c:pt idx="358">
                  <c:v>43769</c:v>
                </c:pt>
                <c:pt idx="359">
                  <c:v>43799</c:v>
                </c:pt>
                <c:pt idx="360">
                  <c:v>43830</c:v>
                </c:pt>
                <c:pt idx="361">
                  <c:v>43861</c:v>
                </c:pt>
                <c:pt idx="362">
                  <c:v>43890</c:v>
                </c:pt>
                <c:pt idx="363">
                  <c:v>43921</c:v>
                </c:pt>
                <c:pt idx="364">
                  <c:v>43951</c:v>
                </c:pt>
                <c:pt idx="365">
                  <c:v>43982</c:v>
                </c:pt>
                <c:pt idx="366">
                  <c:v>44012</c:v>
                </c:pt>
                <c:pt idx="367">
                  <c:v>44043</c:v>
                </c:pt>
                <c:pt idx="368">
                  <c:v>44074</c:v>
                </c:pt>
                <c:pt idx="369">
                  <c:v>44104</c:v>
                </c:pt>
                <c:pt idx="370">
                  <c:v>44135</c:v>
                </c:pt>
                <c:pt idx="371">
                  <c:v>44165</c:v>
                </c:pt>
                <c:pt idx="372">
                  <c:v>44196</c:v>
                </c:pt>
                <c:pt idx="373">
                  <c:v>44227</c:v>
                </c:pt>
                <c:pt idx="374">
                  <c:v>44255</c:v>
                </c:pt>
                <c:pt idx="375">
                  <c:v>44286</c:v>
                </c:pt>
                <c:pt idx="376">
                  <c:v>44316</c:v>
                </c:pt>
                <c:pt idx="377">
                  <c:v>44347</c:v>
                </c:pt>
                <c:pt idx="378">
                  <c:v>44377</c:v>
                </c:pt>
                <c:pt idx="379">
                  <c:v>44408</c:v>
                </c:pt>
                <c:pt idx="380">
                  <c:v>44439</c:v>
                </c:pt>
                <c:pt idx="381">
                  <c:v>44469</c:v>
                </c:pt>
                <c:pt idx="382">
                  <c:v>44500</c:v>
                </c:pt>
                <c:pt idx="383">
                  <c:v>44530</c:v>
                </c:pt>
                <c:pt idx="384">
                  <c:v>44561</c:v>
                </c:pt>
                <c:pt idx="385">
                  <c:v>44592</c:v>
                </c:pt>
                <c:pt idx="386">
                  <c:v>44620</c:v>
                </c:pt>
                <c:pt idx="387">
                  <c:v>44651</c:v>
                </c:pt>
                <c:pt idx="388">
                  <c:v>44681</c:v>
                </c:pt>
                <c:pt idx="389">
                  <c:v>44712</c:v>
                </c:pt>
                <c:pt idx="390">
                  <c:v>44742</c:v>
                </c:pt>
                <c:pt idx="391">
                  <c:v>44773</c:v>
                </c:pt>
                <c:pt idx="392">
                  <c:v>44804</c:v>
                </c:pt>
                <c:pt idx="393">
                  <c:v>44834</c:v>
                </c:pt>
                <c:pt idx="394">
                  <c:v>44865</c:v>
                </c:pt>
                <c:pt idx="395">
                  <c:v>44895</c:v>
                </c:pt>
                <c:pt idx="396">
                  <c:v>44926</c:v>
                </c:pt>
                <c:pt idx="397">
                  <c:v>44957</c:v>
                </c:pt>
                <c:pt idx="398">
                  <c:v>44985</c:v>
                </c:pt>
                <c:pt idx="399">
                  <c:v>45016</c:v>
                </c:pt>
                <c:pt idx="400">
                  <c:v>45046</c:v>
                </c:pt>
                <c:pt idx="401">
                  <c:v>45077</c:v>
                </c:pt>
                <c:pt idx="402">
                  <c:v>45107</c:v>
                </c:pt>
                <c:pt idx="403">
                  <c:v>45138</c:v>
                </c:pt>
                <c:pt idx="404">
                  <c:v>45169</c:v>
                </c:pt>
                <c:pt idx="405">
                  <c:v>45199</c:v>
                </c:pt>
                <c:pt idx="406">
                  <c:v>45230</c:v>
                </c:pt>
                <c:pt idx="407">
                  <c:v>45260</c:v>
                </c:pt>
                <c:pt idx="408">
                  <c:v>45291</c:v>
                </c:pt>
                <c:pt idx="409">
                  <c:v>45322</c:v>
                </c:pt>
                <c:pt idx="410">
                  <c:v>45351</c:v>
                </c:pt>
                <c:pt idx="411">
                  <c:v>45382</c:v>
                </c:pt>
                <c:pt idx="412">
                  <c:v>45412</c:v>
                </c:pt>
                <c:pt idx="413">
                  <c:v>45443</c:v>
                </c:pt>
                <c:pt idx="414">
                  <c:v>45473</c:v>
                </c:pt>
                <c:pt idx="415">
                  <c:v>45504</c:v>
                </c:pt>
                <c:pt idx="416">
                  <c:v>45535</c:v>
                </c:pt>
                <c:pt idx="417">
                  <c:v>45565</c:v>
                </c:pt>
                <c:pt idx="418">
                  <c:v>45596</c:v>
                </c:pt>
                <c:pt idx="419">
                  <c:v>45626</c:v>
                </c:pt>
                <c:pt idx="420">
                  <c:v>45657</c:v>
                </c:pt>
                <c:pt idx="421">
                  <c:v>45688</c:v>
                </c:pt>
                <c:pt idx="422">
                  <c:v>45716</c:v>
                </c:pt>
                <c:pt idx="423">
                  <c:v>45747</c:v>
                </c:pt>
                <c:pt idx="424">
                  <c:v>45777</c:v>
                </c:pt>
                <c:pt idx="425">
                  <c:v>45808</c:v>
                </c:pt>
                <c:pt idx="426">
                  <c:v>45838</c:v>
                </c:pt>
                <c:pt idx="427">
                  <c:v>45869</c:v>
                </c:pt>
                <c:pt idx="428">
                  <c:v>45900</c:v>
                </c:pt>
                <c:pt idx="429">
                  <c:v>45930</c:v>
                </c:pt>
                <c:pt idx="430">
                  <c:v>45961</c:v>
                </c:pt>
                <c:pt idx="431">
                  <c:v>45991</c:v>
                </c:pt>
                <c:pt idx="432">
                  <c:v>46022</c:v>
                </c:pt>
                <c:pt idx="433">
                  <c:v>46053</c:v>
                </c:pt>
                <c:pt idx="434">
                  <c:v>46081</c:v>
                </c:pt>
                <c:pt idx="435">
                  <c:v>46112</c:v>
                </c:pt>
                <c:pt idx="436">
                  <c:v>46142</c:v>
                </c:pt>
                <c:pt idx="437">
                  <c:v>46173</c:v>
                </c:pt>
                <c:pt idx="438">
                  <c:v>46203</c:v>
                </c:pt>
              </c:numCache>
            </c:numRef>
          </c:cat>
          <c:val>
            <c:numRef>
              <c:f>Sheet1!$B$2:$B$440</c:f>
              <c:numCache>
                <c:formatCode>0.0_)"%";\(0.0\)"%"</c:formatCode>
                <c:ptCount val="439"/>
                <c:pt idx="0">
                  <c:v>42.6</c:v>
                </c:pt>
                <c:pt idx="1">
                  <c:v>39.39</c:v>
                </c:pt>
                <c:pt idx="2">
                  <c:v>31.58</c:v>
                </c:pt>
                <c:pt idx="3">
                  <c:v>35.200000000000003</c:v>
                </c:pt>
                <c:pt idx="4">
                  <c:v>32.28</c:v>
                </c:pt>
                <c:pt idx="5">
                  <c:v>46.41</c:v>
                </c:pt>
                <c:pt idx="6">
                  <c:v>51.39</c:v>
                </c:pt>
                <c:pt idx="7">
                  <c:v>45.63</c:v>
                </c:pt>
                <c:pt idx="8">
                  <c:v>54.3</c:v>
                </c:pt>
                <c:pt idx="9">
                  <c:v>52.24</c:v>
                </c:pt>
                <c:pt idx="10">
                  <c:v>44.77</c:v>
                </c:pt>
                <c:pt idx="11">
                  <c:v>48.01</c:v>
                </c:pt>
                <c:pt idx="12">
                  <c:v>41.22</c:v>
                </c:pt>
                <c:pt idx="13">
                  <c:v>40.049999999999997</c:v>
                </c:pt>
                <c:pt idx="14">
                  <c:v>38.49</c:v>
                </c:pt>
                <c:pt idx="15">
                  <c:v>36.56</c:v>
                </c:pt>
                <c:pt idx="16">
                  <c:v>27.86</c:v>
                </c:pt>
                <c:pt idx="17">
                  <c:v>45.64</c:v>
                </c:pt>
                <c:pt idx="18">
                  <c:v>40.090000000000003</c:v>
                </c:pt>
                <c:pt idx="19">
                  <c:v>38.85</c:v>
                </c:pt>
                <c:pt idx="20">
                  <c:v>41.76</c:v>
                </c:pt>
                <c:pt idx="21">
                  <c:v>42.21</c:v>
                </c:pt>
                <c:pt idx="22">
                  <c:v>44.06</c:v>
                </c:pt>
                <c:pt idx="23">
                  <c:v>40.299999999999997</c:v>
                </c:pt>
                <c:pt idx="24">
                  <c:v>39.96</c:v>
                </c:pt>
                <c:pt idx="25">
                  <c:v>30.06</c:v>
                </c:pt>
                <c:pt idx="26">
                  <c:v>30.97</c:v>
                </c:pt>
                <c:pt idx="27">
                  <c:v>24.34</c:v>
                </c:pt>
                <c:pt idx="28">
                  <c:v>21.23</c:v>
                </c:pt>
                <c:pt idx="29">
                  <c:v>30.39</c:v>
                </c:pt>
                <c:pt idx="30">
                  <c:v>24.78</c:v>
                </c:pt>
                <c:pt idx="31">
                  <c:v>27.58</c:v>
                </c:pt>
                <c:pt idx="32">
                  <c:v>23.76</c:v>
                </c:pt>
                <c:pt idx="33">
                  <c:v>12.96</c:v>
                </c:pt>
                <c:pt idx="34">
                  <c:v>13.21</c:v>
                </c:pt>
                <c:pt idx="35">
                  <c:v>11.18</c:v>
                </c:pt>
                <c:pt idx="36">
                  <c:v>5.44</c:v>
                </c:pt>
                <c:pt idx="37">
                  <c:v>-3.69</c:v>
                </c:pt>
                <c:pt idx="38">
                  <c:v>-5.16</c:v>
                </c:pt>
                <c:pt idx="39">
                  <c:v>-6.19</c:v>
                </c:pt>
                <c:pt idx="40">
                  <c:v>0.44</c:v>
                </c:pt>
                <c:pt idx="41">
                  <c:v>7.71</c:v>
                </c:pt>
                <c:pt idx="42">
                  <c:v>0.52</c:v>
                </c:pt>
                <c:pt idx="43">
                  <c:v>-8.8800000000000008</c:v>
                </c:pt>
                <c:pt idx="44">
                  <c:v>-7.8</c:v>
                </c:pt>
                <c:pt idx="45">
                  <c:v>-7.96</c:v>
                </c:pt>
                <c:pt idx="46">
                  <c:v>-5.61</c:v>
                </c:pt>
                <c:pt idx="47">
                  <c:v>1.1200000000000001</c:v>
                </c:pt>
                <c:pt idx="48">
                  <c:v>1.57</c:v>
                </c:pt>
                <c:pt idx="49">
                  <c:v>-2.5299999999999998</c:v>
                </c:pt>
                <c:pt idx="50">
                  <c:v>-3.53</c:v>
                </c:pt>
                <c:pt idx="51">
                  <c:v>-4.75</c:v>
                </c:pt>
                <c:pt idx="52">
                  <c:v>-1.62</c:v>
                </c:pt>
                <c:pt idx="53">
                  <c:v>7.15</c:v>
                </c:pt>
                <c:pt idx="54">
                  <c:v>5.31</c:v>
                </c:pt>
                <c:pt idx="55">
                  <c:v>2.36</c:v>
                </c:pt>
                <c:pt idx="56">
                  <c:v>14.24</c:v>
                </c:pt>
                <c:pt idx="57">
                  <c:v>17.34</c:v>
                </c:pt>
                <c:pt idx="58">
                  <c:v>17.27</c:v>
                </c:pt>
                <c:pt idx="59">
                  <c:v>26.06</c:v>
                </c:pt>
                <c:pt idx="60">
                  <c:v>24.67</c:v>
                </c:pt>
                <c:pt idx="61">
                  <c:v>29.65</c:v>
                </c:pt>
                <c:pt idx="62">
                  <c:v>29.77</c:v>
                </c:pt>
                <c:pt idx="63">
                  <c:v>29.08</c:v>
                </c:pt>
                <c:pt idx="64">
                  <c:v>31.33</c:v>
                </c:pt>
                <c:pt idx="65">
                  <c:v>30.76</c:v>
                </c:pt>
                <c:pt idx="66">
                  <c:v>32.85</c:v>
                </c:pt>
                <c:pt idx="67">
                  <c:v>32.270000000000003</c:v>
                </c:pt>
                <c:pt idx="68">
                  <c:v>31.39</c:v>
                </c:pt>
                <c:pt idx="69">
                  <c:v>37.08</c:v>
                </c:pt>
                <c:pt idx="70">
                  <c:v>40.880000000000003</c:v>
                </c:pt>
                <c:pt idx="71">
                  <c:v>44.47</c:v>
                </c:pt>
                <c:pt idx="72">
                  <c:v>48.87</c:v>
                </c:pt>
                <c:pt idx="73">
                  <c:v>52.38</c:v>
                </c:pt>
                <c:pt idx="74">
                  <c:v>44.49</c:v>
                </c:pt>
                <c:pt idx="75">
                  <c:v>45.88</c:v>
                </c:pt>
                <c:pt idx="76">
                  <c:v>40.07</c:v>
                </c:pt>
                <c:pt idx="77">
                  <c:v>43.63</c:v>
                </c:pt>
                <c:pt idx="78">
                  <c:v>47.66</c:v>
                </c:pt>
                <c:pt idx="79">
                  <c:v>46.13</c:v>
                </c:pt>
                <c:pt idx="80">
                  <c:v>46.55</c:v>
                </c:pt>
                <c:pt idx="81">
                  <c:v>49.07</c:v>
                </c:pt>
                <c:pt idx="82">
                  <c:v>48.16</c:v>
                </c:pt>
                <c:pt idx="83">
                  <c:v>48.98</c:v>
                </c:pt>
                <c:pt idx="84">
                  <c:v>44.15</c:v>
                </c:pt>
                <c:pt idx="85">
                  <c:v>52.13</c:v>
                </c:pt>
                <c:pt idx="86">
                  <c:v>51.43</c:v>
                </c:pt>
                <c:pt idx="87">
                  <c:v>47.44</c:v>
                </c:pt>
                <c:pt idx="88">
                  <c:v>52.69</c:v>
                </c:pt>
                <c:pt idx="89">
                  <c:v>52.74</c:v>
                </c:pt>
                <c:pt idx="90">
                  <c:v>61.42</c:v>
                </c:pt>
                <c:pt idx="91">
                  <c:v>53.23</c:v>
                </c:pt>
                <c:pt idx="92">
                  <c:v>46.98</c:v>
                </c:pt>
                <c:pt idx="93">
                  <c:v>49.7</c:v>
                </c:pt>
                <c:pt idx="94">
                  <c:v>60.92</c:v>
                </c:pt>
                <c:pt idx="95">
                  <c:v>58.13</c:v>
                </c:pt>
                <c:pt idx="96">
                  <c:v>62.08</c:v>
                </c:pt>
                <c:pt idx="97">
                  <c:v>74.02</c:v>
                </c:pt>
                <c:pt idx="98">
                  <c:v>66.47</c:v>
                </c:pt>
                <c:pt idx="99">
                  <c:v>63.01</c:v>
                </c:pt>
                <c:pt idx="100">
                  <c:v>64.540000000000006</c:v>
                </c:pt>
                <c:pt idx="101">
                  <c:v>66.040000000000006</c:v>
                </c:pt>
                <c:pt idx="102">
                  <c:v>72.86</c:v>
                </c:pt>
                <c:pt idx="103">
                  <c:v>71.56</c:v>
                </c:pt>
                <c:pt idx="104">
                  <c:v>78.540000000000006</c:v>
                </c:pt>
                <c:pt idx="105">
                  <c:v>86.47</c:v>
                </c:pt>
                <c:pt idx="106">
                  <c:v>71.78</c:v>
                </c:pt>
                <c:pt idx="107">
                  <c:v>68.91</c:v>
                </c:pt>
                <c:pt idx="108">
                  <c:v>62.35</c:v>
                </c:pt>
                <c:pt idx="109">
                  <c:v>57.43</c:v>
                </c:pt>
                <c:pt idx="110">
                  <c:v>65.7</c:v>
                </c:pt>
                <c:pt idx="111">
                  <c:v>61.12</c:v>
                </c:pt>
                <c:pt idx="112">
                  <c:v>42.37</c:v>
                </c:pt>
                <c:pt idx="113">
                  <c:v>44.16</c:v>
                </c:pt>
                <c:pt idx="114">
                  <c:v>44.09</c:v>
                </c:pt>
                <c:pt idx="115">
                  <c:v>37.31</c:v>
                </c:pt>
                <c:pt idx="116">
                  <c:v>43.93</c:v>
                </c:pt>
                <c:pt idx="117">
                  <c:v>37.450000000000003</c:v>
                </c:pt>
                <c:pt idx="118">
                  <c:v>48.43</c:v>
                </c:pt>
                <c:pt idx="119">
                  <c:v>42.16</c:v>
                </c:pt>
                <c:pt idx="120">
                  <c:v>15.56</c:v>
                </c:pt>
                <c:pt idx="121">
                  <c:v>30.52</c:v>
                </c:pt>
                <c:pt idx="122">
                  <c:v>14.38</c:v>
                </c:pt>
                <c:pt idx="123">
                  <c:v>13.55</c:v>
                </c:pt>
                <c:pt idx="124">
                  <c:v>26.45</c:v>
                </c:pt>
                <c:pt idx="125">
                  <c:v>37.520000000000003</c:v>
                </c:pt>
                <c:pt idx="126">
                  <c:v>41.55</c:v>
                </c:pt>
                <c:pt idx="127">
                  <c:v>32.47</c:v>
                </c:pt>
                <c:pt idx="128">
                  <c:v>18.93</c:v>
                </c:pt>
                <c:pt idx="129">
                  <c:v>32.4</c:v>
                </c:pt>
                <c:pt idx="130">
                  <c:v>38.79</c:v>
                </c:pt>
                <c:pt idx="131">
                  <c:v>55.35</c:v>
                </c:pt>
                <c:pt idx="132">
                  <c:v>54.69</c:v>
                </c:pt>
                <c:pt idx="133">
                  <c:v>34.19</c:v>
                </c:pt>
                <c:pt idx="134">
                  <c:v>41.06</c:v>
                </c:pt>
                <c:pt idx="135">
                  <c:v>38.950000000000003</c:v>
                </c:pt>
                <c:pt idx="136">
                  <c:v>30.69</c:v>
                </c:pt>
                <c:pt idx="137">
                  <c:v>27.75</c:v>
                </c:pt>
                <c:pt idx="138">
                  <c:v>20.09</c:v>
                </c:pt>
                <c:pt idx="139">
                  <c:v>26.12</c:v>
                </c:pt>
                <c:pt idx="140">
                  <c:v>24.87</c:v>
                </c:pt>
                <c:pt idx="141">
                  <c:v>36.94</c:v>
                </c:pt>
                <c:pt idx="142">
                  <c:v>25.8</c:v>
                </c:pt>
                <c:pt idx="143">
                  <c:v>19.45</c:v>
                </c:pt>
                <c:pt idx="144">
                  <c:v>15.62</c:v>
                </c:pt>
                <c:pt idx="145">
                  <c:v>16.68</c:v>
                </c:pt>
                <c:pt idx="146">
                  <c:v>23.84</c:v>
                </c:pt>
                <c:pt idx="147">
                  <c:v>18.3</c:v>
                </c:pt>
                <c:pt idx="148">
                  <c:v>19.61</c:v>
                </c:pt>
                <c:pt idx="149">
                  <c:v>22.64</c:v>
                </c:pt>
                <c:pt idx="150">
                  <c:v>19.850000000000001</c:v>
                </c:pt>
                <c:pt idx="151">
                  <c:v>24.26</c:v>
                </c:pt>
                <c:pt idx="152">
                  <c:v>27.33</c:v>
                </c:pt>
                <c:pt idx="153">
                  <c:v>30.36</c:v>
                </c:pt>
                <c:pt idx="154">
                  <c:v>28.3</c:v>
                </c:pt>
                <c:pt idx="155">
                  <c:v>27.21</c:v>
                </c:pt>
                <c:pt idx="156">
                  <c:v>25.87</c:v>
                </c:pt>
                <c:pt idx="157">
                  <c:v>27.37</c:v>
                </c:pt>
                <c:pt idx="158">
                  <c:v>24.39</c:v>
                </c:pt>
                <c:pt idx="159">
                  <c:v>29.74</c:v>
                </c:pt>
                <c:pt idx="160">
                  <c:v>21.66</c:v>
                </c:pt>
                <c:pt idx="161">
                  <c:v>12.86</c:v>
                </c:pt>
                <c:pt idx="162">
                  <c:v>19.2</c:v>
                </c:pt>
                <c:pt idx="163">
                  <c:v>14.52</c:v>
                </c:pt>
                <c:pt idx="164">
                  <c:v>2.11</c:v>
                </c:pt>
                <c:pt idx="165">
                  <c:v>6.11</c:v>
                </c:pt>
                <c:pt idx="166">
                  <c:v>1.02</c:v>
                </c:pt>
                <c:pt idx="167">
                  <c:v>3.19</c:v>
                </c:pt>
                <c:pt idx="168">
                  <c:v>5.74</c:v>
                </c:pt>
                <c:pt idx="169">
                  <c:v>7.57</c:v>
                </c:pt>
                <c:pt idx="170">
                  <c:v>7.33</c:v>
                </c:pt>
                <c:pt idx="171">
                  <c:v>2.5299999999999998</c:v>
                </c:pt>
                <c:pt idx="172">
                  <c:v>9</c:v>
                </c:pt>
                <c:pt idx="173">
                  <c:v>8.77</c:v>
                </c:pt>
                <c:pt idx="174">
                  <c:v>6.26</c:v>
                </c:pt>
                <c:pt idx="175">
                  <c:v>4.57</c:v>
                </c:pt>
                <c:pt idx="176">
                  <c:v>5.87</c:v>
                </c:pt>
                <c:pt idx="177">
                  <c:v>-1.79</c:v>
                </c:pt>
                <c:pt idx="178">
                  <c:v>7.0000000000000007E-2</c:v>
                </c:pt>
                <c:pt idx="179">
                  <c:v>-4.71</c:v>
                </c:pt>
                <c:pt idx="180">
                  <c:v>-3.14</c:v>
                </c:pt>
                <c:pt idx="181">
                  <c:v>-3.55</c:v>
                </c:pt>
                <c:pt idx="182">
                  <c:v>0.9</c:v>
                </c:pt>
                <c:pt idx="183">
                  <c:v>3.8</c:v>
                </c:pt>
                <c:pt idx="184">
                  <c:v>13.45</c:v>
                </c:pt>
                <c:pt idx="185">
                  <c:v>9.4600000000000009</c:v>
                </c:pt>
                <c:pt idx="186">
                  <c:v>7.37</c:v>
                </c:pt>
                <c:pt idx="187">
                  <c:v>4.01</c:v>
                </c:pt>
                <c:pt idx="188">
                  <c:v>2.75</c:v>
                </c:pt>
                <c:pt idx="189">
                  <c:v>2.21</c:v>
                </c:pt>
                <c:pt idx="190">
                  <c:v>-1.29</c:v>
                </c:pt>
                <c:pt idx="191">
                  <c:v>-2.71</c:v>
                </c:pt>
                <c:pt idx="192">
                  <c:v>2.68</c:v>
                </c:pt>
                <c:pt idx="193">
                  <c:v>1.93</c:v>
                </c:pt>
                <c:pt idx="194">
                  <c:v>6.32</c:v>
                </c:pt>
                <c:pt idx="195">
                  <c:v>4.82</c:v>
                </c:pt>
                <c:pt idx="196">
                  <c:v>3.29</c:v>
                </c:pt>
                <c:pt idx="197">
                  <c:v>6.4</c:v>
                </c:pt>
                <c:pt idx="198">
                  <c:v>9.11</c:v>
                </c:pt>
                <c:pt idx="199">
                  <c:v>14.83</c:v>
                </c:pt>
                <c:pt idx="200">
                  <c:v>17.03</c:v>
                </c:pt>
                <c:pt idx="201">
                  <c:v>17.88</c:v>
                </c:pt>
                <c:pt idx="202">
                  <c:v>10.77</c:v>
                </c:pt>
                <c:pt idx="203">
                  <c:v>7.15</c:v>
                </c:pt>
                <c:pt idx="204">
                  <c:v>4.4400000000000004</c:v>
                </c:pt>
                <c:pt idx="205">
                  <c:v>5.14</c:v>
                </c:pt>
                <c:pt idx="206">
                  <c:v>1.07</c:v>
                </c:pt>
                <c:pt idx="207">
                  <c:v>0.26</c:v>
                </c:pt>
                <c:pt idx="208">
                  <c:v>3.89</c:v>
                </c:pt>
                <c:pt idx="209">
                  <c:v>3.68</c:v>
                </c:pt>
                <c:pt idx="210">
                  <c:v>2.15</c:v>
                </c:pt>
                <c:pt idx="211">
                  <c:v>-0.59</c:v>
                </c:pt>
                <c:pt idx="212">
                  <c:v>-0.75</c:v>
                </c:pt>
                <c:pt idx="213">
                  <c:v>-2.65</c:v>
                </c:pt>
                <c:pt idx="214">
                  <c:v>-4.3600000000000003</c:v>
                </c:pt>
                <c:pt idx="215">
                  <c:v>-0.19</c:v>
                </c:pt>
                <c:pt idx="216">
                  <c:v>-6.16</c:v>
                </c:pt>
                <c:pt idx="217">
                  <c:v>-8.01</c:v>
                </c:pt>
                <c:pt idx="218">
                  <c:v>-6.29</c:v>
                </c:pt>
                <c:pt idx="219">
                  <c:v>-11.1</c:v>
                </c:pt>
                <c:pt idx="220">
                  <c:v>-15.89</c:v>
                </c:pt>
                <c:pt idx="221">
                  <c:v>-14.15</c:v>
                </c:pt>
                <c:pt idx="222">
                  <c:v>-9.7899999999999991</c:v>
                </c:pt>
                <c:pt idx="223">
                  <c:v>-10.01</c:v>
                </c:pt>
                <c:pt idx="224">
                  <c:v>-9.86</c:v>
                </c:pt>
                <c:pt idx="225">
                  <c:v>-8.27</c:v>
                </c:pt>
                <c:pt idx="226">
                  <c:v>-7.33</c:v>
                </c:pt>
                <c:pt idx="227">
                  <c:v>-14.05</c:v>
                </c:pt>
                <c:pt idx="228">
                  <c:v>-16.190000000000001</c:v>
                </c:pt>
                <c:pt idx="229">
                  <c:v>-17.89</c:v>
                </c:pt>
                <c:pt idx="230">
                  <c:v>-23.68</c:v>
                </c:pt>
                <c:pt idx="231">
                  <c:v>-23.39</c:v>
                </c:pt>
                <c:pt idx="232">
                  <c:v>-34.22</c:v>
                </c:pt>
                <c:pt idx="233">
                  <c:v>-31.6</c:v>
                </c:pt>
                <c:pt idx="234">
                  <c:v>-27.73</c:v>
                </c:pt>
                <c:pt idx="235">
                  <c:v>-27.7</c:v>
                </c:pt>
                <c:pt idx="236">
                  <c:v>-25.61</c:v>
                </c:pt>
                <c:pt idx="237">
                  <c:v>-30.19</c:v>
                </c:pt>
                <c:pt idx="238">
                  <c:v>-29.88</c:v>
                </c:pt>
                <c:pt idx="239">
                  <c:v>-27.73</c:v>
                </c:pt>
                <c:pt idx="240">
                  <c:v>-29</c:v>
                </c:pt>
                <c:pt idx="241">
                  <c:v>-26.34</c:v>
                </c:pt>
                <c:pt idx="242">
                  <c:v>-25.28</c:v>
                </c:pt>
                <c:pt idx="243">
                  <c:v>-27.85</c:v>
                </c:pt>
                <c:pt idx="244">
                  <c:v>-30.09</c:v>
                </c:pt>
                <c:pt idx="245">
                  <c:v>-24.33</c:v>
                </c:pt>
                <c:pt idx="246">
                  <c:v>-19.79</c:v>
                </c:pt>
                <c:pt idx="247">
                  <c:v>-23.78</c:v>
                </c:pt>
                <c:pt idx="248">
                  <c:v>-15.19</c:v>
                </c:pt>
                <c:pt idx="249">
                  <c:v>-17.13</c:v>
                </c:pt>
                <c:pt idx="250">
                  <c:v>-19.52</c:v>
                </c:pt>
                <c:pt idx="251">
                  <c:v>-22.31</c:v>
                </c:pt>
                <c:pt idx="252">
                  <c:v>-24.21</c:v>
                </c:pt>
                <c:pt idx="253">
                  <c:v>-25.48</c:v>
                </c:pt>
                <c:pt idx="254">
                  <c:v>-24.79</c:v>
                </c:pt>
                <c:pt idx="255">
                  <c:v>-22.04</c:v>
                </c:pt>
                <c:pt idx="256">
                  <c:v>-18.21</c:v>
                </c:pt>
                <c:pt idx="257">
                  <c:v>-11.7</c:v>
                </c:pt>
                <c:pt idx="258">
                  <c:v>-12.04</c:v>
                </c:pt>
                <c:pt idx="259">
                  <c:v>-14.61</c:v>
                </c:pt>
                <c:pt idx="260">
                  <c:v>-6.23</c:v>
                </c:pt>
                <c:pt idx="261">
                  <c:v>-3.23</c:v>
                </c:pt>
                <c:pt idx="262">
                  <c:v>-9.92</c:v>
                </c:pt>
                <c:pt idx="263">
                  <c:v>-6.78</c:v>
                </c:pt>
                <c:pt idx="264">
                  <c:v>-2.78</c:v>
                </c:pt>
                <c:pt idx="265">
                  <c:v>-7.09</c:v>
                </c:pt>
                <c:pt idx="266">
                  <c:v>-9.31</c:v>
                </c:pt>
                <c:pt idx="267">
                  <c:v>-8.73</c:v>
                </c:pt>
                <c:pt idx="268">
                  <c:v>-5.73</c:v>
                </c:pt>
                <c:pt idx="269">
                  <c:v>-0.57999999999999996</c:v>
                </c:pt>
                <c:pt idx="270">
                  <c:v>1.68</c:v>
                </c:pt>
                <c:pt idx="271">
                  <c:v>2.5</c:v>
                </c:pt>
                <c:pt idx="272">
                  <c:v>-0.76</c:v>
                </c:pt>
                <c:pt idx="273">
                  <c:v>0.85</c:v>
                </c:pt>
                <c:pt idx="274">
                  <c:v>4.17</c:v>
                </c:pt>
                <c:pt idx="275">
                  <c:v>2.77</c:v>
                </c:pt>
                <c:pt idx="276">
                  <c:v>0.97</c:v>
                </c:pt>
                <c:pt idx="277">
                  <c:v>2.02</c:v>
                </c:pt>
                <c:pt idx="278">
                  <c:v>1.17</c:v>
                </c:pt>
                <c:pt idx="279">
                  <c:v>3.84</c:v>
                </c:pt>
                <c:pt idx="280">
                  <c:v>4.72</c:v>
                </c:pt>
                <c:pt idx="281">
                  <c:v>2.82</c:v>
                </c:pt>
                <c:pt idx="282">
                  <c:v>5.41</c:v>
                </c:pt>
                <c:pt idx="283">
                  <c:v>6.76</c:v>
                </c:pt>
                <c:pt idx="284">
                  <c:v>6.82</c:v>
                </c:pt>
                <c:pt idx="285">
                  <c:v>5.7</c:v>
                </c:pt>
                <c:pt idx="286">
                  <c:v>5.44</c:v>
                </c:pt>
                <c:pt idx="287">
                  <c:v>7.73</c:v>
                </c:pt>
                <c:pt idx="288">
                  <c:v>3.87</c:v>
                </c:pt>
                <c:pt idx="289">
                  <c:v>8.2899999999999991</c:v>
                </c:pt>
                <c:pt idx="290">
                  <c:v>11.73</c:v>
                </c:pt>
                <c:pt idx="291">
                  <c:v>11.74</c:v>
                </c:pt>
                <c:pt idx="292">
                  <c:v>13.64</c:v>
                </c:pt>
                <c:pt idx="293">
                  <c:v>11.17</c:v>
                </c:pt>
                <c:pt idx="294">
                  <c:v>11.13</c:v>
                </c:pt>
                <c:pt idx="295">
                  <c:v>9.91</c:v>
                </c:pt>
                <c:pt idx="296">
                  <c:v>9.8699999999999992</c:v>
                </c:pt>
                <c:pt idx="297">
                  <c:v>12.71</c:v>
                </c:pt>
                <c:pt idx="298">
                  <c:v>13.06</c:v>
                </c:pt>
                <c:pt idx="299">
                  <c:v>14.21</c:v>
                </c:pt>
                <c:pt idx="300">
                  <c:v>9.2100000000000009</c:v>
                </c:pt>
                <c:pt idx="301">
                  <c:v>12.82</c:v>
                </c:pt>
                <c:pt idx="302">
                  <c:v>7.75</c:v>
                </c:pt>
                <c:pt idx="303">
                  <c:v>7.74</c:v>
                </c:pt>
                <c:pt idx="304">
                  <c:v>6.05</c:v>
                </c:pt>
                <c:pt idx="305">
                  <c:v>7.38</c:v>
                </c:pt>
                <c:pt idx="306">
                  <c:v>8.42</c:v>
                </c:pt>
                <c:pt idx="307">
                  <c:v>10.43</c:v>
                </c:pt>
                <c:pt idx="308">
                  <c:v>6.9</c:v>
                </c:pt>
                <c:pt idx="309">
                  <c:v>4.1500000000000004</c:v>
                </c:pt>
                <c:pt idx="310">
                  <c:v>4.6100000000000003</c:v>
                </c:pt>
                <c:pt idx="311">
                  <c:v>1.96</c:v>
                </c:pt>
                <c:pt idx="312">
                  <c:v>3.69</c:v>
                </c:pt>
                <c:pt idx="313">
                  <c:v>2.83</c:v>
                </c:pt>
                <c:pt idx="314">
                  <c:v>-1.32</c:v>
                </c:pt>
                <c:pt idx="315">
                  <c:v>-6.59</c:v>
                </c:pt>
                <c:pt idx="316">
                  <c:v>-4.67</c:v>
                </c:pt>
                <c:pt idx="317">
                  <c:v>-4.51</c:v>
                </c:pt>
                <c:pt idx="318">
                  <c:v>-1.48</c:v>
                </c:pt>
                <c:pt idx="319">
                  <c:v>-1.29</c:v>
                </c:pt>
                <c:pt idx="320">
                  <c:v>-6.93</c:v>
                </c:pt>
                <c:pt idx="321">
                  <c:v>-8.98</c:v>
                </c:pt>
                <c:pt idx="322">
                  <c:v>-11.63</c:v>
                </c:pt>
                <c:pt idx="323">
                  <c:v>-13.61</c:v>
                </c:pt>
                <c:pt idx="324">
                  <c:v>-12.91</c:v>
                </c:pt>
                <c:pt idx="325">
                  <c:v>-15.2</c:v>
                </c:pt>
                <c:pt idx="326">
                  <c:v>-11.29</c:v>
                </c:pt>
                <c:pt idx="327">
                  <c:v>-10.48</c:v>
                </c:pt>
                <c:pt idx="328">
                  <c:v>-11.37</c:v>
                </c:pt>
                <c:pt idx="329">
                  <c:v>-11.56</c:v>
                </c:pt>
                <c:pt idx="330">
                  <c:v>-9.4</c:v>
                </c:pt>
                <c:pt idx="331">
                  <c:v>-10.96</c:v>
                </c:pt>
                <c:pt idx="332">
                  <c:v>-10.37</c:v>
                </c:pt>
                <c:pt idx="333">
                  <c:v>-11.85</c:v>
                </c:pt>
                <c:pt idx="334">
                  <c:v>-15.79</c:v>
                </c:pt>
                <c:pt idx="335">
                  <c:v>-15.45</c:v>
                </c:pt>
                <c:pt idx="336">
                  <c:v>-15.82</c:v>
                </c:pt>
                <c:pt idx="337">
                  <c:v>-15.86</c:v>
                </c:pt>
                <c:pt idx="338">
                  <c:v>-15.81</c:v>
                </c:pt>
                <c:pt idx="339">
                  <c:v>-12.1</c:v>
                </c:pt>
                <c:pt idx="340">
                  <c:v>-13.22</c:v>
                </c:pt>
                <c:pt idx="341">
                  <c:v>-16.03</c:v>
                </c:pt>
                <c:pt idx="342">
                  <c:v>-14.82</c:v>
                </c:pt>
                <c:pt idx="343">
                  <c:v>-9.76</c:v>
                </c:pt>
                <c:pt idx="344">
                  <c:v>-8.69</c:v>
                </c:pt>
                <c:pt idx="345">
                  <c:v>-6.25</c:v>
                </c:pt>
                <c:pt idx="346">
                  <c:v>-2.63</c:v>
                </c:pt>
                <c:pt idx="347">
                  <c:v>1.96</c:v>
                </c:pt>
                <c:pt idx="348">
                  <c:v>1.32</c:v>
                </c:pt>
                <c:pt idx="349">
                  <c:v>-6.38</c:v>
                </c:pt>
                <c:pt idx="350">
                  <c:v>-4.5599999999999996</c:v>
                </c:pt>
                <c:pt idx="351">
                  <c:v>-5.19</c:v>
                </c:pt>
                <c:pt idx="352">
                  <c:v>-11.63</c:v>
                </c:pt>
                <c:pt idx="353">
                  <c:v>-6.43</c:v>
                </c:pt>
                <c:pt idx="354">
                  <c:v>-8.75</c:v>
                </c:pt>
                <c:pt idx="355">
                  <c:v>-13.7</c:v>
                </c:pt>
                <c:pt idx="356">
                  <c:v>-11.18</c:v>
                </c:pt>
                <c:pt idx="357">
                  <c:v>-12.69</c:v>
                </c:pt>
                <c:pt idx="358">
                  <c:v>-12.58</c:v>
                </c:pt>
                <c:pt idx="359">
                  <c:v>-16.440000000000001</c:v>
                </c:pt>
                <c:pt idx="360">
                  <c:v>-15.68</c:v>
                </c:pt>
                <c:pt idx="361">
                  <c:v>-16.27</c:v>
                </c:pt>
                <c:pt idx="362">
                  <c:v>-19.54</c:v>
                </c:pt>
                <c:pt idx="363">
                  <c:v>-13.75</c:v>
                </c:pt>
                <c:pt idx="364">
                  <c:v>-24.6</c:v>
                </c:pt>
                <c:pt idx="365">
                  <c:v>-34.479999999999997</c:v>
                </c:pt>
                <c:pt idx="366">
                  <c:v>-35.700000000000003</c:v>
                </c:pt>
                <c:pt idx="367">
                  <c:v>-39.04</c:v>
                </c:pt>
                <c:pt idx="368">
                  <c:v>-37.06</c:v>
                </c:pt>
                <c:pt idx="369">
                  <c:v>-35.28</c:v>
                </c:pt>
                <c:pt idx="370">
                  <c:v>-37.659999999999997</c:v>
                </c:pt>
                <c:pt idx="371">
                  <c:v>-34.29</c:v>
                </c:pt>
                <c:pt idx="372">
                  <c:v>-36.75</c:v>
                </c:pt>
                <c:pt idx="373">
                  <c:v>-33.729999999999997</c:v>
                </c:pt>
                <c:pt idx="374">
                  <c:v>-39.24</c:v>
                </c:pt>
                <c:pt idx="375">
                  <c:v>-38.659999999999997</c:v>
                </c:pt>
                <c:pt idx="376">
                  <c:v>-40.4</c:v>
                </c:pt>
                <c:pt idx="377">
                  <c:v>-35.700000000000003</c:v>
                </c:pt>
                <c:pt idx="378">
                  <c:v>-35.71</c:v>
                </c:pt>
                <c:pt idx="379">
                  <c:v>-32.68</c:v>
                </c:pt>
                <c:pt idx="380">
                  <c:v>-33.08</c:v>
                </c:pt>
                <c:pt idx="381">
                  <c:v>-34.22</c:v>
                </c:pt>
                <c:pt idx="382">
                  <c:v>-35.630000000000003</c:v>
                </c:pt>
                <c:pt idx="383">
                  <c:v>-35</c:v>
                </c:pt>
                <c:pt idx="384">
                  <c:v>-39.76</c:v>
                </c:pt>
                <c:pt idx="385">
                  <c:v>-37.76</c:v>
                </c:pt>
                <c:pt idx="386">
                  <c:v>-41</c:v>
                </c:pt>
                <c:pt idx="387">
                  <c:v>-37.57</c:v>
                </c:pt>
                <c:pt idx="388">
                  <c:v>-30.35</c:v>
                </c:pt>
                <c:pt idx="389">
                  <c:v>-18.3</c:v>
                </c:pt>
                <c:pt idx="390">
                  <c:v>-15.4</c:v>
                </c:pt>
                <c:pt idx="391">
                  <c:v>-23.61</c:v>
                </c:pt>
                <c:pt idx="392">
                  <c:v>-23.85</c:v>
                </c:pt>
                <c:pt idx="393">
                  <c:v>-16.100000000000001</c:v>
                </c:pt>
                <c:pt idx="394">
                  <c:v>-14.76</c:v>
                </c:pt>
                <c:pt idx="395">
                  <c:v>-13.59</c:v>
                </c:pt>
                <c:pt idx="396">
                  <c:v>-9.7899999999999991</c:v>
                </c:pt>
                <c:pt idx="397">
                  <c:v>-17.75</c:v>
                </c:pt>
                <c:pt idx="398">
                  <c:v>-18.690000000000001</c:v>
                </c:pt>
                <c:pt idx="399">
                  <c:v>-18.95</c:v>
                </c:pt>
                <c:pt idx="400">
                  <c:v>-16.420000000000002</c:v>
                </c:pt>
                <c:pt idx="401">
                  <c:v>-17.89</c:v>
                </c:pt>
                <c:pt idx="402">
                  <c:v>-19.100000000000001</c:v>
                </c:pt>
                <c:pt idx="403">
                  <c:v>-13.89</c:v>
                </c:pt>
                <c:pt idx="404">
                  <c:v>-16.16</c:v>
                </c:pt>
                <c:pt idx="405">
                  <c:v>-14.52</c:v>
                </c:pt>
                <c:pt idx="406">
                  <c:v>-0.6</c:v>
                </c:pt>
                <c:pt idx="407">
                  <c:v>-7.56</c:v>
                </c:pt>
                <c:pt idx="408">
                  <c:v>-7.94</c:v>
                </c:pt>
                <c:pt idx="409">
                  <c:v>-2.2400000000000002</c:v>
                </c:pt>
                <c:pt idx="410">
                  <c:v>-9.27</c:v>
                </c:pt>
                <c:pt idx="411">
                  <c:v>-10.5</c:v>
                </c:pt>
                <c:pt idx="412">
                  <c:v>3.23</c:v>
                </c:pt>
                <c:pt idx="413">
                  <c:v>-18.02</c:v>
                </c:pt>
                <c:pt idx="414">
                  <c:v>-12.6</c:v>
                </c:pt>
                <c:pt idx="415">
                  <c:v>-16.48</c:v>
                </c:pt>
                <c:pt idx="416">
                  <c:v>-12.92</c:v>
                </c:pt>
                <c:pt idx="417">
                  <c:v>-17.25</c:v>
                </c:pt>
                <c:pt idx="418">
                  <c:v>-18.5</c:v>
                </c:pt>
                <c:pt idx="419">
                  <c:v>-28.09</c:v>
                </c:pt>
                <c:pt idx="420">
                  <c:v>-29.3</c:v>
                </c:pt>
                <c:pt idx="421">
                  <c:v>-27.41</c:v>
                </c:pt>
                <c:pt idx="422">
                  <c:v>-23.53</c:v>
                </c:pt>
                <c:pt idx="423">
                  <c:v>-22.46</c:v>
                </c:pt>
                <c:pt idx="424">
                  <c:v>-22.53</c:v>
                </c:pt>
                <c:pt idx="425">
                  <c:v>-34.81</c:v>
                </c:pt>
                <c:pt idx="426">
                  <c:v>-35.56</c:v>
                </c:pt>
                <c:pt idx="427">
                  <c:v>-37.67</c:v>
                </c:pt>
                <c:pt idx="428">
                  <c:v>-36.32</c:v>
                </c:pt>
                <c:pt idx="429">
                  <c:v>-36.659999999999997</c:v>
                </c:pt>
                <c:pt idx="430">
                  <c:v>-34.04</c:v>
                </c:pt>
                <c:pt idx="431">
                  <c:v>-22.88</c:v>
                </c:pt>
                <c:pt idx="432">
                  <c:v>-20.78</c:v>
                </c:pt>
                <c:pt idx="433">
                  <c:v>-18.440000000000001</c:v>
                </c:pt>
                <c:pt idx="434">
                  <c:v>-8.41</c:v>
                </c:pt>
                <c:pt idx="435">
                  <c:v>-7.02</c:v>
                </c:pt>
                <c:pt idx="436">
                  <c:v>-14.9</c:v>
                </c:pt>
                <c:pt idx="437">
                  <c:v>-17.45</c:v>
                </c:pt>
                <c:pt idx="438">
                  <c:v>-9.3699999999999992</c:v>
                </c:pt>
              </c:numCache>
            </c:numRef>
          </c:val>
          <c:smooth val="0"/>
          <c:extLst>
            <c:ext xmlns:c16="http://schemas.microsoft.com/office/drawing/2014/chart" uri="{C3380CC4-5D6E-409C-BE32-E72D297353CC}">
              <c16:uniqueId val="{00000001-03B5-6141-8CA2-12486F56269A}"/>
            </c:ext>
          </c:extLst>
        </c:ser>
        <c:ser>
          <c:idx val="1"/>
          <c:order val="1"/>
          <c:tx>
            <c:strRef>
              <c:f>Sheet1!$C$1</c:f>
              <c:strCache>
                <c:ptCount val="1"/>
                <c:pt idx="0">
                  <c:v>average</c:v>
                </c:pt>
              </c:strCache>
            </c:strRef>
          </c:tx>
          <c:spPr>
            <a:ln w="22225" cap="rnd">
              <a:solidFill>
                <a:srgbClr val="0070C0"/>
              </a:solidFill>
              <a:prstDash val="sysDot"/>
              <a:round/>
            </a:ln>
            <a:effectLst/>
          </c:spPr>
          <c:marker>
            <c:symbol val="none"/>
          </c:marker>
          <c:cat>
            <c:numRef>
              <c:f>Sheet1!$A$2:$A$440</c:f>
              <c:numCache>
                <c:formatCode>m/d/yy</c:formatCode>
                <c:ptCount val="439"/>
                <c:pt idx="0">
                  <c:v>32873</c:v>
                </c:pt>
                <c:pt idx="1">
                  <c:v>32904</c:v>
                </c:pt>
                <c:pt idx="2">
                  <c:v>32932</c:v>
                </c:pt>
                <c:pt idx="3">
                  <c:v>32963</c:v>
                </c:pt>
                <c:pt idx="4">
                  <c:v>32993</c:v>
                </c:pt>
                <c:pt idx="5">
                  <c:v>33024</c:v>
                </c:pt>
                <c:pt idx="6">
                  <c:v>33054</c:v>
                </c:pt>
                <c:pt idx="7">
                  <c:v>33085</c:v>
                </c:pt>
                <c:pt idx="8">
                  <c:v>33116</c:v>
                </c:pt>
                <c:pt idx="9">
                  <c:v>33146</c:v>
                </c:pt>
                <c:pt idx="10">
                  <c:v>33177</c:v>
                </c:pt>
                <c:pt idx="11">
                  <c:v>33207</c:v>
                </c:pt>
                <c:pt idx="12">
                  <c:v>33238</c:v>
                </c:pt>
                <c:pt idx="13">
                  <c:v>33269</c:v>
                </c:pt>
                <c:pt idx="14">
                  <c:v>33297</c:v>
                </c:pt>
                <c:pt idx="15">
                  <c:v>33328</c:v>
                </c:pt>
                <c:pt idx="16">
                  <c:v>33358</c:v>
                </c:pt>
                <c:pt idx="17">
                  <c:v>33389</c:v>
                </c:pt>
                <c:pt idx="18">
                  <c:v>33419</c:v>
                </c:pt>
                <c:pt idx="19">
                  <c:v>33450</c:v>
                </c:pt>
                <c:pt idx="20">
                  <c:v>33481</c:v>
                </c:pt>
                <c:pt idx="21">
                  <c:v>33511</c:v>
                </c:pt>
                <c:pt idx="22">
                  <c:v>33542</c:v>
                </c:pt>
                <c:pt idx="23">
                  <c:v>33572</c:v>
                </c:pt>
                <c:pt idx="24">
                  <c:v>33603</c:v>
                </c:pt>
                <c:pt idx="25">
                  <c:v>33634</c:v>
                </c:pt>
                <c:pt idx="26">
                  <c:v>33663</c:v>
                </c:pt>
                <c:pt idx="27">
                  <c:v>33694</c:v>
                </c:pt>
                <c:pt idx="28">
                  <c:v>33724</c:v>
                </c:pt>
                <c:pt idx="29">
                  <c:v>33755</c:v>
                </c:pt>
                <c:pt idx="30">
                  <c:v>33785</c:v>
                </c:pt>
                <c:pt idx="31">
                  <c:v>33816</c:v>
                </c:pt>
                <c:pt idx="32">
                  <c:v>33847</c:v>
                </c:pt>
                <c:pt idx="33">
                  <c:v>33877</c:v>
                </c:pt>
                <c:pt idx="34">
                  <c:v>33908</c:v>
                </c:pt>
                <c:pt idx="35">
                  <c:v>33938</c:v>
                </c:pt>
                <c:pt idx="36">
                  <c:v>33969</c:v>
                </c:pt>
                <c:pt idx="37">
                  <c:v>34000</c:v>
                </c:pt>
                <c:pt idx="38">
                  <c:v>34028</c:v>
                </c:pt>
                <c:pt idx="39">
                  <c:v>34059</c:v>
                </c:pt>
                <c:pt idx="40">
                  <c:v>34089</c:v>
                </c:pt>
                <c:pt idx="41">
                  <c:v>34120</c:v>
                </c:pt>
                <c:pt idx="42">
                  <c:v>34150</c:v>
                </c:pt>
                <c:pt idx="43">
                  <c:v>34181</c:v>
                </c:pt>
                <c:pt idx="44">
                  <c:v>34212</c:v>
                </c:pt>
                <c:pt idx="45">
                  <c:v>34242</c:v>
                </c:pt>
                <c:pt idx="46">
                  <c:v>34273</c:v>
                </c:pt>
                <c:pt idx="47">
                  <c:v>34303</c:v>
                </c:pt>
                <c:pt idx="48">
                  <c:v>34334</c:v>
                </c:pt>
                <c:pt idx="49">
                  <c:v>34365</c:v>
                </c:pt>
                <c:pt idx="50">
                  <c:v>34393</c:v>
                </c:pt>
                <c:pt idx="51">
                  <c:v>34424</c:v>
                </c:pt>
                <c:pt idx="52">
                  <c:v>34454</c:v>
                </c:pt>
                <c:pt idx="53">
                  <c:v>34485</c:v>
                </c:pt>
                <c:pt idx="54">
                  <c:v>34515</c:v>
                </c:pt>
                <c:pt idx="55">
                  <c:v>34546</c:v>
                </c:pt>
                <c:pt idx="56">
                  <c:v>34577</c:v>
                </c:pt>
                <c:pt idx="57">
                  <c:v>34607</c:v>
                </c:pt>
                <c:pt idx="58">
                  <c:v>34638</c:v>
                </c:pt>
                <c:pt idx="59">
                  <c:v>34668</c:v>
                </c:pt>
                <c:pt idx="60">
                  <c:v>34699</c:v>
                </c:pt>
                <c:pt idx="61">
                  <c:v>34730</c:v>
                </c:pt>
                <c:pt idx="62">
                  <c:v>34758</c:v>
                </c:pt>
                <c:pt idx="63">
                  <c:v>34789</c:v>
                </c:pt>
                <c:pt idx="64">
                  <c:v>34819</c:v>
                </c:pt>
                <c:pt idx="65">
                  <c:v>34850</c:v>
                </c:pt>
                <c:pt idx="66">
                  <c:v>34880</c:v>
                </c:pt>
                <c:pt idx="67">
                  <c:v>34911</c:v>
                </c:pt>
                <c:pt idx="68">
                  <c:v>34942</c:v>
                </c:pt>
                <c:pt idx="69">
                  <c:v>34972</c:v>
                </c:pt>
                <c:pt idx="70">
                  <c:v>35003</c:v>
                </c:pt>
                <c:pt idx="71">
                  <c:v>35033</c:v>
                </c:pt>
                <c:pt idx="72">
                  <c:v>35064</c:v>
                </c:pt>
                <c:pt idx="73">
                  <c:v>35095</c:v>
                </c:pt>
                <c:pt idx="74">
                  <c:v>35124</c:v>
                </c:pt>
                <c:pt idx="75">
                  <c:v>35155</c:v>
                </c:pt>
                <c:pt idx="76">
                  <c:v>35185</c:v>
                </c:pt>
                <c:pt idx="77">
                  <c:v>35216</c:v>
                </c:pt>
                <c:pt idx="78">
                  <c:v>35246</c:v>
                </c:pt>
                <c:pt idx="79">
                  <c:v>35277</c:v>
                </c:pt>
                <c:pt idx="80">
                  <c:v>35308</c:v>
                </c:pt>
                <c:pt idx="81">
                  <c:v>35338</c:v>
                </c:pt>
                <c:pt idx="82">
                  <c:v>35369</c:v>
                </c:pt>
                <c:pt idx="83">
                  <c:v>35399</c:v>
                </c:pt>
                <c:pt idx="84">
                  <c:v>35430</c:v>
                </c:pt>
                <c:pt idx="85">
                  <c:v>35461</c:v>
                </c:pt>
                <c:pt idx="86">
                  <c:v>35489</c:v>
                </c:pt>
                <c:pt idx="87">
                  <c:v>35520</c:v>
                </c:pt>
                <c:pt idx="88">
                  <c:v>35550</c:v>
                </c:pt>
                <c:pt idx="89">
                  <c:v>35581</c:v>
                </c:pt>
                <c:pt idx="90">
                  <c:v>35611</c:v>
                </c:pt>
                <c:pt idx="91">
                  <c:v>35642</c:v>
                </c:pt>
                <c:pt idx="92">
                  <c:v>35673</c:v>
                </c:pt>
                <c:pt idx="93">
                  <c:v>35703</c:v>
                </c:pt>
                <c:pt idx="94">
                  <c:v>35734</c:v>
                </c:pt>
                <c:pt idx="95">
                  <c:v>35764</c:v>
                </c:pt>
                <c:pt idx="96">
                  <c:v>35795</c:v>
                </c:pt>
                <c:pt idx="97">
                  <c:v>35826</c:v>
                </c:pt>
                <c:pt idx="98">
                  <c:v>35854</c:v>
                </c:pt>
                <c:pt idx="99">
                  <c:v>35885</c:v>
                </c:pt>
                <c:pt idx="100">
                  <c:v>35915</c:v>
                </c:pt>
                <c:pt idx="101">
                  <c:v>35946</c:v>
                </c:pt>
                <c:pt idx="102">
                  <c:v>35976</c:v>
                </c:pt>
                <c:pt idx="103">
                  <c:v>36007</c:v>
                </c:pt>
                <c:pt idx="104">
                  <c:v>36038</c:v>
                </c:pt>
                <c:pt idx="105">
                  <c:v>36068</c:v>
                </c:pt>
                <c:pt idx="106">
                  <c:v>36099</c:v>
                </c:pt>
                <c:pt idx="107">
                  <c:v>36129</c:v>
                </c:pt>
                <c:pt idx="108">
                  <c:v>36160</c:v>
                </c:pt>
                <c:pt idx="109">
                  <c:v>36191</c:v>
                </c:pt>
                <c:pt idx="110">
                  <c:v>36219</c:v>
                </c:pt>
                <c:pt idx="111">
                  <c:v>36250</c:v>
                </c:pt>
                <c:pt idx="112">
                  <c:v>36280</c:v>
                </c:pt>
                <c:pt idx="113">
                  <c:v>36311</c:v>
                </c:pt>
                <c:pt idx="114">
                  <c:v>36341</c:v>
                </c:pt>
                <c:pt idx="115">
                  <c:v>36372</c:v>
                </c:pt>
                <c:pt idx="116">
                  <c:v>36403</c:v>
                </c:pt>
                <c:pt idx="117">
                  <c:v>36433</c:v>
                </c:pt>
                <c:pt idx="118">
                  <c:v>36464</c:v>
                </c:pt>
                <c:pt idx="119">
                  <c:v>36494</c:v>
                </c:pt>
                <c:pt idx="120">
                  <c:v>36525</c:v>
                </c:pt>
                <c:pt idx="121">
                  <c:v>36556</c:v>
                </c:pt>
                <c:pt idx="122">
                  <c:v>36585</c:v>
                </c:pt>
                <c:pt idx="123">
                  <c:v>36616</c:v>
                </c:pt>
                <c:pt idx="124">
                  <c:v>36646</c:v>
                </c:pt>
                <c:pt idx="125">
                  <c:v>36677</c:v>
                </c:pt>
                <c:pt idx="126">
                  <c:v>36707</c:v>
                </c:pt>
                <c:pt idx="127">
                  <c:v>36738</c:v>
                </c:pt>
                <c:pt idx="128">
                  <c:v>36769</c:v>
                </c:pt>
                <c:pt idx="129">
                  <c:v>36799</c:v>
                </c:pt>
                <c:pt idx="130">
                  <c:v>36830</c:v>
                </c:pt>
                <c:pt idx="131">
                  <c:v>36860</c:v>
                </c:pt>
                <c:pt idx="132">
                  <c:v>36891</c:v>
                </c:pt>
                <c:pt idx="133">
                  <c:v>36922</c:v>
                </c:pt>
                <c:pt idx="134">
                  <c:v>36950</c:v>
                </c:pt>
                <c:pt idx="135">
                  <c:v>36981</c:v>
                </c:pt>
                <c:pt idx="136">
                  <c:v>37011</c:v>
                </c:pt>
                <c:pt idx="137">
                  <c:v>37042</c:v>
                </c:pt>
                <c:pt idx="138">
                  <c:v>37072</c:v>
                </c:pt>
                <c:pt idx="139">
                  <c:v>37103</c:v>
                </c:pt>
                <c:pt idx="140">
                  <c:v>37134</c:v>
                </c:pt>
                <c:pt idx="141">
                  <c:v>37164</c:v>
                </c:pt>
                <c:pt idx="142">
                  <c:v>37195</c:v>
                </c:pt>
                <c:pt idx="143">
                  <c:v>37225</c:v>
                </c:pt>
                <c:pt idx="144">
                  <c:v>37256</c:v>
                </c:pt>
                <c:pt idx="145">
                  <c:v>37287</c:v>
                </c:pt>
                <c:pt idx="146">
                  <c:v>37315</c:v>
                </c:pt>
                <c:pt idx="147">
                  <c:v>37346</c:v>
                </c:pt>
                <c:pt idx="148">
                  <c:v>37376</c:v>
                </c:pt>
                <c:pt idx="149">
                  <c:v>37407</c:v>
                </c:pt>
                <c:pt idx="150">
                  <c:v>37437</c:v>
                </c:pt>
                <c:pt idx="151">
                  <c:v>37468</c:v>
                </c:pt>
                <c:pt idx="152">
                  <c:v>37499</c:v>
                </c:pt>
                <c:pt idx="153">
                  <c:v>37529</c:v>
                </c:pt>
                <c:pt idx="154">
                  <c:v>37560</c:v>
                </c:pt>
                <c:pt idx="155">
                  <c:v>37590</c:v>
                </c:pt>
                <c:pt idx="156">
                  <c:v>37621</c:v>
                </c:pt>
                <c:pt idx="157">
                  <c:v>37652</c:v>
                </c:pt>
                <c:pt idx="158">
                  <c:v>37680</c:v>
                </c:pt>
                <c:pt idx="159">
                  <c:v>37711</c:v>
                </c:pt>
                <c:pt idx="160">
                  <c:v>37741</c:v>
                </c:pt>
                <c:pt idx="161">
                  <c:v>37772</c:v>
                </c:pt>
                <c:pt idx="162">
                  <c:v>37802</c:v>
                </c:pt>
                <c:pt idx="163">
                  <c:v>37833</c:v>
                </c:pt>
                <c:pt idx="164">
                  <c:v>37864</c:v>
                </c:pt>
                <c:pt idx="165">
                  <c:v>37894</c:v>
                </c:pt>
                <c:pt idx="166">
                  <c:v>37925</c:v>
                </c:pt>
                <c:pt idx="167">
                  <c:v>37955</c:v>
                </c:pt>
                <c:pt idx="168">
                  <c:v>37986</c:v>
                </c:pt>
                <c:pt idx="169">
                  <c:v>38017</c:v>
                </c:pt>
                <c:pt idx="170">
                  <c:v>38046</c:v>
                </c:pt>
                <c:pt idx="171">
                  <c:v>38077</c:v>
                </c:pt>
                <c:pt idx="172">
                  <c:v>38107</c:v>
                </c:pt>
                <c:pt idx="173">
                  <c:v>38138</c:v>
                </c:pt>
                <c:pt idx="174">
                  <c:v>38168</c:v>
                </c:pt>
                <c:pt idx="175">
                  <c:v>38199</c:v>
                </c:pt>
                <c:pt idx="176">
                  <c:v>38230</c:v>
                </c:pt>
                <c:pt idx="177">
                  <c:v>38260</c:v>
                </c:pt>
                <c:pt idx="178">
                  <c:v>38291</c:v>
                </c:pt>
                <c:pt idx="179">
                  <c:v>38321</c:v>
                </c:pt>
                <c:pt idx="180">
                  <c:v>38352</c:v>
                </c:pt>
                <c:pt idx="181">
                  <c:v>38383</c:v>
                </c:pt>
                <c:pt idx="182">
                  <c:v>38411</c:v>
                </c:pt>
                <c:pt idx="183">
                  <c:v>38442</c:v>
                </c:pt>
                <c:pt idx="184">
                  <c:v>38472</c:v>
                </c:pt>
                <c:pt idx="185">
                  <c:v>38503</c:v>
                </c:pt>
                <c:pt idx="186">
                  <c:v>38533</c:v>
                </c:pt>
                <c:pt idx="187">
                  <c:v>38564</c:v>
                </c:pt>
                <c:pt idx="188">
                  <c:v>38595</c:v>
                </c:pt>
                <c:pt idx="189">
                  <c:v>38625</c:v>
                </c:pt>
                <c:pt idx="190">
                  <c:v>38656</c:v>
                </c:pt>
                <c:pt idx="191">
                  <c:v>38686</c:v>
                </c:pt>
                <c:pt idx="192">
                  <c:v>38717</c:v>
                </c:pt>
                <c:pt idx="193">
                  <c:v>38748</c:v>
                </c:pt>
                <c:pt idx="194">
                  <c:v>38776</c:v>
                </c:pt>
                <c:pt idx="195">
                  <c:v>38807</c:v>
                </c:pt>
                <c:pt idx="196">
                  <c:v>38837</c:v>
                </c:pt>
                <c:pt idx="197">
                  <c:v>38868</c:v>
                </c:pt>
                <c:pt idx="198">
                  <c:v>38898</c:v>
                </c:pt>
                <c:pt idx="199">
                  <c:v>38929</c:v>
                </c:pt>
                <c:pt idx="200">
                  <c:v>38960</c:v>
                </c:pt>
                <c:pt idx="201">
                  <c:v>38990</c:v>
                </c:pt>
                <c:pt idx="202">
                  <c:v>39021</c:v>
                </c:pt>
                <c:pt idx="203">
                  <c:v>39051</c:v>
                </c:pt>
                <c:pt idx="204">
                  <c:v>39082</c:v>
                </c:pt>
                <c:pt idx="205">
                  <c:v>39113</c:v>
                </c:pt>
                <c:pt idx="206">
                  <c:v>39141</c:v>
                </c:pt>
                <c:pt idx="207">
                  <c:v>39172</c:v>
                </c:pt>
                <c:pt idx="208">
                  <c:v>39202</c:v>
                </c:pt>
                <c:pt idx="209">
                  <c:v>39233</c:v>
                </c:pt>
                <c:pt idx="210">
                  <c:v>39263</c:v>
                </c:pt>
                <c:pt idx="211">
                  <c:v>39294</c:v>
                </c:pt>
                <c:pt idx="212">
                  <c:v>39325</c:v>
                </c:pt>
                <c:pt idx="213">
                  <c:v>39355</c:v>
                </c:pt>
                <c:pt idx="214">
                  <c:v>39386</c:v>
                </c:pt>
                <c:pt idx="215">
                  <c:v>39416</c:v>
                </c:pt>
                <c:pt idx="216">
                  <c:v>39447</c:v>
                </c:pt>
                <c:pt idx="217">
                  <c:v>39478</c:v>
                </c:pt>
                <c:pt idx="218">
                  <c:v>39507</c:v>
                </c:pt>
                <c:pt idx="219">
                  <c:v>39538</c:v>
                </c:pt>
                <c:pt idx="220">
                  <c:v>39568</c:v>
                </c:pt>
                <c:pt idx="221">
                  <c:v>39599</c:v>
                </c:pt>
                <c:pt idx="222">
                  <c:v>39629</c:v>
                </c:pt>
                <c:pt idx="223">
                  <c:v>39660</c:v>
                </c:pt>
                <c:pt idx="224">
                  <c:v>39691</c:v>
                </c:pt>
                <c:pt idx="225">
                  <c:v>39721</c:v>
                </c:pt>
                <c:pt idx="226">
                  <c:v>39752</c:v>
                </c:pt>
                <c:pt idx="227">
                  <c:v>39782</c:v>
                </c:pt>
                <c:pt idx="228">
                  <c:v>39813</c:v>
                </c:pt>
                <c:pt idx="229">
                  <c:v>39844</c:v>
                </c:pt>
                <c:pt idx="230">
                  <c:v>39872</c:v>
                </c:pt>
                <c:pt idx="231">
                  <c:v>39903</c:v>
                </c:pt>
                <c:pt idx="232">
                  <c:v>39933</c:v>
                </c:pt>
                <c:pt idx="233">
                  <c:v>39964</c:v>
                </c:pt>
                <c:pt idx="234">
                  <c:v>39994</c:v>
                </c:pt>
                <c:pt idx="235">
                  <c:v>40025</c:v>
                </c:pt>
                <c:pt idx="236">
                  <c:v>40056</c:v>
                </c:pt>
                <c:pt idx="237">
                  <c:v>40086</c:v>
                </c:pt>
                <c:pt idx="238">
                  <c:v>40117</c:v>
                </c:pt>
                <c:pt idx="239">
                  <c:v>40147</c:v>
                </c:pt>
                <c:pt idx="240">
                  <c:v>40178</c:v>
                </c:pt>
                <c:pt idx="241">
                  <c:v>40209</c:v>
                </c:pt>
                <c:pt idx="242">
                  <c:v>40237</c:v>
                </c:pt>
                <c:pt idx="243">
                  <c:v>40268</c:v>
                </c:pt>
                <c:pt idx="244">
                  <c:v>40298</c:v>
                </c:pt>
                <c:pt idx="245">
                  <c:v>40329</c:v>
                </c:pt>
                <c:pt idx="246">
                  <c:v>40359</c:v>
                </c:pt>
                <c:pt idx="247">
                  <c:v>40390</c:v>
                </c:pt>
                <c:pt idx="248">
                  <c:v>40421</c:v>
                </c:pt>
                <c:pt idx="249">
                  <c:v>40451</c:v>
                </c:pt>
                <c:pt idx="250">
                  <c:v>40482</c:v>
                </c:pt>
                <c:pt idx="251">
                  <c:v>40512</c:v>
                </c:pt>
                <c:pt idx="252">
                  <c:v>40543</c:v>
                </c:pt>
                <c:pt idx="253">
                  <c:v>40574</c:v>
                </c:pt>
                <c:pt idx="254">
                  <c:v>40602</c:v>
                </c:pt>
                <c:pt idx="255">
                  <c:v>40633</c:v>
                </c:pt>
                <c:pt idx="256">
                  <c:v>40663</c:v>
                </c:pt>
                <c:pt idx="257">
                  <c:v>40694</c:v>
                </c:pt>
                <c:pt idx="258">
                  <c:v>40724</c:v>
                </c:pt>
                <c:pt idx="259">
                  <c:v>40755</c:v>
                </c:pt>
                <c:pt idx="260">
                  <c:v>40786</c:v>
                </c:pt>
                <c:pt idx="261">
                  <c:v>40816</c:v>
                </c:pt>
                <c:pt idx="262">
                  <c:v>40847</c:v>
                </c:pt>
                <c:pt idx="263">
                  <c:v>40877</c:v>
                </c:pt>
                <c:pt idx="264">
                  <c:v>40908</c:v>
                </c:pt>
                <c:pt idx="265">
                  <c:v>40939</c:v>
                </c:pt>
                <c:pt idx="266">
                  <c:v>40968</c:v>
                </c:pt>
                <c:pt idx="267">
                  <c:v>40999</c:v>
                </c:pt>
                <c:pt idx="268">
                  <c:v>41029</c:v>
                </c:pt>
                <c:pt idx="269">
                  <c:v>41060</c:v>
                </c:pt>
                <c:pt idx="270">
                  <c:v>41090</c:v>
                </c:pt>
                <c:pt idx="271">
                  <c:v>41121</c:v>
                </c:pt>
                <c:pt idx="272">
                  <c:v>41152</c:v>
                </c:pt>
                <c:pt idx="273">
                  <c:v>41182</c:v>
                </c:pt>
                <c:pt idx="274">
                  <c:v>41213</c:v>
                </c:pt>
                <c:pt idx="275">
                  <c:v>41243</c:v>
                </c:pt>
                <c:pt idx="276">
                  <c:v>41274</c:v>
                </c:pt>
                <c:pt idx="277">
                  <c:v>41305</c:v>
                </c:pt>
                <c:pt idx="278">
                  <c:v>41333</c:v>
                </c:pt>
                <c:pt idx="279">
                  <c:v>41364</c:v>
                </c:pt>
                <c:pt idx="280">
                  <c:v>41394</c:v>
                </c:pt>
                <c:pt idx="281">
                  <c:v>41425</c:v>
                </c:pt>
                <c:pt idx="282">
                  <c:v>41455</c:v>
                </c:pt>
                <c:pt idx="283">
                  <c:v>41486</c:v>
                </c:pt>
                <c:pt idx="284">
                  <c:v>41517</c:v>
                </c:pt>
                <c:pt idx="285">
                  <c:v>41547</c:v>
                </c:pt>
                <c:pt idx="286">
                  <c:v>41578</c:v>
                </c:pt>
                <c:pt idx="287">
                  <c:v>41608</c:v>
                </c:pt>
                <c:pt idx="288">
                  <c:v>41639</c:v>
                </c:pt>
                <c:pt idx="289">
                  <c:v>41670</c:v>
                </c:pt>
                <c:pt idx="290">
                  <c:v>41698</c:v>
                </c:pt>
                <c:pt idx="291">
                  <c:v>41729</c:v>
                </c:pt>
                <c:pt idx="292">
                  <c:v>41759</c:v>
                </c:pt>
                <c:pt idx="293">
                  <c:v>41790</c:v>
                </c:pt>
                <c:pt idx="294">
                  <c:v>41820</c:v>
                </c:pt>
                <c:pt idx="295">
                  <c:v>41851</c:v>
                </c:pt>
                <c:pt idx="296">
                  <c:v>41882</c:v>
                </c:pt>
                <c:pt idx="297">
                  <c:v>41912</c:v>
                </c:pt>
                <c:pt idx="298">
                  <c:v>41943</c:v>
                </c:pt>
                <c:pt idx="299">
                  <c:v>41973</c:v>
                </c:pt>
                <c:pt idx="300">
                  <c:v>42004</c:v>
                </c:pt>
                <c:pt idx="301">
                  <c:v>42035</c:v>
                </c:pt>
                <c:pt idx="302">
                  <c:v>42063</c:v>
                </c:pt>
                <c:pt idx="303">
                  <c:v>42094</c:v>
                </c:pt>
                <c:pt idx="304">
                  <c:v>42124</c:v>
                </c:pt>
                <c:pt idx="305">
                  <c:v>42155</c:v>
                </c:pt>
                <c:pt idx="306">
                  <c:v>42185</c:v>
                </c:pt>
                <c:pt idx="307">
                  <c:v>42216</c:v>
                </c:pt>
                <c:pt idx="308">
                  <c:v>42247</c:v>
                </c:pt>
                <c:pt idx="309">
                  <c:v>42277</c:v>
                </c:pt>
                <c:pt idx="310">
                  <c:v>42308</c:v>
                </c:pt>
                <c:pt idx="311">
                  <c:v>42338</c:v>
                </c:pt>
                <c:pt idx="312">
                  <c:v>42369</c:v>
                </c:pt>
                <c:pt idx="313">
                  <c:v>42400</c:v>
                </c:pt>
                <c:pt idx="314">
                  <c:v>42429</c:v>
                </c:pt>
                <c:pt idx="315">
                  <c:v>42460</c:v>
                </c:pt>
                <c:pt idx="316">
                  <c:v>42490</c:v>
                </c:pt>
                <c:pt idx="317">
                  <c:v>42521</c:v>
                </c:pt>
                <c:pt idx="318">
                  <c:v>42551</c:v>
                </c:pt>
                <c:pt idx="319">
                  <c:v>42582</c:v>
                </c:pt>
                <c:pt idx="320">
                  <c:v>42613</c:v>
                </c:pt>
                <c:pt idx="321">
                  <c:v>42643</c:v>
                </c:pt>
                <c:pt idx="322">
                  <c:v>42674</c:v>
                </c:pt>
                <c:pt idx="323">
                  <c:v>42704</c:v>
                </c:pt>
                <c:pt idx="324">
                  <c:v>42735</c:v>
                </c:pt>
                <c:pt idx="325">
                  <c:v>42766</c:v>
                </c:pt>
                <c:pt idx="326">
                  <c:v>42794</c:v>
                </c:pt>
                <c:pt idx="327">
                  <c:v>42825</c:v>
                </c:pt>
                <c:pt idx="328">
                  <c:v>42855</c:v>
                </c:pt>
                <c:pt idx="329">
                  <c:v>42886</c:v>
                </c:pt>
                <c:pt idx="330">
                  <c:v>42916</c:v>
                </c:pt>
                <c:pt idx="331">
                  <c:v>42947</c:v>
                </c:pt>
                <c:pt idx="332">
                  <c:v>42978</c:v>
                </c:pt>
                <c:pt idx="333">
                  <c:v>43008</c:v>
                </c:pt>
                <c:pt idx="334">
                  <c:v>43039</c:v>
                </c:pt>
                <c:pt idx="335">
                  <c:v>43069</c:v>
                </c:pt>
                <c:pt idx="336">
                  <c:v>43100</c:v>
                </c:pt>
                <c:pt idx="337">
                  <c:v>43131</c:v>
                </c:pt>
                <c:pt idx="338">
                  <c:v>43159</c:v>
                </c:pt>
                <c:pt idx="339">
                  <c:v>43190</c:v>
                </c:pt>
                <c:pt idx="340">
                  <c:v>43220</c:v>
                </c:pt>
                <c:pt idx="341">
                  <c:v>43251</c:v>
                </c:pt>
                <c:pt idx="342">
                  <c:v>43281</c:v>
                </c:pt>
                <c:pt idx="343">
                  <c:v>43312</c:v>
                </c:pt>
                <c:pt idx="344">
                  <c:v>43343</c:v>
                </c:pt>
                <c:pt idx="345">
                  <c:v>43373</c:v>
                </c:pt>
                <c:pt idx="346">
                  <c:v>43404</c:v>
                </c:pt>
                <c:pt idx="347">
                  <c:v>43434</c:v>
                </c:pt>
                <c:pt idx="348">
                  <c:v>43465</c:v>
                </c:pt>
                <c:pt idx="349">
                  <c:v>43496</c:v>
                </c:pt>
                <c:pt idx="350">
                  <c:v>43524</c:v>
                </c:pt>
                <c:pt idx="351">
                  <c:v>43555</c:v>
                </c:pt>
                <c:pt idx="352">
                  <c:v>43585</c:v>
                </c:pt>
                <c:pt idx="353">
                  <c:v>43616</c:v>
                </c:pt>
                <c:pt idx="354">
                  <c:v>43646</c:v>
                </c:pt>
                <c:pt idx="355">
                  <c:v>43677</c:v>
                </c:pt>
                <c:pt idx="356">
                  <c:v>43708</c:v>
                </c:pt>
                <c:pt idx="357">
                  <c:v>43738</c:v>
                </c:pt>
                <c:pt idx="358">
                  <c:v>43769</c:v>
                </c:pt>
                <c:pt idx="359">
                  <c:v>43799</c:v>
                </c:pt>
                <c:pt idx="360">
                  <c:v>43830</c:v>
                </c:pt>
                <c:pt idx="361">
                  <c:v>43861</c:v>
                </c:pt>
                <c:pt idx="362">
                  <c:v>43890</c:v>
                </c:pt>
                <c:pt idx="363">
                  <c:v>43921</c:v>
                </c:pt>
                <c:pt idx="364">
                  <c:v>43951</c:v>
                </c:pt>
                <c:pt idx="365">
                  <c:v>43982</c:v>
                </c:pt>
                <c:pt idx="366">
                  <c:v>44012</c:v>
                </c:pt>
                <c:pt idx="367">
                  <c:v>44043</c:v>
                </c:pt>
                <c:pt idx="368">
                  <c:v>44074</c:v>
                </c:pt>
                <c:pt idx="369">
                  <c:v>44104</c:v>
                </c:pt>
                <c:pt idx="370">
                  <c:v>44135</c:v>
                </c:pt>
                <c:pt idx="371">
                  <c:v>44165</c:v>
                </c:pt>
                <c:pt idx="372">
                  <c:v>44196</c:v>
                </c:pt>
                <c:pt idx="373">
                  <c:v>44227</c:v>
                </c:pt>
                <c:pt idx="374">
                  <c:v>44255</c:v>
                </c:pt>
                <c:pt idx="375">
                  <c:v>44286</c:v>
                </c:pt>
                <c:pt idx="376">
                  <c:v>44316</c:v>
                </c:pt>
                <c:pt idx="377">
                  <c:v>44347</c:v>
                </c:pt>
                <c:pt idx="378">
                  <c:v>44377</c:v>
                </c:pt>
                <c:pt idx="379">
                  <c:v>44408</c:v>
                </c:pt>
                <c:pt idx="380">
                  <c:v>44439</c:v>
                </c:pt>
                <c:pt idx="381">
                  <c:v>44469</c:v>
                </c:pt>
                <c:pt idx="382">
                  <c:v>44500</c:v>
                </c:pt>
                <c:pt idx="383">
                  <c:v>44530</c:v>
                </c:pt>
                <c:pt idx="384">
                  <c:v>44561</c:v>
                </c:pt>
                <c:pt idx="385">
                  <c:v>44592</c:v>
                </c:pt>
                <c:pt idx="386">
                  <c:v>44620</c:v>
                </c:pt>
                <c:pt idx="387">
                  <c:v>44651</c:v>
                </c:pt>
                <c:pt idx="388">
                  <c:v>44681</c:v>
                </c:pt>
                <c:pt idx="389">
                  <c:v>44712</c:v>
                </c:pt>
                <c:pt idx="390">
                  <c:v>44742</c:v>
                </c:pt>
                <c:pt idx="391">
                  <c:v>44773</c:v>
                </c:pt>
                <c:pt idx="392">
                  <c:v>44804</c:v>
                </c:pt>
                <c:pt idx="393">
                  <c:v>44834</c:v>
                </c:pt>
                <c:pt idx="394">
                  <c:v>44865</c:v>
                </c:pt>
                <c:pt idx="395">
                  <c:v>44895</c:v>
                </c:pt>
                <c:pt idx="396">
                  <c:v>44926</c:v>
                </c:pt>
                <c:pt idx="397">
                  <c:v>44957</c:v>
                </c:pt>
                <c:pt idx="398">
                  <c:v>44985</c:v>
                </c:pt>
                <c:pt idx="399">
                  <c:v>45016</c:v>
                </c:pt>
                <c:pt idx="400">
                  <c:v>45046</c:v>
                </c:pt>
                <c:pt idx="401">
                  <c:v>45077</c:v>
                </c:pt>
                <c:pt idx="402">
                  <c:v>45107</c:v>
                </c:pt>
                <c:pt idx="403">
                  <c:v>45138</c:v>
                </c:pt>
                <c:pt idx="404">
                  <c:v>45169</c:v>
                </c:pt>
                <c:pt idx="405">
                  <c:v>45199</c:v>
                </c:pt>
                <c:pt idx="406">
                  <c:v>45230</c:v>
                </c:pt>
                <c:pt idx="407">
                  <c:v>45260</c:v>
                </c:pt>
                <c:pt idx="408">
                  <c:v>45291</c:v>
                </c:pt>
                <c:pt idx="409">
                  <c:v>45322</c:v>
                </c:pt>
                <c:pt idx="410">
                  <c:v>45351</c:v>
                </c:pt>
                <c:pt idx="411">
                  <c:v>45382</c:v>
                </c:pt>
                <c:pt idx="412">
                  <c:v>45412</c:v>
                </c:pt>
                <c:pt idx="413">
                  <c:v>45443</c:v>
                </c:pt>
                <c:pt idx="414">
                  <c:v>45473</c:v>
                </c:pt>
                <c:pt idx="415">
                  <c:v>45504</c:v>
                </c:pt>
                <c:pt idx="416">
                  <c:v>45535</c:v>
                </c:pt>
                <c:pt idx="417">
                  <c:v>45565</c:v>
                </c:pt>
                <c:pt idx="418">
                  <c:v>45596</c:v>
                </c:pt>
                <c:pt idx="419">
                  <c:v>45626</c:v>
                </c:pt>
                <c:pt idx="420">
                  <c:v>45657</c:v>
                </c:pt>
                <c:pt idx="421">
                  <c:v>45688</c:v>
                </c:pt>
                <c:pt idx="422">
                  <c:v>45716</c:v>
                </c:pt>
                <c:pt idx="423">
                  <c:v>45747</c:v>
                </c:pt>
                <c:pt idx="424">
                  <c:v>45777</c:v>
                </c:pt>
                <c:pt idx="425">
                  <c:v>45808</c:v>
                </c:pt>
                <c:pt idx="426">
                  <c:v>45838</c:v>
                </c:pt>
                <c:pt idx="427">
                  <c:v>45869</c:v>
                </c:pt>
                <c:pt idx="428">
                  <c:v>45900</c:v>
                </c:pt>
                <c:pt idx="429">
                  <c:v>45930</c:v>
                </c:pt>
                <c:pt idx="430">
                  <c:v>45961</c:v>
                </c:pt>
                <c:pt idx="431">
                  <c:v>45991</c:v>
                </c:pt>
                <c:pt idx="432">
                  <c:v>46022</c:v>
                </c:pt>
                <c:pt idx="433">
                  <c:v>46053</c:v>
                </c:pt>
                <c:pt idx="434">
                  <c:v>46081</c:v>
                </c:pt>
                <c:pt idx="435">
                  <c:v>46112</c:v>
                </c:pt>
                <c:pt idx="436">
                  <c:v>46142</c:v>
                </c:pt>
                <c:pt idx="437">
                  <c:v>46173</c:v>
                </c:pt>
                <c:pt idx="438">
                  <c:v>46203</c:v>
                </c:pt>
              </c:numCache>
            </c:numRef>
          </c:cat>
          <c:val>
            <c:numRef>
              <c:f>Sheet1!$C$2:$C$440</c:f>
              <c:numCache>
                <c:formatCode>0.00</c:formatCode>
                <c:ptCount val="439"/>
                <c:pt idx="0">
                  <c:v>6.53</c:v>
                </c:pt>
                <c:pt idx="1">
                  <c:v>6.53</c:v>
                </c:pt>
                <c:pt idx="2">
                  <c:v>6.53</c:v>
                </c:pt>
                <c:pt idx="3">
                  <c:v>6.53</c:v>
                </c:pt>
                <c:pt idx="4">
                  <c:v>6.53</c:v>
                </c:pt>
                <c:pt idx="5">
                  <c:v>6.53</c:v>
                </c:pt>
                <c:pt idx="6">
                  <c:v>6.53</c:v>
                </c:pt>
                <c:pt idx="7">
                  <c:v>6.53</c:v>
                </c:pt>
                <c:pt idx="8">
                  <c:v>6.53</c:v>
                </c:pt>
                <c:pt idx="9">
                  <c:v>6.53</c:v>
                </c:pt>
                <c:pt idx="10">
                  <c:v>6.53</c:v>
                </c:pt>
                <c:pt idx="11">
                  <c:v>6.53</c:v>
                </c:pt>
                <c:pt idx="12">
                  <c:v>6.53</c:v>
                </c:pt>
                <c:pt idx="13">
                  <c:v>6.53</c:v>
                </c:pt>
                <c:pt idx="14">
                  <c:v>6.53</c:v>
                </c:pt>
                <c:pt idx="15">
                  <c:v>6.53</c:v>
                </c:pt>
                <c:pt idx="16">
                  <c:v>6.53</c:v>
                </c:pt>
                <c:pt idx="17">
                  <c:v>6.53</c:v>
                </c:pt>
                <c:pt idx="18">
                  <c:v>6.53</c:v>
                </c:pt>
                <c:pt idx="19">
                  <c:v>6.53</c:v>
                </c:pt>
                <c:pt idx="20">
                  <c:v>6.53</c:v>
                </c:pt>
                <c:pt idx="21">
                  <c:v>6.53</c:v>
                </c:pt>
                <c:pt idx="22">
                  <c:v>6.53</c:v>
                </c:pt>
                <c:pt idx="23">
                  <c:v>6.53</c:v>
                </c:pt>
                <c:pt idx="24">
                  <c:v>6.53</c:v>
                </c:pt>
                <c:pt idx="25">
                  <c:v>6.53</c:v>
                </c:pt>
                <c:pt idx="26">
                  <c:v>6.53</c:v>
                </c:pt>
                <c:pt idx="27">
                  <c:v>6.53</c:v>
                </c:pt>
                <c:pt idx="28">
                  <c:v>6.53</c:v>
                </c:pt>
                <c:pt idx="29">
                  <c:v>6.53</c:v>
                </c:pt>
                <c:pt idx="30">
                  <c:v>6.53</c:v>
                </c:pt>
                <c:pt idx="31">
                  <c:v>6.53</c:v>
                </c:pt>
                <c:pt idx="32">
                  <c:v>6.53</c:v>
                </c:pt>
                <c:pt idx="33">
                  <c:v>6.53</c:v>
                </c:pt>
                <c:pt idx="34">
                  <c:v>6.53</c:v>
                </c:pt>
                <c:pt idx="35">
                  <c:v>6.53</c:v>
                </c:pt>
                <c:pt idx="36">
                  <c:v>6.53</c:v>
                </c:pt>
                <c:pt idx="37">
                  <c:v>6.53</c:v>
                </c:pt>
                <c:pt idx="38">
                  <c:v>6.53</c:v>
                </c:pt>
                <c:pt idx="39">
                  <c:v>6.53</c:v>
                </c:pt>
                <c:pt idx="40">
                  <c:v>6.53</c:v>
                </c:pt>
                <c:pt idx="41">
                  <c:v>6.53</c:v>
                </c:pt>
                <c:pt idx="42">
                  <c:v>6.53</c:v>
                </c:pt>
                <c:pt idx="43">
                  <c:v>6.53</c:v>
                </c:pt>
                <c:pt idx="44">
                  <c:v>6.53</c:v>
                </c:pt>
                <c:pt idx="45">
                  <c:v>6.53</c:v>
                </c:pt>
                <c:pt idx="46">
                  <c:v>6.53</c:v>
                </c:pt>
                <c:pt idx="47">
                  <c:v>6.53</c:v>
                </c:pt>
                <c:pt idx="48">
                  <c:v>6.53</c:v>
                </c:pt>
                <c:pt idx="49">
                  <c:v>6.53</c:v>
                </c:pt>
                <c:pt idx="50">
                  <c:v>6.53</c:v>
                </c:pt>
                <c:pt idx="51">
                  <c:v>6.53</c:v>
                </c:pt>
                <c:pt idx="52">
                  <c:v>6.53</c:v>
                </c:pt>
                <c:pt idx="53">
                  <c:v>6.53</c:v>
                </c:pt>
                <c:pt idx="54">
                  <c:v>6.53</c:v>
                </c:pt>
                <c:pt idx="55">
                  <c:v>6.53</c:v>
                </c:pt>
                <c:pt idx="56">
                  <c:v>6.53</c:v>
                </c:pt>
                <c:pt idx="57">
                  <c:v>6.53</c:v>
                </c:pt>
                <c:pt idx="58">
                  <c:v>6.53</c:v>
                </c:pt>
                <c:pt idx="59">
                  <c:v>6.53</c:v>
                </c:pt>
                <c:pt idx="60">
                  <c:v>6.53</c:v>
                </c:pt>
                <c:pt idx="61">
                  <c:v>6.53</c:v>
                </c:pt>
                <c:pt idx="62">
                  <c:v>6.53</c:v>
                </c:pt>
                <c:pt idx="63">
                  <c:v>6.53</c:v>
                </c:pt>
                <c:pt idx="64">
                  <c:v>6.53</c:v>
                </c:pt>
                <c:pt idx="65">
                  <c:v>6.53</c:v>
                </c:pt>
                <c:pt idx="66">
                  <c:v>6.53</c:v>
                </c:pt>
                <c:pt idx="67">
                  <c:v>6.53</c:v>
                </c:pt>
                <c:pt idx="68">
                  <c:v>6.53</c:v>
                </c:pt>
                <c:pt idx="69">
                  <c:v>6.53</c:v>
                </c:pt>
                <c:pt idx="70">
                  <c:v>6.53</c:v>
                </c:pt>
                <c:pt idx="71">
                  <c:v>6.53</c:v>
                </c:pt>
                <c:pt idx="72">
                  <c:v>6.53</c:v>
                </c:pt>
                <c:pt idx="73">
                  <c:v>6.53</c:v>
                </c:pt>
                <c:pt idx="74">
                  <c:v>6.53</c:v>
                </c:pt>
                <c:pt idx="75">
                  <c:v>6.53</c:v>
                </c:pt>
                <c:pt idx="76">
                  <c:v>6.53</c:v>
                </c:pt>
                <c:pt idx="77">
                  <c:v>6.53</c:v>
                </c:pt>
                <c:pt idx="78">
                  <c:v>6.53</c:v>
                </c:pt>
                <c:pt idx="79">
                  <c:v>6.53</c:v>
                </c:pt>
                <c:pt idx="80">
                  <c:v>6.53</c:v>
                </c:pt>
                <c:pt idx="81">
                  <c:v>6.53</c:v>
                </c:pt>
                <c:pt idx="82">
                  <c:v>6.53</c:v>
                </c:pt>
                <c:pt idx="83">
                  <c:v>6.53</c:v>
                </c:pt>
                <c:pt idx="84">
                  <c:v>6.53</c:v>
                </c:pt>
                <c:pt idx="85">
                  <c:v>6.53</c:v>
                </c:pt>
                <c:pt idx="86">
                  <c:v>6.53</c:v>
                </c:pt>
                <c:pt idx="87">
                  <c:v>6.53</c:v>
                </c:pt>
                <c:pt idx="88">
                  <c:v>6.53</c:v>
                </c:pt>
                <c:pt idx="89">
                  <c:v>6.53</c:v>
                </c:pt>
                <c:pt idx="90">
                  <c:v>6.53</c:v>
                </c:pt>
                <c:pt idx="91">
                  <c:v>6.53</c:v>
                </c:pt>
                <c:pt idx="92">
                  <c:v>6.53</c:v>
                </c:pt>
                <c:pt idx="93">
                  <c:v>6.53</c:v>
                </c:pt>
                <c:pt idx="94">
                  <c:v>6.53</c:v>
                </c:pt>
                <c:pt idx="95">
                  <c:v>6.53</c:v>
                </c:pt>
                <c:pt idx="96">
                  <c:v>6.53</c:v>
                </c:pt>
                <c:pt idx="97">
                  <c:v>6.53</c:v>
                </c:pt>
                <c:pt idx="98">
                  <c:v>6.53</c:v>
                </c:pt>
                <c:pt idx="99">
                  <c:v>6.53</c:v>
                </c:pt>
                <c:pt idx="100">
                  <c:v>6.53</c:v>
                </c:pt>
                <c:pt idx="101">
                  <c:v>6.53</c:v>
                </c:pt>
                <c:pt idx="102">
                  <c:v>6.53</c:v>
                </c:pt>
                <c:pt idx="103">
                  <c:v>6.53</c:v>
                </c:pt>
                <c:pt idx="104">
                  <c:v>6.53</c:v>
                </c:pt>
                <c:pt idx="105">
                  <c:v>6.53</c:v>
                </c:pt>
                <c:pt idx="106">
                  <c:v>6.53</c:v>
                </c:pt>
                <c:pt idx="107">
                  <c:v>6.53</c:v>
                </c:pt>
                <c:pt idx="108">
                  <c:v>6.53</c:v>
                </c:pt>
                <c:pt idx="109">
                  <c:v>6.53</c:v>
                </c:pt>
                <c:pt idx="110">
                  <c:v>6.53</c:v>
                </c:pt>
                <c:pt idx="111">
                  <c:v>6.53</c:v>
                </c:pt>
                <c:pt idx="112">
                  <c:v>6.53</c:v>
                </c:pt>
                <c:pt idx="113">
                  <c:v>6.53</c:v>
                </c:pt>
                <c:pt idx="114">
                  <c:v>6.53</c:v>
                </c:pt>
                <c:pt idx="115">
                  <c:v>6.53</c:v>
                </c:pt>
                <c:pt idx="116">
                  <c:v>6.53</c:v>
                </c:pt>
                <c:pt idx="117">
                  <c:v>6.53</c:v>
                </c:pt>
                <c:pt idx="118">
                  <c:v>6.53</c:v>
                </c:pt>
                <c:pt idx="119">
                  <c:v>6.53</c:v>
                </c:pt>
                <c:pt idx="120">
                  <c:v>6.53</c:v>
                </c:pt>
                <c:pt idx="121">
                  <c:v>6.53</c:v>
                </c:pt>
                <c:pt idx="122">
                  <c:v>6.53</c:v>
                </c:pt>
                <c:pt idx="123">
                  <c:v>6.53</c:v>
                </c:pt>
                <c:pt idx="124">
                  <c:v>6.53</c:v>
                </c:pt>
                <c:pt idx="125">
                  <c:v>6.53</c:v>
                </c:pt>
                <c:pt idx="126">
                  <c:v>6.53</c:v>
                </c:pt>
                <c:pt idx="127">
                  <c:v>6.53</c:v>
                </c:pt>
                <c:pt idx="128">
                  <c:v>6.53</c:v>
                </c:pt>
                <c:pt idx="129">
                  <c:v>6.53</c:v>
                </c:pt>
                <c:pt idx="130">
                  <c:v>6.53</c:v>
                </c:pt>
                <c:pt idx="131">
                  <c:v>6.53</c:v>
                </c:pt>
                <c:pt idx="132">
                  <c:v>6.53</c:v>
                </c:pt>
                <c:pt idx="133">
                  <c:v>6.53</c:v>
                </c:pt>
                <c:pt idx="134">
                  <c:v>6.53</c:v>
                </c:pt>
                <c:pt idx="135">
                  <c:v>6.53</c:v>
                </c:pt>
                <c:pt idx="136">
                  <c:v>6.53</c:v>
                </c:pt>
                <c:pt idx="137">
                  <c:v>6.53</c:v>
                </c:pt>
                <c:pt idx="138">
                  <c:v>6.53</c:v>
                </c:pt>
                <c:pt idx="139">
                  <c:v>6.53</c:v>
                </c:pt>
                <c:pt idx="140">
                  <c:v>6.53</c:v>
                </c:pt>
                <c:pt idx="141">
                  <c:v>6.53</c:v>
                </c:pt>
                <c:pt idx="142">
                  <c:v>6.53</c:v>
                </c:pt>
                <c:pt idx="143">
                  <c:v>6.53</c:v>
                </c:pt>
                <c:pt idx="144">
                  <c:v>6.53</c:v>
                </c:pt>
                <c:pt idx="145">
                  <c:v>6.53</c:v>
                </c:pt>
                <c:pt idx="146">
                  <c:v>6.53</c:v>
                </c:pt>
                <c:pt idx="147">
                  <c:v>6.53</c:v>
                </c:pt>
                <c:pt idx="148">
                  <c:v>6.53</c:v>
                </c:pt>
                <c:pt idx="149">
                  <c:v>6.53</c:v>
                </c:pt>
                <c:pt idx="150">
                  <c:v>6.53</c:v>
                </c:pt>
                <c:pt idx="151">
                  <c:v>6.53</c:v>
                </c:pt>
                <c:pt idx="152">
                  <c:v>6.53</c:v>
                </c:pt>
                <c:pt idx="153">
                  <c:v>6.53</c:v>
                </c:pt>
                <c:pt idx="154">
                  <c:v>6.53</c:v>
                </c:pt>
                <c:pt idx="155">
                  <c:v>6.53</c:v>
                </c:pt>
                <c:pt idx="156">
                  <c:v>6.53</c:v>
                </c:pt>
                <c:pt idx="157">
                  <c:v>6.53</c:v>
                </c:pt>
                <c:pt idx="158">
                  <c:v>6.53</c:v>
                </c:pt>
                <c:pt idx="159">
                  <c:v>6.53</c:v>
                </c:pt>
                <c:pt idx="160">
                  <c:v>6.53</c:v>
                </c:pt>
                <c:pt idx="161">
                  <c:v>6.53</c:v>
                </c:pt>
                <c:pt idx="162">
                  <c:v>6.53</c:v>
                </c:pt>
                <c:pt idx="163">
                  <c:v>6.53</c:v>
                </c:pt>
                <c:pt idx="164">
                  <c:v>6.53</c:v>
                </c:pt>
                <c:pt idx="165">
                  <c:v>6.53</c:v>
                </c:pt>
                <c:pt idx="166">
                  <c:v>6.53</c:v>
                </c:pt>
                <c:pt idx="167">
                  <c:v>6.53</c:v>
                </c:pt>
                <c:pt idx="168">
                  <c:v>6.53</c:v>
                </c:pt>
                <c:pt idx="169">
                  <c:v>6.53</c:v>
                </c:pt>
                <c:pt idx="170">
                  <c:v>6.53</c:v>
                </c:pt>
                <c:pt idx="171">
                  <c:v>6.53</c:v>
                </c:pt>
                <c:pt idx="172">
                  <c:v>6.53</c:v>
                </c:pt>
                <c:pt idx="173">
                  <c:v>6.53</c:v>
                </c:pt>
                <c:pt idx="174">
                  <c:v>6.53</c:v>
                </c:pt>
                <c:pt idx="175">
                  <c:v>6.53</c:v>
                </c:pt>
                <c:pt idx="176">
                  <c:v>6.53</c:v>
                </c:pt>
                <c:pt idx="177">
                  <c:v>6.53</c:v>
                </c:pt>
                <c:pt idx="178">
                  <c:v>6.53</c:v>
                </c:pt>
                <c:pt idx="179">
                  <c:v>6.53</c:v>
                </c:pt>
                <c:pt idx="180">
                  <c:v>6.53</c:v>
                </c:pt>
                <c:pt idx="181">
                  <c:v>6.53</c:v>
                </c:pt>
                <c:pt idx="182">
                  <c:v>6.53</c:v>
                </c:pt>
                <c:pt idx="183">
                  <c:v>6.53</c:v>
                </c:pt>
                <c:pt idx="184">
                  <c:v>6.53</c:v>
                </c:pt>
                <c:pt idx="185">
                  <c:v>6.53</c:v>
                </c:pt>
                <c:pt idx="186">
                  <c:v>6.53</c:v>
                </c:pt>
                <c:pt idx="187">
                  <c:v>6.53</c:v>
                </c:pt>
                <c:pt idx="188">
                  <c:v>6.53</c:v>
                </c:pt>
                <c:pt idx="189">
                  <c:v>6.53</c:v>
                </c:pt>
                <c:pt idx="190">
                  <c:v>6.53</c:v>
                </c:pt>
                <c:pt idx="191">
                  <c:v>6.53</c:v>
                </c:pt>
                <c:pt idx="192">
                  <c:v>6.53</c:v>
                </c:pt>
                <c:pt idx="193">
                  <c:v>6.53</c:v>
                </c:pt>
                <c:pt idx="194">
                  <c:v>6.53</c:v>
                </c:pt>
                <c:pt idx="195">
                  <c:v>6.53</c:v>
                </c:pt>
                <c:pt idx="196">
                  <c:v>6.53</c:v>
                </c:pt>
                <c:pt idx="197">
                  <c:v>6.53</c:v>
                </c:pt>
                <c:pt idx="198">
                  <c:v>6.53</c:v>
                </c:pt>
                <c:pt idx="199">
                  <c:v>6.53</c:v>
                </c:pt>
                <c:pt idx="200">
                  <c:v>6.53</c:v>
                </c:pt>
                <c:pt idx="201">
                  <c:v>6.53</c:v>
                </c:pt>
                <c:pt idx="202">
                  <c:v>6.53</c:v>
                </c:pt>
                <c:pt idx="203">
                  <c:v>6.53</c:v>
                </c:pt>
                <c:pt idx="204">
                  <c:v>6.53</c:v>
                </c:pt>
                <c:pt idx="205">
                  <c:v>6.53</c:v>
                </c:pt>
                <c:pt idx="206">
                  <c:v>6.53</c:v>
                </c:pt>
                <c:pt idx="207">
                  <c:v>6.53</c:v>
                </c:pt>
                <c:pt idx="208">
                  <c:v>6.53</c:v>
                </c:pt>
                <c:pt idx="209">
                  <c:v>6.53</c:v>
                </c:pt>
                <c:pt idx="210">
                  <c:v>6.53</c:v>
                </c:pt>
                <c:pt idx="211">
                  <c:v>6.53</c:v>
                </c:pt>
                <c:pt idx="212">
                  <c:v>6.53</c:v>
                </c:pt>
                <c:pt idx="213">
                  <c:v>6.53</c:v>
                </c:pt>
                <c:pt idx="214">
                  <c:v>6.53</c:v>
                </c:pt>
                <c:pt idx="215">
                  <c:v>6.53</c:v>
                </c:pt>
                <c:pt idx="216">
                  <c:v>6.53</c:v>
                </c:pt>
                <c:pt idx="217">
                  <c:v>6.53</c:v>
                </c:pt>
                <c:pt idx="218">
                  <c:v>6.53</c:v>
                </c:pt>
                <c:pt idx="219">
                  <c:v>6.53</c:v>
                </c:pt>
                <c:pt idx="220">
                  <c:v>6.53</c:v>
                </c:pt>
                <c:pt idx="221">
                  <c:v>6.53</c:v>
                </c:pt>
                <c:pt idx="222">
                  <c:v>6.53</c:v>
                </c:pt>
                <c:pt idx="223">
                  <c:v>6.53</c:v>
                </c:pt>
                <c:pt idx="224">
                  <c:v>6.53</c:v>
                </c:pt>
                <c:pt idx="225">
                  <c:v>6.53</c:v>
                </c:pt>
                <c:pt idx="226">
                  <c:v>6.53</c:v>
                </c:pt>
                <c:pt idx="227">
                  <c:v>6.53</c:v>
                </c:pt>
                <c:pt idx="228">
                  <c:v>6.53</c:v>
                </c:pt>
                <c:pt idx="229">
                  <c:v>6.53</c:v>
                </c:pt>
                <c:pt idx="230">
                  <c:v>6.53</c:v>
                </c:pt>
                <c:pt idx="231">
                  <c:v>6.53</c:v>
                </c:pt>
                <c:pt idx="232">
                  <c:v>6.53</c:v>
                </c:pt>
                <c:pt idx="233">
                  <c:v>6.53</c:v>
                </c:pt>
                <c:pt idx="234">
                  <c:v>6.53</c:v>
                </c:pt>
                <c:pt idx="235">
                  <c:v>6.53</c:v>
                </c:pt>
                <c:pt idx="236">
                  <c:v>6.53</c:v>
                </c:pt>
                <c:pt idx="237">
                  <c:v>6.53</c:v>
                </c:pt>
                <c:pt idx="238">
                  <c:v>6.53</c:v>
                </c:pt>
                <c:pt idx="239">
                  <c:v>6.53</c:v>
                </c:pt>
                <c:pt idx="240">
                  <c:v>6.53</c:v>
                </c:pt>
                <c:pt idx="241">
                  <c:v>6.53</c:v>
                </c:pt>
                <c:pt idx="242">
                  <c:v>6.53</c:v>
                </c:pt>
                <c:pt idx="243">
                  <c:v>6.53</c:v>
                </c:pt>
                <c:pt idx="244">
                  <c:v>6.53</c:v>
                </c:pt>
                <c:pt idx="245">
                  <c:v>6.53</c:v>
                </c:pt>
                <c:pt idx="246">
                  <c:v>6.53</c:v>
                </c:pt>
                <c:pt idx="247">
                  <c:v>6.53</c:v>
                </c:pt>
                <c:pt idx="248">
                  <c:v>6.53</c:v>
                </c:pt>
                <c:pt idx="249">
                  <c:v>6.53</c:v>
                </c:pt>
                <c:pt idx="250">
                  <c:v>6.53</c:v>
                </c:pt>
                <c:pt idx="251">
                  <c:v>6.53</c:v>
                </c:pt>
                <c:pt idx="252">
                  <c:v>6.53</c:v>
                </c:pt>
                <c:pt idx="253">
                  <c:v>6.53</c:v>
                </c:pt>
                <c:pt idx="254">
                  <c:v>6.53</c:v>
                </c:pt>
                <c:pt idx="255">
                  <c:v>6.53</c:v>
                </c:pt>
                <c:pt idx="256">
                  <c:v>6.53</c:v>
                </c:pt>
                <c:pt idx="257">
                  <c:v>6.53</c:v>
                </c:pt>
                <c:pt idx="258">
                  <c:v>6.53</c:v>
                </c:pt>
                <c:pt idx="259">
                  <c:v>6.53</c:v>
                </c:pt>
                <c:pt idx="260">
                  <c:v>6.53</c:v>
                </c:pt>
                <c:pt idx="261">
                  <c:v>6.53</c:v>
                </c:pt>
                <c:pt idx="262">
                  <c:v>6.53</c:v>
                </c:pt>
                <c:pt idx="263">
                  <c:v>6.53</c:v>
                </c:pt>
                <c:pt idx="264">
                  <c:v>6.53</c:v>
                </c:pt>
                <c:pt idx="265">
                  <c:v>6.53</c:v>
                </c:pt>
                <c:pt idx="266">
                  <c:v>6.53</c:v>
                </c:pt>
                <c:pt idx="267">
                  <c:v>6.53</c:v>
                </c:pt>
                <c:pt idx="268">
                  <c:v>6.53</c:v>
                </c:pt>
                <c:pt idx="269">
                  <c:v>6.53</c:v>
                </c:pt>
                <c:pt idx="270">
                  <c:v>6.53</c:v>
                </c:pt>
                <c:pt idx="271">
                  <c:v>6.53</c:v>
                </c:pt>
                <c:pt idx="272">
                  <c:v>6.53</c:v>
                </c:pt>
                <c:pt idx="273">
                  <c:v>6.53</c:v>
                </c:pt>
                <c:pt idx="274">
                  <c:v>6.53</c:v>
                </c:pt>
                <c:pt idx="275">
                  <c:v>6.53</c:v>
                </c:pt>
                <c:pt idx="276">
                  <c:v>6.53</c:v>
                </c:pt>
                <c:pt idx="277">
                  <c:v>6.53</c:v>
                </c:pt>
                <c:pt idx="278">
                  <c:v>6.53</c:v>
                </c:pt>
                <c:pt idx="279">
                  <c:v>6.53</c:v>
                </c:pt>
                <c:pt idx="280">
                  <c:v>6.53</c:v>
                </c:pt>
                <c:pt idx="281">
                  <c:v>6.53</c:v>
                </c:pt>
                <c:pt idx="282">
                  <c:v>6.53</c:v>
                </c:pt>
                <c:pt idx="283">
                  <c:v>6.53</c:v>
                </c:pt>
                <c:pt idx="284">
                  <c:v>6.53</c:v>
                </c:pt>
                <c:pt idx="285">
                  <c:v>6.53</c:v>
                </c:pt>
                <c:pt idx="286">
                  <c:v>6.53</c:v>
                </c:pt>
                <c:pt idx="287">
                  <c:v>6.53</c:v>
                </c:pt>
                <c:pt idx="288">
                  <c:v>6.53</c:v>
                </c:pt>
                <c:pt idx="289">
                  <c:v>6.53</c:v>
                </c:pt>
                <c:pt idx="290">
                  <c:v>6.53</c:v>
                </c:pt>
                <c:pt idx="291">
                  <c:v>6.53</c:v>
                </c:pt>
                <c:pt idx="292">
                  <c:v>6.53</c:v>
                </c:pt>
                <c:pt idx="293">
                  <c:v>6.53</c:v>
                </c:pt>
                <c:pt idx="294">
                  <c:v>6.53</c:v>
                </c:pt>
                <c:pt idx="295">
                  <c:v>6.53</c:v>
                </c:pt>
                <c:pt idx="296">
                  <c:v>6.53</c:v>
                </c:pt>
                <c:pt idx="297">
                  <c:v>6.53</c:v>
                </c:pt>
                <c:pt idx="298">
                  <c:v>6.53</c:v>
                </c:pt>
                <c:pt idx="299">
                  <c:v>6.53</c:v>
                </c:pt>
                <c:pt idx="300">
                  <c:v>6.53</c:v>
                </c:pt>
                <c:pt idx="301">
                  <c:v>6.53</c:v>
                </c:pt>
                <c:pt idx="302">
                  <c:v>6.53</c:v>
                </c:pt>
                <c:pt idx="303">
                  <c:v>6.53</c:v>
                </c:pt>
                <c:pt idx="304">
                  <c:v>6.53</c:v>
                </c:pt>
                <c:pt idx="305">
                  <c:v>6.53</c:v>
                </c:pt>
                <c:pt idx="306">
                  <c:v>6.53</c:v>
                </c:pt>
                <c:pt idx="307">
                  <c:v>6.53</c:v>
                </c:pt>
                <c:pt idx="308">
                  <c:v>6.53</c:v>
                </c:pt>
                <c:pt idx="309">
                  <c:v>6.53</c:v>
                </c:pt>
                <c:pt idx="310">
                  <c:v>6.53</c:v>
                </c:pt>
                <c:pt idx="311">
                  <c:v>6.53</c:v>
                </c:pt>
                <c:pt idx="312">
                  <c:v>6.53</c:v>
                </c:pt>
                <c:pt idx="313">
                  <c:v>6.53</c:v>
                </c:pt>
                <c:pt idx="314">
                  <c:v>6.53</c:v>
                </c:pt>
                <c:pt idx="315">
                  <c:v>6.53</c:v>
                </c:pt>
                <c:pt idx="316">
                  <c:v>6.53</c:v>
                </c:pt>
                <c:pt idx="317">
                  <c:v>6.53</c:v>
                </c:pt>
                <c:pt idx="318">
                  <c:v>6.53</c:v>
                </c:pt>
                <c:pt idx="319">
                  <c:v>6.53</c:v>
                </c:pt>
                <c:pt idx="320">
                  <c:v>6.53</c:v>
                </c:pt>
                <c:pt idx="321">
                  <c:v>6.53</c:v>
                </c:pt>
                <c:pt idx="322">
                  <c:v>6.53</c:v>
                </c:pt>
                <c:pt idx="323">
                  <c:v>6.53</c:v>
                </c:pt>
                <c:pt idx="324">
                  <c:v>6.53</c:v>
                </c:pt>
                <c:pt idx="325">
                  <c:v>6.53</c:v>
                </c:pt>
                <c:pt idx="326">
                  <c:v>6.53</c:v>
                </c:pt>
                <c:pt idx="327">
                  <c:v>6.53</c:v>
                </c:pt>
                <c:pt idx="328">
                  <c:v>6.53</c:v>
                </c:pt>
                <c:pt idx="329">
                  <c:v>6.53</c:v>
                </c:pt>
                <c:pt idx="330">
                  <c:v>6.53</c:v>
                </c:pt>
                <c:pt idx="331">
                  <c:v>6.53</c:v>
                </c:pt>
                <c:pt idx="332">
                  <c:v>6.53</c:v>
                </c:pt>
                <c:pt idx="333">
                  <c:v>6.53</c:v>
                </c:pt>
                <c:pt idx="334">
                  <c:v>6.53</c:v>
                </c:pt>
                <c:pt idx="335">
                  <c:v>6.53</c:v>
                </c:pt>
                <c:pt idx="336">
                  <c:v>6.53</c:v>
                </c:pt>
                <c:pt idx="337">
                  <c:v>6.53</c:v>
                </c:pt>
                <c:pt idx="338">
                  <c:v>6.53</c:v>
                </c:pt>
                <c:pt idx="339">
                  <c:v>6.53</c:v>
                </c:pt>
                <c:pt idx="340">
                  <c:v>6.53</c:v>
                </c:pt>
                <c:pt idx="341">
                  <c:v>6.53</c:v>
                </c:pt>
                <c:pt idx="342">
                  <c:v>6.53</c:v>
                </c:pt>
                <c:pt idx="343">
                  <c:v>6.53</c:v>
                </c:pt>
                <c:pt idx="344">
                  <c:v>6.53</c:v>
                </c:pt>
                <c:pt idx="345">
                  <c:v>6.53</c:v>
                </c:pt>
                <c:pt idx="346">
                  <c:v>6.53</c:v>
                </c:pt>
                <c:pt idx="347">
                  <c:v>6.53</c:v>
                </c:pt>
                <c:pt idx="348">
                  <c:v>6.53</c:v>
                </c:pt>
                <c:pt idx="349">
                  <c:v>6.53</c:v>
                </c:pt>
                <c:pt idx="350">
                  <c:v>6.53</c:v>
                </c:pt>
                <c:pt idx="351">
                  <c:v>6.53</c:v>
                </c:pt>
                <c:pt idx="352">
                  <c:v>6.53</c:v>
                </c:pt>
                <c:pt idx="353">
                  <c:v>6.53</c:v>
                </c:pt>
                <c:pt idx="354">
                  <c:v>6.53</c:v>
                </c:pt>
                <c:pt idx="355">
                  <c:v>6.53</c:v>
                </c:pt>
                <c:pt idx="356">
                  <c:v>6.53</c:v>
                </c:pt>
                <c:pt idx="357">
                  <c:v>6.53</c:v>
                </c:pt>
                <c:pt idx="358">
                  <c:v>6.53</c:v>
                </c:pt>
                <c:pt idx="359">
                  <c:v>6.53</c:v>
                </c:pt>
                <c:pt idx="360">
                  <c:v>6.53</c:v>
                </c:pt>
                <c:pt idx="361">
                  <c:v>6.53</c:v>
                </c:pt>
                <c:pt idx="362">
                  <c:v>6.53</c:v>
                </c:pt>
                <c:pt idx="363">
                  <c:v>6.53</c:v>
                </c:pt>
                <c:pt idx="364">
                  <c:v>6.53</c:v>
                </c:pt>
                <c:pt idx="365">
                  <c:v>6.53</c:v>
                </c:pt>
                <c:pt idx="366">
                  <c:v>6.53</c:v>
                </c:pt>
                <c:pt idx="367">
                  <c:v>6.53</c:v>
                </c:pt>
                <c:pt idx="368">
                  <c:v>6.53</c:v>
                </c:pt>
                <c:pt idx="369">
                  <c:v>6.53</c:v>
                </c:pt>
                <c:pt idx="370">
                  <c:v>6.53</c:v>
                </c:pt>
                <c:pt idx="371">
                  <c:v>6.53</c:v>
                </c:pt>
                <c:pt idx="372">
                  <c:v>6.53</c:v>
                </c:pt>
                <c:pt idx="373">
                  <c:v>6.53</c:v>
                </c:pt>
                <c:pt idx="374">
                  <c:v>6.53</c:v>
                </c:pt>
                <c:pt idx="375">
                  <c:v>6.53</c:v>
                </c:pt>
                <c:pt idx="376">
                  <c:v>6.53</c:v>
                </c:pt>
                <c:pt idx="377">
                  <c:v>6.53</c:v>
                </c:pt>
                <c:pt idx="378">
                  <c:v>6.53</c:v>
                </c:pt>
                <c:pt idx="379">
                  <c:v>6.53</c:v>
                </c:pt>
                <c:pt idx="380">
                  <c:v>6.53</c:v>
                </c:pt>
                <c:pt idx="381">
                  <c:v>6.53</c:v>
                </c:pt>
                <c:pt idx="382">
                  <c:v>6.53</c:v>
                </c:pt>
                <c:pt idx="383">
                  <c:v>6.53</c:v>
                </c:pt>
                <c:pt idx="384">
                  <c:v>6.53</c:v>
                </c:pt>
                <c:pt idx="385">
                  <c:v>6.53</c:v>
                </c:pt>
                <c:pt idx="386">
                  <c:v>6.53</c:v>
                </c:pt>
                <c:pt idx="387">
                  <c:v>6.53</c:v>
                </c:pt>
                <c:pt idx="388">
                  <c:v>6.53</c:v>
                </c:pt>
                <c:pt idx="389">
                  <c:v>6.53</c:v>
                </c:pt>
                <c:pt idx="390">
                  <c:v>6.53</c:v>
                </c:pt>
                <c:pt idx="391">
                  <c:v>6.53</c:v>
                </c:pt>
                <c:pt idx="392">
                  <c:v>6.53</c:v>
                </c:pt>
                <c:pt idx="393">
                  <c:v>6.53</c:v>
                </c:pt>
                <c:pt idx="394">
                  <c:v>6.53</c:v>
                </c:pt>
                <c:pt idx="395">
                  <c:v>6.53</c:v>
                </c:pt>
                <c:pt idx="396">
                  <c:v>6.53</c:v>
                </c:pt>
                <c:pt idx="397">
                  <c:v>6.53</c:v>
                </c:pt>
                <c:pt idx="398">
                  <c:v>6.53</c:v>
                </c:pt>
                <c:pt idx="399">
                  <c:v>6.53</c:v>
                </c:pt>
                <c:pt idx="400">
                  <c:v>6.53</c:v>
                </c:pt>
                <c:pt idx="401">
                  <c:v>6.53</c:v>
                </c:pt>
                <c:pt idx="402">
                  <c:v>6.53</c:v>
                </c:pt>
                <c:pt idx="403">
                  <c:v>6.53</c:v>
                </c:pt>
                <c:pt idx="404">
                  <c:v>6.53</c:v>
                </c:pt>
                <c:pt idx="405">
                  <c:v>6.53</c:v>
                </c:pt>
                <c:pt idx="406">
                  <c:v>6.53</c:v>
                </c:pt>
                <c:pt idx="407">
                  <c:v>6.53</c:v>
                </c:pt>
                <c:pt idx="408">
                  <c:v>6.53</c:v>
                </c:pt>
                <c:pt idx="409">
                  <c:v>6.53</c:v>
                </c:pt>
                <c:pt idx="410">
                  <c:v>6.53</c:v>
                </c:pt>
                <c:pt idx="411">
                  <c:v>6.53</c:v>
                </c:pt>
                <c:pt idx="412">
                  <c:v>6.53</c:v>
                </c:pt>
                <c:pt idx="413">
                  <c:v>6.53</c:v>
                </c:pt>
                <c:pt idx="414">
                  <c:v>6.53</c:v>
                </c:pt>
                <c:pt idx="415">
                  <c:v>6.53</c:v>
                </c:pt>
                <c:pt idx="416">
                  <c:v>6.53</c:v>
                </c:pt>
                <c:pt idx="417">
                  <c:v>6.53</c:v>
                </c:pt>
                <c:pt idx="418">
                  <c:v>6.53</c:v>
                </c:pt>
                <c:pt idx="419">
                  <c:v>6.53</c:v>
                </c:pt>
                <c:pt idx="420">
                  <c:v>6.53</c:v>
                </c:pt>
                <c:pt idx="421">
                  <c:v>6.53</c:v>
                </c:pt>
                <c:pt idx="422">
                  <c:v>6.53</c:v>
                </c:pt>
                <c:pt idx="423">
                  <c:v>6.53</c:v>
                </c:pt>
                <c:pt idx="424">
                  <c:v>6.53</c:v>
                </c:pt>
                <c:pt idx="425">
                  <c:v>6.53</c:v>
                </c:pt>
                <c:pt idx="426">
                  <c:v>6.53</c:v>
                </c:pt>
                <c:pt idx="427">
                  <c:v>6.53</c:v>
                </c:pt>
                <c:pt idx="428">
                  <c:v>6.53</c:v>
                </c:pt>
                <c:pt idx="429">
                  <c:v>6.53</c:v>
                </c:pt>
                <c:pt idx="430">
                  <c:v>6.53</c:v>
                </c:pt>
                <c:pt idx="431">
                  <c:v>6.53</c:v>
                </c:pt>
                <c:pt idx="432">
                  <c:v>6.53</c:v>
                </c:pt>
                <c:pt idx="433">
                  <c:v>6.53</c:v>
                </c:pt>
                <c:pt idx="434">
                  <c:v>6.53</c:v>
                </c:pt>
                <c:pt idx="435">
                  <c:v>6.53</c:v>
                </c:pt>
                <c:pt idx="436">
                  <c:v>6.53</c:v>
                </c:pt>
                <c:pt idx="437">
                  <c:v>6.53</c:v>
                </c:pt>
                <c:pt idx="438">
                  <c:v>6.53</c:v>
                </c:pt>
              </c:numCache>
            </c:numRef>
          </c:val>
          <c:smooth val="0"/>
          <c:extLst>
            <c:ext xmlns:c16="http://schemas.microsoft.com/office/drawing/2014/chart" uri="{C3380CC4-5D6E-409C-BE32-E72D297353CC}">
              <c16:uniqueId val="{00000002-03B5-6141-8CA2-12486F56269A}"/>
            </c:ext>
          </c:extLst>
        </c:ser>
        <c:dLbls>
          <c:showLegendKey val="0"/>
          <c:showVal val="0"/>
          <c:showCatName val="0"/>
          <c:showSerName val="0"/>
          <c:showPercent val="0"/>
          <c:showBubbleSize val="0"/>
        </c:dLbls>
        <c:smooth val="0"/>
        <c:axId val="1333505504"/>
        <c:axId val="1333517744"/>
      </c:lineChart>
      <c:dateAx>
        <c:axId val="1333505504"/>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3517744"/>
        <c:crosses val="autoZero"/>
        <c:auto val="1"/>
        <c:lblOffset val="100"/>
        <c:baseTimeUnit val="days"/>
        <c:majorUnit val="62"/>
        <c:majorTimeUnit val="months"/>
        <c:minorUnit val="1"/>
        <c:minorTimeUnit val="years"/>
      </c:dateAx>
      <c:valAx>
        <c:axId val="1333517744"/>
        <c:scaling>
          <c:orientation val="minMax"/>
        </c:scaling>
        <c:delete val="0"/>
        <c:axPos val="l"/>
        <c:numFmt formatCode="[=100]0&quot;%&quot;;0__"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3505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b="0">
          <a:solidFill>
            <a:schemeClr val="tx1"/>
          </a:solidFill>
          <a:latin typeface="Capital Group Sans" panose="02000503000000020004" pitchFamily="2"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14415459972266"/>
          <c:y val="3.8194444444444448E-2"/>
          <c:w val="0.66621235837583792"/>
          <c:h val="0.91087962962962965"/>
        </c:manualLayout>
      </c:layout>
      <c:barChart>
        <c:barDir val="bar"/>
        <c:grouping val="clustered"/>
        <c:varyColors val="0"/>
        <c:ser>
          <c:idx val="0"/>
          <c:order val="0"/>
          <c:tx>
            <c:strRef>
              <c:f>Chart!$Q$15</c:f>
              <c:strCache>
                <c:ptCount val="1"/>
                <c:pt idx="0">
                  <c:v>Total</c:v>
                </c:pt>
              </c:strCache>
            </c:strRef>
          </c:tx>
          <c:spPr>
            <a:solidFill>
              <a:srgbClr val="0068A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Capital Group Sans" panose="02000503000000020004" pitchFamily="2" charset="0"/>
                    <a:ea typeface="+mn-ea"/>
                    <a:cs typeface="+mn-cs"/>
                  </a:defRPr>
                </a:pPr>
                <a:endParaRPr lang="en-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Chart!$P$16:$P$22</c:f>
              <c:strCache>
                <c:ptCount val="7"/>
                <c:pt idx="0">
                  <c:v>Novo Nordisk</c:v>
                </c:pt>
                <c:pt idx="1">
                  <c:v>Eli Lilly</c:v>
                </c:pt>
                <c:pt idx="2">
                  <c:v>Pfizer</c:v>
                </c:pt>
                <c:pt idx="3">
                  <c:v>Johnson &amp; Johnson</c:v>
                </c:pt>
                <c:pt idx="4">
                  <c:v>Novartis</c:v>
                </c:pt>
                <c:pt idx="5">
                  <c:v>Roche</c:v>
                </c:pt>
                <c:pt idx="6">
                  <c:v>AstraZeneca</c:v>
                </c:pt>
              </c:strCache>
            </c:strRef>
          </c:cat>
          <c:val>
            <c:numRef>
              <c:f>Chart!$Q$16:$Q$22</c:f>
              <c:numCache>
                <c:formatCode>General</c:formatCode>
                <c:ptCount val="7"/>
                <c:pt idx="0">
                  <c:v>37</c:v>
                </c:pt>
                <c:pt idx="1">
                  <c:v>88</c:v>
                </c:pt>
                <c:pt idx="2">
                  <c:v>96</c:v>
                </c:pt>
                <c:pt idx="3">
                  <c:v>100</c:v>
                </c:pt>
                <c:pt idx="4">
                  <c:v>106</c:v>
                </c:pt>
                <c:pt idx="5">
                  <c:v>128</c:v>
                </c:pt>
                <c:pt idx="6">
                  <c:v>186</c:v>
                </c:pt>
              </c:numCache>
            </c:numRef>
          </c:val>
          <c:extLst>
            <c:ext xmlns:c16="http://schemas.microsoft.com/office/drawing/2014/chart" uri="{C3380CC4-5D6E-409C-BE32-E72D297353CC}">
              <c16:uniqueId val="{00000000-AB0E-F94F-9257-8F466852C15D}"/>
            </c:ext>
          </c:extLst>
        </c:ser>
        <c:dLbls>
          <c:dLblPos val="outEnd"/>
          <c:showLegendKey val="0"/>
          <c:showVal val="1"/>
          <c:showCatName val="0"/>
          <c:showSerName val="0"/>
          <c:showPercent val="0"/>
          <c:showBubbleSize val="0"/>
        </c:dLbls>
        <c:gapWidth val="182"/>
        <c:axId val="891776144"/>
        <c:axId val="891773744"/>
      </c:barChart>
      <c:catAx>
        <c:axId val="891776144"/>
        <c:scaling>
          <c:orientation val="minMax"/>
        </c:scaling>
        <c:delete val="0"/>
        <c:axPos val="l"/>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venirNext LT Com Regular" panose="020B0503020202020204" pitchFamily="34" charset="0"/>
                <a:ea typeface="+mn-ea"/>
                <a:cs typeface="+mn-cs"/>
              </a:defRPr>
            </a:pPr>
            <a:endParaRPr lang="en-US"/>
          </a:p>
        </c:txPr>
        <c:crossAx val="891773744"/>
        <c:crosses val="autoZero"/>
        <c:auto val="1"/>
        <c:lblAlgn val="ctr"/>
        <c:lblOffset val="100"/>
        <c:noMultiLvlLbl val="0"/>
      </c:catAx>
      <c:valAx>
        <c:axId val="891773744"/>
        <c:scaling>
          <c:orientation val="minMax"/>
        </c:scaling>
        <c:delete val="1"/>
        <c:axPos val="b"/>
        <c:numFmt formatCode="General" sourceLinked="1"/>
        <c:majorTickMark val="none"/>
        <c:minorTickMark val="none"/>
        <c:tickLblPos val="nextTo"/>
        <c:crossAx val="891776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Capital Group Sans" panose="02000503000000020004" pitchFamily="2"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'[pg. 15 LHS Small Cap relative valuation is at a point not seen since the dot-com burst_IYL - 6.30.26.xlsx]Charts'!$F$3</c:f>
              <c:strCache>
                <c:ptCount val="1"/>
                <c:pt idx="0">
                  <c:v>Russell 2000 P/E rel. to S&amp;P 500</c:v>
                </c:pt>
              </c:strCache>
            </c:strRef>
          </c:tx>
          <c:spPr>
            <a:ln w="25400" cap="rnd">
              <a:solidFill>
                <a:schemeClr val="accent1"/>
              </a:solidFill>
              <a:round/>
            </a:ln>
            <a:effectLst/>
          </c:spPr>
          <c:marker>
            <c:symbol val="none"/>
          </c:marker>
          <c:cat>
            <c:numRef>
              <c:f>'[pg. 15 LHS Small Cap relative valuation is at a point not seen since the dot-com burst_IYL - 6.30.26.xlsx]Charts'!$B$5:$B$109</c:f>
              <c:numCache>
                <c:formatCode>m/d/yy</c:formatCode>
                <c:ptCount val="105"/>
                <c:pt idx="0">
                  <c:v>36707</c:v>
                </c:pt>
                <c:pt idx="1">
                  <c:v>36799</c:v>
                </c:pt>
                <c:pt idx="2">
                  <c:v>36891</c:v>
                </c:pt>
                <c:pt idx="3">
                  <c:v>36981</c:v>
                </c:pt>
                <c:pt idx="4">
                  <c:v>37072</c:v>
                </c:pt>
                <c:pt idx="5">
                  <c:v>37164</c:v>
                </c:pt>
                <c:pt idx="6">
                  <c:v>37256</c:v>
                </c:pt>
                <c:pt idx="7">
                  <c:v>37346</c:v>
                </c:pt>
                <c:pt idx="8">
                  <c:v>37437</c:v>
                </c:pt>
                <c:pt idx="9">
                  <c:v>37529</c:v>
                </c:pt>
                <c:pt idx="10">
                  <c:v>37621</c:v>
                </c:pt>
                <c:pt idx="11">
                  <c:v>37711</c:v>
                </c:pt>
                <c:pt idx="12">
                  <c:v>37802</c:v>
                </c:pt>
                <c:pt idx="13">
                  <c:v>37894</c:v>
                </c:pt>
                <c:pt idx="14">
                  <c:v>37986</c:v>
                </c:pt>
                <c:pt idx="15">
                  <c:v>38077</c:v>
                </c:pt>
                <c:pt idx="16">
                  <c:v>38168</c:v>
                </c:pt>
                <c:pt idx="17">
                  <c:v>38260</c:v>
                </c:pt>
                <c:pt idx="18">
                  <c:v>38352</c:v>
                </c:pt>
                <c:pt idx="19">
                  <c:v>38442</c:v>
                </c:pt>
                <c:pt idx="20">
                  <c:v>38533</c:v>
                </c:pt>
                <c:pt idx="21">
                  <c:v>38625</c:v>
                </c:pt>
                <c:pt idx="22">
                  <c:v>38717</c:v>
                </c:pt>
                <c:pt idx="23">
                  <c:v>38807</c:v>
                </c:pt>
                <c:pt idx="24">
                  <c:v>38898</c:v>
                </c:pt>
                <c:pt idx="25">
                  <c:v>38990</c:v>
                </c:pt>
                <c:pt idx="26">
                  <c:v>39082</c:v>
                </c:pt>
                <c:pt idx="27">
                  <c:v>39172</c:v>
                </c:pt>
                <c:pt idx="28">
                  <c:v>39263</c:v>
                </c:pt>
                <c:pt idx="29">
                  <c:v>39355</c:v>
                </c:pt>
                <c:pt idx="30">
                  <c:v>39447</c:v>
                </c:pt>
                <c:pt idx="31">
                  <c:v>39538</c:v>
                </c:pt>
                <c:pt idx="32">
                  <c:v>39629</c:v>
                </c:pt>
                <c:pt idx="33">
                  <c:v>39721</c:v>
                </c:pt>
                <c:pt idx="34">
                  <c:v>39813</c:v>
                </c:pt>
                <c:pt idx="35">
                  <c:v>39903</c:v>
                </c:pt>
                <c:pt idx="36">
                  <c:v>39994</c:v>
                </c:pt>
                <c:pt idx="37">
                  <c:v>40086</c:v>
                </c:pt>
                <c:pt idx="38">
                  <c:v>40178</c:v>
                </c:pt>
                <c:pt idx="39">
                  <c:v>40268</c:v>
                </c:pt>
                <c:pt idx="40">
                  <c:v>40359</c:v>
                </c:pt>
                <c:pt idx="41">
                  <c:v>40451</c:v>
                </c:pt>
                <c:pt idx="42">
                  <c:v>40543</c:v>
                </c:pt>
                <c:pt idx="43">
                  <c:v>40633</c:v>
                </c:pt>
                <c:pt idx="44">
                  <c:v>40724</c:v>
                </c:pt>
                <c:pt idx="45">
                  <c:v>40816</c:v>
                </c:pt>
                <c:pt idx="46">
                  <c:v>40908</c:v>
                </c:pt>
                <c:pt idx="47">
                  <c:v>40999</c:v>
                </c:pt>
                <c:pt idx="48">
                  <c:v>41090</c:v>
                </c:pt>
                <c:pt idx="49">
                  <c:v>41182</c:v>
                </c:pt>
                <c:pt idx="50">
                  <c:v>41274</c:v>
                </c:pt>
                <c:pt idx="51">
                  <c:v>41364</c:v>
                </c:pt>
                <c:pt idx="52">
                  <c:v>41455</c:v>
                </c:pt>
                <c:pt idx="53">
                  <c:v>41547</c:v>
                </c:pt>
                <c:pt idx="54">
                  <c:v>41639</c:v>
                </c:pt>
                <c:pt idx="55">
                  <c:v>41729</c:v>
                </c:pt>
                <c:pt idx="56">
                  <c:v>41820</c:v>
                </c:pt>
                <c:pt idx="57">
                  <c:v>41912</c:v>
                </c:pt>
                <c:pt idx="58">
                  <c:v>42004</c:v>
                </c:pt>
                <c:pt idx="59">
                  <c:v>42094</c:v>
                </c:pt>
                <c:pt idx="60">
                  <c:v>42185</c:v>
                </c:pt>
                <c:pt idx="61">
                  <c:v>42277</c:v>
                </c:pt>
                <c:pt idx="62">
                  <c:v>42369</c:v>
                </c:pt>
                <c:pt idx="63">
                  <c:v>42460</c:v>
                </c:pt>
                <c:pt idx="64">
                  <c:v>42551</c:v>
                </c:pt>
                <c:pt idx="65">
                  <c:v>42643</c:v>
                </c:pt>
                <c:pt idx="66">
                  <c:v>42735</c:v>
                </c:pt>
                <c:pt idx="67">
                  <c:v>42825</c:v>
                </c:pt>
                <c:pt idx="68">
                  <c:v>42916</c:v>
                </c:pt>
                <c:pt idx="69">
                  <c:v>43008</c:v>
                </c:pt>
                <c:pt idx="70">
                  <c:v>43100</c:v>
                </c:pt>
                <c:pt idx="71">
                  <c:v>43190</c:v>
                </c:pt>
                <c:pt idx="72">
                  <c:v>43281</c:v>
                </c:pt>
                <c:pt idx="73">
                  <c:v>43373</c:v>
                </c:pt>
                <c:pt idx="74">
                  <c:v>43465</c:v>
                </c:pt>
                <c:pt idx="75">
                  <c:v>43555</c:v>
                </c:pt>
                <c:pt idx="76">
                  <c:v>43646</c:v>
                </c:pt>
                <c:pt idx="77">
                  <c:v>43738</c:v>
                </c:pt>
                <c:pt idx="78">
                  <c:v>43830</c:v>
                </c:pt>
                <c:pt idx="79">
                  <c:v>43921</c:v>
                </c:pt>
                <c:pt idx="80">
                  <c:v>44012</c:v>
                </c:pt>
                <c:pt idx="81">
                  <c:v>44104</c:v>
                </c:pt>
                <c:pt idx="82">
                  <c:v>44196</c:v>
                </c:pt>
                <c:pt idx="83">
                  <c:v>44286</c:v>
                </c:pt>
                <c:pt idx="84">
                  <c:v>44377</c:v>
                </c:pt>
                <c:pt idx="85">
                  <c:v>44469</c:v>
                </c:pt>
                <c:pt idx="86">
                  <c:v>44561</c:v>
                </c:pt>
                <c:pt idx="87">
                  <c:v>44651</c:v>
                </c:pt>
                <c:pt idx="88">
                  <c:v>44742</c:v>
                </c:pt>
                <c:pt idx="89">
                  <c:v>44834</c:v>
                </c:pt>
                <c:pt idx="90">
                  <c:v>44926</c:v>
                </c:pt>
                <c:pt idx="91">
                  <c:v>45016</c:v>
                </c:pt>
                <c:pt idx="92">
                  <c:v>45107</c:v>
                </c:pt>
                <c:pt idx="93">
                  <c:v>45199</c:v>
                </c:pt>
                <c:pt idx="94">
                  <c:v>45291</c:v>
                </c:pt>
                <c:pt idx="95">
                  <c:v>45382</c:v>
                </c:pt>
                <c:pt idx="96">
                  <c:v>45473</c:v>
                </c:pt>
                <c:pt idx="97">
                  <c:v>45565</c:v>
                </c:pt>
                <c:pt idx="98">
                  <c:v>45657</c:v>
                </c:pt>
                <c:pt idx="99">
                  <c:v>45747</c:v>
                </c:pt>
                <c:pt idx="100">
                  <c:v>45838</c:v>
                </c:pt>
                <c:pt idx="101">
                  <c:v>45930</c:v>
                </c:pt>
                <c:pt idx="102">
                  <c:v>46022</c:v>
                </c:pt>
                <c:pt idx="103">
                  <c:v>46112</c:v>
                </c:pt>
                <c:pt idx="104">
                  <c:v>46203</c:v>
                </c:pt>
              </c:numCache>
            </c:numRef>
          </c:cat>
          <c:val>
            <c:numRef>
              <c:f>'[pg. 15 LHS Small Cap relative valuation is at a point not seen since the dot-com burst_IYL - 6.30.26.xlsx]Charts'!$F$5:$F$109</c:f>
              <c:numCache>
                <c:formatCode>0.00</c:formatCode>
                <c:ptCount val="105"/>
                <c:pt idx="0">
                  <c:v>0.50361393376816421</c:v>
                </c:pt>
                <c:pt idx="1">
                  <c:v>0.54883082909977476</c:v>
                </c:pt>
                <c:pt idx="2">
                  <c:v>0.60388761661978896</c:v>
                </c:pt>
                <c:pt idx="3">
                  <c:v>0.66428992940736575</c:v>
                </c:pt>
                <c:pt idx="4">
                  <c:v>0.72165509094270053</c:v>
                </c:pt>
                <c:pt idx="5">
                  <c:v>0.70139144762402428</c:v>
                </c:pt>
                <c:pt idx="6">
                  <c:v>0.74786797686168571</c:v>
                </c:pt>
                <c:pt idx="7">
                  <c:v>0.82504785190933694</c:v>
                </c:pt>
                <c:pt idx="8">
                  <c:v>0.86565464613971954</c:v>
                </c:pt>
                <c:pt idx="9">
                  <c:v>0.84587718531715828</c:v>
                </c:pt>
                <c:pt idx="10">
                  <c:v>0.84102779046558085</c:v>
                </c:pt>
                <c:pt idx="11">
                  <c:v>0.91215038871364595</c:v>
                </c:pt>
                <c:pt idx="12">
                  <c:v>0.84302129349846389</c:v>
                </c:pt>
                <c:pt idx="13">
                  <c:v>0.93045510804941234</c:v>
                </c:pt>
                <c:pt idx="14">
                  <c:v>1.0030879173359513</c:v>
                </c:pt>
                <c:pt idx="15">
                  <c:v>1.0443540897948671</c:v>
                </c:pt>
                <c:pt idx="16">
                  <c:v>1.0350133648244422</c:v>
                </c:pt>
                <c:pt idx="17">
                  <c:v>1.0357406404849672</c:v>
                </c:pt>
                <c:pt idx="18">
                  <c:v>1.0895397886339739</c:v>
                </c:pt>
                <c:pt idx="19">
                  <c:v>1.0541886744781424</c:v>
                </c:pt>
                <c:pt idx="20">
                  <c:v>1.1121523681146499</c:v>
                </c:pt>
                <c:pt idx="21">
                  <c:v>1.1484440188836726</c:v>
                </c:pt>
                <c:pt idx="22">
                  <c:v>1.1535621566034524</c:v>
                </c:pt>
                <c:pt idx="23">
                  <c:v>1.2526285351856523</c:v>
                </c:pt>
                <c:pt idx="24">
                  <c:v>1.1646537410161801</c:v>
                </c:pt>
                <c:pt idx="25">
                  <c:v>1.1179580647314791</c:v>
                </c:pt>
                <c:pt idx="26">
                  <c:v>1.1424576727012588</c:v>
                </c:pt>
                <c:pt idx="27">
                  <c:v>1.2307220486341273</c:v>
                </c:pt>
                <c:pt idx="28">
                  <c:v>1.1708399043431881</c:v>
                </c:pt>
                <c:pt idx="29">
                  <c:v>1.1368063356634623</c:v>
                </c:pt>
                <c:pt idx="30">
                  <c:v>1.1594426895388472</c:v>
                </c:pt>
                <c:pt idx="31">
                  <c:v>1.1000382992603193</c:v>
                </c:pt>
                <c:pt idx="32">
                  <c:v>1.0194638425155766</c:v>
                </c:pt>
                <c:pt idx="33">
                  <c:v>1.1349409630711222</c:v>
                </c:pt>
                <c:pt idx="34">
                  <c:v>1.1359633203565518</c:v>
                </c:pt>
                <c:pt idx="35">
                  <c:v>1.0622399342837274</c:v>
                </c:pt>
                <c:pt idx="36">
                  <c:v>1.072830245174647</c:v>
                </c:pt>
                <c:pt idx="37">
                  <c:v>1.0721780658076665</c:v>
                </c:pt>
                <c:pt idx="38">
                  <c:v>1.0013927666471489</c:v>
                </c:pt>
                <c:pt idx="39">
                  <c:v>0.99791556866958053</c:v>
                </c:pt>
                <c:pt idx="40">
                  <c:v>0.8384149280684704</c:v>
                </c:pt>
                <c:pt idx="41">
                  <c:v>0.85788044193624724</c:v>
                </c:pt>
                <c:pt idx="42">
                  <c:v>0.94813056194155565</c:v>
                </c:pt>
                <c:pt idx="43">
                  <c:v>1.1991558037277974</c:v>
                </c:pt>
                <c:pt idx="44">
                  <c:v>1.2284943815710143</c:v>
                </c:pt>
                <c:pt idx="45">
                  <c:v>1.1433122286688309</c:v>
                </c:pt>
                <c:pt idx="46">
                  <c:v>1.1917370391804061</c:v>
                </c:pt>
                <c:pt idx="47">
                  <c:v>1.1913690763544855</c:v>
                </c:pt>
                <c:pt idx="48">
                  <c:v>1.1415372011997851</c:v>
                </c:pt>
                <c:pt idx="49">
                  <c:v>1.1404374870354785</c:v>
                </c:pt>
                <c:pt idx="50">
                  <c:v>1.1507958012482822</c:v>
                </c:pt>
                <c:pt idx="51">
                  <c:v>1.1719749943751161</c:v>
                </c:pt>
                <c:pt idx="52">
                  <c:v>1.1702382637215627</c:v>
                </c:pt>
                <c:pt idx="53">
                  <c:v>1.1788227680097392</c:v>
                </c:pt>
                <c:pt idx="54">
                  <c:v>1.1671909904052566</c:v>
                </c:pt>
                <c:pt idx="55">
                  <c:v>1.19173220618908</c:v>
                </c:pt>
                <c:pt idx="56">
                  <c:v>1.1458752833461954</c:v>
                </c:pt>
                <c:pt idx="57">
                  <c:v>1.0863645524820604</c:v>
                </c:pt>
                <c:pt idx="58">
                  <c:v>1.1712555101794688</c:v>
                </c:pt>
                <c:pt idx="59">
                  <c:v>1.1610123353115034</c:v>
                </c:pt>
                <c:pt idx="60">
                  <c:v>1.0809491176150603</c:v>
                </c:pt>
                <c:pt idx="61">
                  <c:v>1.039834258039837</c:v>
                </c:pt>
                <c:pt idx="62">
                  <c:v>0.99213670743207139</c:v>
                </c:pt>
                <c:pt idx="63">
                  <c:v>1.0377878084027952</c:v>
                </c:pt>
                <c:pt idx="64">
                  <c:v>1.0015896038207039</c:v>
                </c:pt>
                <c:pt idx="65">
                  <c:v>1.0675507609239732</c:v>
                </c:pt>
                <c:pt idx="66">
                  <c:v>1.1363996741108078</c:v>
                </c:pt>
                <c:pt idx="67">
                  <c:v>1.0893060770265734</c:v>
                </c:pt>
                <c:pt idx="68">
                  <c:v>0.97521096734700374</c:v>
                </c:pt>
                <c:pt idx="69">
                  <c:v>0.99303571300500326</c:v>
                </c:pt>
                <c:pt idx="70">
                  <c:v>0.95995540809169677</c:v>
                </c:pt>
                <c:pt idx="71">
                  <c:v>0.96472299194710731</c:v>
                </c:pt>
                <c:pt idx="72">
                  <c:v>0.91058384232626255</c:v>
                </c:pt>
                <c:pt idx="73">
                  <c:v>0.87131740970059424</c:v>
                </c:pt>
                <c:pt idx="74">
                  <c:v>0.84282737612902803</c:v>
                </c:pt>
                <c:pt idx="75">
                  <c:v>0.91853433606734225</c:v>
                </c:pt>
                <c:pt idx="76">
                  <c:v>0.89396453415244559</c:v>
                </c:pt>
                <c:pt idx="77">
                  <c:v>0.86269407278820143</c:v>
                </c:pt>
                <c:pt idx="78">
                  <c:v>0.86546519721539084</c:v>
                </c:pt>
                <c:pt idx="79">
                  <c:v>0.75389123502438771</c:v>
                </c:pt>
                <c:pt idx="80">
                  <c:v>0.73186765103400264</c:v>
                </c:pt>
                <c:pt idx="81">
                  <c:v>0.69211192515257314</c:v>
                </c:pt>
                <c:pt idx="82">
                  <c:v>0.73856833037626601</c:v>
                </c:pt>
                <c:pt idx="83">
                  <c:v>0.75840159684814956</c:v>
                </c:pt>
                <c:pt idx="84">
                  <c:v>0.66501184501074562</c:v>
                </c:pt>
                <c:pt idx="85">
                  <c:v>0.66028400920531893</c:v>
                </c:pt>
                <c:pt idx="86">
                  <c:v>0.63580894596986681</c:v>
                </c:pt>
                <c:pt idx="87">
                  <c:v>0.6432000453764144</c:v>
                </c:pt>
                <c:pt idx="88">
                  <c:v>0.61835836340901196</c:v>
                </c:pt>
                <c:pt idx="89">
                  <c:v>0.59836765394054348</c:v>
                </c:pt>
                <c:pt idx="90">
                  <c:v>0.58837575389265095</c:v>
                </c:pt>
                <c:pt idx="91">
                  <c:v>0.56331190447050528</c:v>
                </c:pt>
                <c:pt idx="92">
                  <c:v>0.53547556730854906</c:v>
                </c:pt>
                <c:pt idx="93">
                  <c:v>0.57618409930798564</c:v>
                </c:pt>
                <c:pt idx="94">
                  <c:v>0.60948191978332977</c:v>
                </c:pt>
                <c:pt idx="95">
                  <c:v>0.63866028203877534</c:v>
                </c:pt>
                <c:pt idx="96">
                  <c:v>0.61041705566455307</c:v>
                </c:pt>
                <c:pt idx="97">
                  <c:v>0.63775734876824308</c:v>
                </c:pt>
                <c:pt idx="98">
                  <c:v>0.64748384963188887</c:v>
                </c:pt>
                <c:pt idx="99">
                  <c:v>0.66049145523132702</c:v>
                </c:pt>
                <c:pt idx="100">
                  <c:v>0.64614177910722115</c:v>
                </c:pt>
                <c:pt idx="101">
                  <c:v>0.64639779645994844</c:v>
                </c:pt>
                <c:pt idx="102">
                  <c:v>0.64623209642608404</c:v>
                </c:pt>
                <c:pt idx="103">
                  <c:v>0.67633652810654532</c:v>
                </c:pt>
                <c:pt idx="104">
                  <c:v>0.66500629287059065</c:v>
                </c:pt>
              </c:numCache>
            </c:numRef>
          </c:val>
          <c:smooth val="0"/>
          <c:extLst>
            <c:ext xmlns:c16="http://schemas.microsoft.com/office/drawing/2014/chart" uri="{C3380CC4-5D6E-409C-BE32-E72D297353CC}">
              <c16:uniqueId val="{00000001-A1FE-E546-9BAE-E9EC34DDD45E}"/>
            </c:ext>
          </c:extLst>
        </c:ser>
        <c:ser>
          <c:idx val="1"/>
          <c:order val="1"/>
          <c:tx>
            <c:strRef>
              <c:f>'[pg. 15 LHS Small Cap relative valuation is at a point not seen since the dot-com burst_IYL - 6.30.26.xlsx]Charts'!$G$3</c:f>
              <c:strCache>
                <c:ptCount val="1"/>
              </c:strCache>
            </c:strRef>
          </c:tx>
          <c:spPr>
            <a:ln w="19050" cap="rnd">
              <a:solidFill>
                <a:schemeClr val="accent5"/>
              </a:solidFill>
              <a:prstDash val="sysDash"/>
              <a:round/>
            </a:ln>
            <a:effectLst/>
          </c:spPr>
          <c:marker>
            <c:symbol val="none"/>
          </c:marker>
          <c:cat>
            <c:numRef>
              <c:f>'[pg. 15 LHS Small Cap relative valuation is at a point not seen since the dot-com burst_IYL - 6.30.26.xlsx]Charts'!$B$5:$B$109</c:f>
              <c:numCache>
                <c:formatCode>m/d/yy</c:formatCode>
                <c:ptCount val="105"/>
                <c:pt idx="0">
                  <c:v>36707</c:v>
                </c:pt>
                <c:pt idx="1">
                  <c:v>36799</c:v>
                </c:pt>
                <c:pt idx="2">
                  <c:v>36891</c:v>
                </c:pt>
                <c:pt idx="3">
                  <c:v>36981</c:v>
                </c:pt>
                <c:pt idx="4">
                  <c:v>37072</c:v>
                </c:pt>
                <c:pt idx="5">
                  <c:v>37164</c:v>
                </c:pt>
                <c:pt idx="6">
                  <c:v>37256</c:v>
                </c:pt>
                <c:pt idx="7">
                  <c:v>37346</c:v>
                </c:pt>
                <c:pt idx="8">
                  <c:v>37437</c:v>
                </c:pt>
                <c:pt idx="9">
                  <c:v>37529</c:v>
                </c:pt>
                <c:pt idx="10">
                  <c:v>37621</c:v>
                </c:pt>
                <c:pt idx="11">
                  <c:v>37711</c:v>
                </c:pt>
                <c:pt idx="12">
                  <c:v>37802</c:v>
                </c:pt>
                <c:pt idx="13">
                  <c:v>37894</c:v>
                </c:pt>
                <c:pt idx="14">
                  <c:v>37986</c:v>
                </c:pt>
                <c:pt idx="15">
                  <c:v>38077</c:v>
                </c:pt>
                <c:pt idx="16">
                  <c:v>38168</c:v>
                </c:pt>
                <c:pt idx="17">
                  <c:v>38260</c:v>
                </c:pt>
                <c:pt idx="18">
                  <c:v>38352</c:v>
                </c:pt>
                <c:pt idx="19">
                  <c:v>38442</c:v>
                </c:pt>
                <c:pt idx="20">
                  <c:v>38533</c:v>
                </c:pt>
                <c:pt idx="21">
                  <c:v>38625</c:v>
                </c:pt>
                <c:pt idx="22">
                  <c:v>38717</c:v>
                </c:pt>
                <c:pt idx="23">
                  <c:v>38807</c:v>
                </c:pt>
                <c:pt idx="24">
                  <c:v>38898</c:v>
                </c:pt>
                <c:pt idx="25">
                  <c:v>38990</c:v>
                </c:pt>
                <c:pt idx="26">
                  <c:v>39082</c:v>
                </c:pt>
                <c:pt idx="27">
                  <c:v>39172</c:v>
                </c:pt>
                <c:pt idx="28">
                  <c:v>39263</c:v>
                </c:pt>
                <c:pt idx="29">
                  <c:v>39355</c:v>
                </c:pt>
                <c:pt idx="30">
                  <c:v>39447</c:v>
                </c:pt>
                <c:pt idx="31">
                  <c:v>39538</c:v>
                </c:pt>
                <c:pt idx="32">
                  <c:v>39629</c:v>
                </c:pt>
                <c:pt idx="33">
                  <c:v>39721</c:v>
                </c:pt>
                <c:pt idx="34">
                  <c:v>39813</c:v>
                </c:pt>
                <c:pt idx="35">
                  <c:v>39903</c:v>
                </c:pt>
                <c:pt idx="36">
                  <c:v>39994</c:v>
                </c:pt>
                <c:pt idx="37">
                  <c:v>40086</c:v>
                </c:pt>
                <c:pt idx="38">
                  <c:v>40178</c:v>
                </c:pt>
                <c:pt idx="39">
                  <c:v>40268</c:v>
                </c:pt>
                <c:pt idx="40">
                  <c:v>40359</c:v>
                </c:pt>
                <c:pt idx="41">
                  <c:v>40451</c:v>
                </c:pt>
                <c:pt idx="42">
                  <c:v>40543</c:v>
                </c:pt>
                <c:pt idx="43">
                  <c:v>40633</c:v>
                </c:pt>
                <c:pt idx="44">
                  <c:v>40724</c:v>
                </c:pt>
                <c:pt idx="45">
                  <c:v>40816</c:v>
                </c:pt>
                <c:pt idx="46">
                  <c:v>40908</c:v>
                </c:pt>
                <c:pt idx="47">
                  <c:v>40999</c:v>
                </c:pt>
                <c:pt idx="48">
                  <c:v>41090</c:v>
                </c:pt>
                <c:pt idx="49">
                  <c:v>41182</c:v>
                </c:pt>
                <c:pt idx="50">
                  <c:v>41274</c:v>
                </c:pt>
                <c:pt idx="51">
                  <c:v>41364</c:v>
                </c:pt>
                <c:pt idx="52">
                  <c:v>41455</c:v>
                </c:pt>
                <c:pt idx="53">
                  <c:v>41547</c:v>
                </c:pt>
                <c:pt idx="54">
                  <c:v>41639</c:v>
                </c:pt>
                <c:pt idx="55">
                  <c:v>41729</c:v>
                </c:pt>
                <c:pt idx="56">
                  <c:v>41820</c:v>
                </c:pt>
                <c:pt idx="57">
                  <c:v>41912</c:v>
                </c:pt>
                <c:pt idx="58">
                  <c:v>42004</c:v>
                </c:pt>
                <c:pt idx="59">
                  <c:v>42094</c:v>
                </c:pt>
                <c:pt idx="60">
                  <c:v>42185</c:v>
                </c:pt>
                <c:pt idx="61">
                  <c:v>42277</c:v>
                </c:pt>
                <c:pt idx="62">
                  <c:v>42369</c:v>
                </c:pt>
                <c:pt idx="63">
                  <c:v>42460</c:v>
                </c:pt>
                <c:pt idx="64">
                  <c:v>42551</c:v>
                </c:pt>
                <c:pt idx="65">
                  <c:v>42643</c:v>
                </c:pt>
                <c:pt idx="66">
                  <c:v>42735</c:v>
                </c:pt>
                <c:pt idx="67">
                  <c:v>42825</c:v>
                </c:pt>
                <c:pt idx="68">
                  <c:v>42916</c:v>
                </c:pt>
                <c:pt idx="69">
                  <c:v>43008</c:v>
                </c:pt>
                <c:pt idx="70">
                  <c:v>43100</c:v>
                </c:pt>
                <c:pt idx="71">
                  <c:v>43190</c:v>
                </c:pt>
                <c:pt idx="72">
                  <c:v>43281</c:v>
                </c:pt>
                <c:pt idx="73">
                  <c:v>43373</c:v>
                </c:pt>
                <c:pt idx="74">
                  <c:v>43465</c:v>
                </c:pt>
                <c:pt idx="75">
                  <c:v>43555</c:v>
                </c:pt>
                <c:pt idx="76">
                  <c:v>43646</c:v>
                </c:pt>
                <c:pt idx="77">
                  <c:v>43738</c:v>
                </c:pt>
                <c:pt idx="78">
                  <c:v>43830</c:v>
                </c:pt>
                <c:pt idx="79">
                  <c:v>43921</c:v>
                </c:pt>
                <c:pt idx="80">
                  <c:v>44012</c:v>
                </c:pt>
                <c:pt idx="81">
                  <c:v>44104</c:v>
                </c:pt>
                <c:pt idx="82">
                  <c:v>44196</c:v>
                </c:pt>
                <c:pt idx="83">
                  <c:v>44286</c:v>
                </c:pt>
                <c:pt idx="84">
                  <c:v>44377</c:v>
                </c:pt>
                <c:pt idx="85">
                  <c:v>44469</c:v>
                </c:pt>
                <c:pt idx="86">
                  <c:v>44561</c:v>
                </c:pt>
                <c:pt idx="87">
                  <c:v>44651</c:v>
                </c:pt>
                <c:pt idx="88">
                  <c:v>44742</c:v>
                </c:pt>
                <c:pt idx="89">
                  <c:v>44834</c:v>
                </c:pt>
                <c:pt idx="90">
                  <c:v>44926</c:v>
                </c:pt>
                <c:pt idx="91">
                  <c:v>45016</c:v>
                </c:pt>
                <c:pt idx="92">
                  <c:v>45107</c:v>
                </c:pt>
                <c:pt idx="93">
                  <c:v>45199</c:v>
                </c:pt>
                <c:pt idx="94">
                  <c:v>45291</c:v>
                </c:pt>
                <c:pt idx="95">
                  <c:v>45382</c:v>
                </c:pt>
                <c:pt idx="96">
                  <c:v>45473</c:v>
                </c:pt>
                <c:pt idx="97">
                  <c:v>45565</c:v>
                </c:pt>
                <c:pt idx="98">
                  <c:v>45657</c:v>
                </c:pt>
                <c:pt idx="99">
                  <c:v>45747</c:v>
                </c:pt>
                <c:pt idx="100">
                  <c:v>45838</c:v>
                </c:pt>
                <c:pt idx="101">
                  <c:v>45930</c:v>
                </c:pt>
                <c:pt idx="102">
                  <c:v>46022</c:v>
                </c:pt>
                <c:pt idx="103">
                  <c:v>46112</c:v>
                </c:pt>
                <c:pt idx="104">
                  <c:v>46203</c:v>
                </c:pt>
              </c:numCache>
            </c:numRef>
          </c:cat>
          <c:val>
            <c:numRef>
              <c:f>'[pg. 15 LHS Small Cap relative valuation is at a point not seen since the dot-com burst_IYL - 6.30.26.xlsx]Charts'!$G$4:$G$109</c:f>
              <c:numCache>
                <c:formatCode>General</c:formatCode>
                <c:ptCount val="10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numCache>
            </c:numRef>
          </c:val>
          <c:smooth val="0"/>
          <c:extLst>
            <c:ext xmlns:c16="http://schemas.microsoft.com/office/drawing/2014/chart" uri="{C3380CC4-5D6E-409C-BE32-E72D297353CC}">
              <c16:uniqueId val="{00000002-A1FE-E546-9BAE-E9EC34DDD45E}"/>
            </c:ext>
          </c:extLst>
        </c:ser>
        <c:dLbls>
          <c:showLegendKey val="0"/>
          <c:showVal val="0"/>
          <c:showCatName val="0"/>
          <c:showSerName val="0"/>
          <c:showPercent val="0"/>
          <c:showBubbleSize val="0"/>
        </c:dLbls>
        <c:smooth val="0"/>
        <c:axId val="463847423"/>
        <c:axId val="463849343"/>
      </c:lineChart>
      <c:dateAx>
        <c:axId val="463847423"/>
        <c:scaling>
          <c:orientation val="minMax"/>
          <c:min val="36526"/>
        </c:scaling>
        <c:delete val="0"/>
        <c:axPos val="b"/>
        <c:numFmt formatCode="\'yy" sourceLinked="0"/>
        <c:majorTickMark val="none"/>
        <c:minorTickMark val="none"/>
        <c:tickLblPos val="nextTo"/>
        <c:spPr>
          <a:noFill/>
          <a:ln w="9525" cap="flat" cmpd="sng" algn="ctr">
            <a:solidFill>
              <a:schemeClr val="tx1">
                <a:lumMod val="65000"/>
                <a:lumOff val="35000"/>
              </a:schemeClr>
            </a:solidFill>
            <a:round/>
          </a:ln>
          <a:effectLst/>
        </c:spPr>
        <c:txPr>
          <a:bodyPr rot="0" spcFirstLastPara="1" vertOverflow="ellipsis" wrap="square" anchor="ctr" anchorCtr="1"/>
          <a:lstStyle/>
          <a:p>
            <a:pPr>
              <a:defRPr sz="800" b="0" i="0" u="none" strike="noStrike" kern="1200" baseline="0">
                <a:solidFill>
                  <a:schemeClr val="tx1"/>
                </a:solidFill>
                <a:latin typeface="+mn-lt"/>
                <a:ea typeface="+mn-ea"/>
                <a:cs typeface="+mn-cs"/>
              </a:defRPr>
            </a:pPr>
            <a:endParaRPr lang="en-US"/>
          </a:p>
        </c:txPr>
        <c:crossAx val="463849343"/>
        <c:crosses val="autoZero"/>
        <c:auto val="1"/>
        <c:lblOffset val="100"/>
        <c:baseTimeUnit val="months"/>
        <c:majorUnit val="2"/>
        <c:majorTimeUnit val="years"/>
      </c:dateAx>
      <c:valAx>
        <c:axId val="463849343"/>
        <c:scaling>
          <c:orientation val="minMax"/>
          <c:min val="0.4"/>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463847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737291793898127E-2"/>
          <c:y val="2.1085623435382502E-2"/>
          <c:w val="0.9391731995652941"/>
          <c:h val="0.76450164919060493"/>
        </c:manualLayout>
      </c:layout>
      <c:barChart>
        <c:barDir val="col"/>
        <c:grouping val="clustered"/>
        <c:varyColors val="0"/>
        <c:ser>
          <c:idx val="0"/>
          <c:order val="0"/>
          <c:tx>
            <c:strRef>
              <c:f>Sheet1!$B$1</c:f>
              <c:strCache>
                <c:ptCount val="1"/>
                <c:pt idx="0">
                  <c:v>Total return</c:v>
                </c:pt>
              </c:strCache>
            </c:strRef>
          </c:tx>
          <c:spPr>
            <a:solidFill>
              <a:srgbClr val="009CDD">
                <a:alpha val="16845"/>
              </a:srgbClr>
            </a:solidFill>
            <a:ln w="12700">
              <a:solidFill>
                <a:schemeClr val="bg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no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8"/>
                <c:pt idx="0">
                  <c:v>'40s</c:v>
                </c:pt>
                <c:pt idx="1">
                  <c:v>'50s</c:v>
                </c:pt>
                <c:pt idx="2">
                  <c:v>'60s</c:v>
                </c:pt>
                <c:pt idx="3">
                  <c:v>'70s</c:v>
                </c:pt>
                <c:pt idx="4">
                  <c:v>'80s</c:v>
                </c:pt>
                <c:pt idx="5">
                  <c:v>'90s</c:v>
                </c:pt>
                <c:pt idx="6">
                  <c:v>'00s</c:v>
                </c:pt>
                <c:pt idx="7">
                  <c:v>'10s</c:v>
                </c:pt>
              </c:strCache>
            </c:strRef>
          </c:cat>
          <c:val>
            <c:numRef>
              <c:f>Sheet1!$B$2:$B$11</c:f>
              <c:numCache>
                <c:formatCode>General</c:formatCode>
                <c:ptCount val="10"/>
                <c:pt idx="0">
                  <c:v>9.1455558080801644</c:v>
                </c:pt>
                <c:pt idx="1">
                  <c:v>19.335601586577923</c:v>
                </c:pt>
                <c:pt idx="2">
                  <c:v>7.8179271432366804</c:v>
                </c:pt>
                <c:pt idx="3">
                  <c:v>5.8751464663131969</c:v>
                </c:pt>
                <c:pt idx="4">
                  <c:v>17.542355560205735</c:v>
                </c:pt>
                <c:pt idx="5">
                  <c:v>18.192436683268532</c:v>
                </c:pt>
                <c:pt idx="6">
                  <c:v>-2.8000000000000003</c:v>
                </c:pt>
                <c:pt idx="7">
                  <c:v>13.548880608119585</c:v>
                </c:pt>
                <c:pt idx="8">
                  <c:v>14.499999999999998</c:v>
                </c:pt>
                <c:pt idx="9">
                  <c:v>10.4</c:v>
                </c:pt>
              </c:numCache>
            </c:numRef>
          </c:val>
          <c:extLst>
            <c:ext xmlns:c16="http://schemas.microsoft.com/office/drawing/2014/chart" uri="{C3380CC4-5D6E-409C-BE32-E72D297353CC}">
              <c16:uniqueId val="{00000000-90EB-8845-B9B1-6D1611C46306}"/>
            </c:ext>
          </c:extLst>
        </c:ser>
        <c:ser>
          <c:idx val="1"/>
          <c:order val="1"/>
          <c:tx>
            <c:strRef>
              <c:f>Sheet1!$C$1</c:f>
              <c:strCache>
                <c:ptCount val="1"/>
                <c:pt idx="0">
                  <c:v>Dividend contribution to total return</c:v>
                </c:pt>
              </c:strCache>
            </c:strRef>
          </c:tx>
          <c:spPr>
            <a:solidFill>
              <a:schemeClr val="bg2"/>
            </a:solidFill>
            <a:ln w="12700">
              <a:solidFill>
                <a:schemeClr val="bg2"/>
              </a:solidFill>
            </a:ln>
            <a:effectLst/>
          </c:spPr>
          <c:invertIfNegative val="0"/>
          <c:dPt>
            <c:idx val="9"/>
            <c:invertIfNegative val="0"/>
            <c:bubble3D val="0"/>
            <c:spPr>
              <a:solidFill>
                <a:schemeClr val="bg2"/>
              </a:solidFill>
              <a:ln w="12700">
                <a:solidFill>
                  <a:schemeClr val="bg2"/>
                </a:solidFill>
              </a:ln>
              <a:effectLst/>
            </c:spPr>
            <c:extLst>
              <c:ext xmlns:c16="http://schemas.microsoft.com/office/drawing/2014/chart" uri="{C3380CC4-5D6E-409C-BE32-E72D297353CC}">
                <c16:uniqueId val="{00000002-90EB-8845-B9B1-6D1611C46306}"/>
              </c:ext>
            </c:extLst>
          </c:dPt>
          <c:dLbls>
            <c:dLbl>
              <c:idx val="7"/>
              <c:delete val="1"/>
              <c:extLst>
                <c:ext xmlns:c15="http://schemas.microsoft.com/office/drawing/2012/chart" uri="{CE6537A1-D6FC-4f65-9D91-7224C49458BB}"/>
                <c:ext xmlns:c16="http://schemas.microsoft.com/office/drawing/2014/chart" uri="{C3380CC4-5D6E-409C-BE32-E72D297353CC}">
                  <c16:uniqueId val="{00000002-8C0A-8A4A-880B-2DBC1E358AF2}"/>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no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8"/>
                <c:pt idx="0">
                  <c:v>'40s</c:v>
                </c:pt>
                <c:pt idx="1">
                  <c:v>'50s</c:v>
                </c:pt>
                <c:pt idx="2">
                  <c:v>'60s</c:v>
                </c:pt>
                <c:pt idx="3">
                  <c:v>'70s</c:v>
                </c:pt>
                <c:pt idx="4">
                  <c:v>'80s</c:v>
                </c:pt>
                <c:pt idx="5">
                  <c:v>'90s</c:v>
                </c:pt>
                <c:pt idx="6">
                  <c:v>'00s</c:v>
                </c:pt>
                <c:pt idx="7">
                  <c:v>'10s</c:v>
                </c:pt>
              </c:strCache>
            </c:strRef>
          </c:cat>
          <c:val>
            <c:numRef>
              <c:f>Sheet1!$C$2:$C$11</c:f>
              <c:numCache>
                <c:formatCode>General</c:formatCode>
                <c:ptCount val="10"/>
                <c:pt idx="0">
                  <c:v>5.9943916558264032</c:v>
                </c:pt>
                <c:pt idx="1">
                  <c:v>5.1248367033986719</c:v>
                </c:pt>
                <c:pt idx="2">
                  <c:v>3.2936114943743711</c:v>
                </c:pt>
                <c:pt idx="3">
                  <c:v>4.2092509692583047</c:v>
                </c:pt>
                <c:pt idx="4">
                  <c:v>4.4366996511397971</c:v>
                </c:pt>
                <c:pt idx="5">
                  <c:v>2.523911344225116</c:v>
                </c:pt>
                <c:pt idx="7">
                  <c:v>2.1058310644104905</c:v>
                </c:pt>
                <c:pt idx="8">
                  <c:v>1.6</c:v>
                </c:pt>
                <c:pt idx="9">
                  <c:v>3.83</c:v>
                </c:pt>
              </c:numCache>
            </c:numRef>
          </c:val>
          <c:extLst>
            <c:ext xmlns:c16="http://schemas.microsoft.com/office/drawing/2014/chart" uri="{C3380CC4-5D6E-409C-BE32-E72D297353CC}">
              <c16:uniqueId val="{00000003-90EB-8845-B9B1-6D1611C46306}"/>
            </c:ext>
          </c:extLst>
        </c:ser>
        <c:dLbls>
          <c:showLegendKey val="0"/>
          <c:showVal val="1"/>
          <c:showCatName val="0"/>
          <c:showSerName val="0"/>
          <c:showPercent val="0"/>
          <c:showBubbleSize val="0"/>
        </c:dLbls>
        <c:gapWidth val="120"/>
        <c:overlap val="100"/>
        <c:axId val="635848639"/>
        <c:axId val="635899071"/>
      </c:barChart>
      <c:catAx>
        <c:axId val="635848639"/>
        <c:scaling>
          <c:orientation val="minMax"/>
        </c:scaling>
        <c:delete val="0"/>
        <c:axPos val="b"/>
        <c:numFmt formatCode="#,##0.00" sourceLinked="0"/>
        <c:majorTickMark val="none"/>
        <c:minorTickMark val="none"/>
        <c:tickLblPos val="low"/>
        <c:spPr>
          <a:solidFill>
            <a:srgbClr val="FFFFFF"/>
          </a:solid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35899071"/>
        <c:crosses val="autoZero"/>
        <c:auto val="1"/>
        <c:lblAlgn val="ctr"/>
        <c:lblOffset val="0"/>
        <c:noMultiLvlLbl val="0"/>
      </c:catAx>
      <c:valAx>
        <c:axId val="635899071"/>
        <c:scaling>
          <c:orientation val="minMax"/>
          <c:max val="20"/>
          <c:min val="-5"/>
        </c:scaling>
        <c:delete val="0"/>
        <c:axPos val="l"/>
        <c:numFmt formatCode="[=20]0&quot;%&quot;;0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venirNext LT Com Regular" panose="020B0503020202020204" pitchFamily="34" charset="0"/>
                <a:ea typeface="+mn-ea"/>
                <a:cs typeface="+mn-cs"/>
              </a:defRPr>
            </a:pPr>
            <a:endParaRPr lang="en-US"/>
          </a:p>
        </c:txPr>
        <c:crossAx val="635848639"/>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lgn="just">
        <a:defRPr sz="800">
          <a:solidFill>
            <a:schemeClr val="tx1"/>
          </a:solidFill>
          <a:latin typeface="AvenirNext LT Com Regular" panose="020B0503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S&amp;P 500 Index</c:v>
                </c:pt>
              </c:strCache>
            </c:strRef>
          </c:tx>
          <c:spPr>
            <a:ln w="19050" cap="rnd">
              <a:solidFill>
                <a:schemeClr val="accent5"/>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Sheet1!$B$2:$B$367</c:f>
              <c:numCache>
                <c:formatCode>General</c:formatCode>
                <c:ptCount val="366"/>
                <c:pt idx="0">
                  <c:v>17.871459999999999</c:v>
                </c:pt>
                <c:pt idx="1">
                  <c:v>17.859439999999999</c:v>
                </c:pt>
                <c:pt idx="2">
                  <c:v>17.418420000000001</c:v>
                </c:pt>
                <c:pt idx="3">
                  <c:v>17.261240000000001</c:v>
                </c:pt>
                <c:pt idx="4">
                  <c:v>17.799700000000001</c:v>
                </c:pt>
                <c:pt idx="5">
                  <c:v>18.185320000000001</c:v>
                </c:pt>
                <c:pt idx="6">
                  <c:v>18.216339999999999</c:v>
                </c:pt>
                <c:pt idx="7">
                  <c:v>17.94641</c:v>
                </c:pt>
                <c:pt idx="8">
                  <c:v>17.928370000000001</c:v>
                </c:pt>
                <c:pt idx="9">
                  <c:v>17.912579999999998</c:v>
                </c:pt>
                <c:pt idx="10">
                  <c:v>18.264749999999999</c:v>
                </c:pt>
                <c:pt idx="11">
                  <c:v>18.697479999999999</c:v>
                </c:pt>
                <c:pt idx="12">
                  <c:v>19.223649999999999</c:v>
                </c:pt>
                <c:pt idx="13">
                  <c:v>19.00367</c:v>
                </c:pt>
                <c:pt idx="14">
                  <c:v>18.947469999999999</c:v>
                </c:pt>
                <c:pt idx="15">
                  <c:v>19.920629999999999</c:v>
                </c:pt>
                <c:pt idx="16">
                  <c:v>19.88495</c:v>
                </c:pt>
                <c:pt idx="17">
                  <c:v>19.678909999999998</c:v>
                </c:pt>
                <c:pt idx="18">
                  <c:v>19.646080000000001</c:v>
                </c:pt>
                <c:pt idx="19">
                  <c:v>19.017710000000001</c:v>
                </c:pt>
                <c:pt idx="20">
                  <c:v>18.809449999999998</c:v>
                </c:pt>
                <c:pt idx="21">
                  <c:v>18.189630000000001</c:v>
                </c:pt>
                <c:pt idx="22">
                  <c:v>18.705870000000001</c:v>
                </c:pt>
                <c:pt idx="23">
                  <c:v>18.38561</c:v>
                </c:pt>
                <c:pt idx="24">
                  <c:v>18.755040000000001</c:v>
                </c:pt>
                <c:pt idx="25">
                  <c:v>18.729949999999999</c:v>
                </c:pt>
                <c:pt idx="26">
                  <c:v>18.755549999999999</c:v>
                </c:pt>
                <c:pt idx="27">
                  <c:v>18.699159999999999</c:v>
                </c:pt>
                <c:pt idx="28">
                  <c:v>18.610250000000001</c:v>
                </c:pt>
                <c:pt idx="29">
                  <c:v>19.571020000000001</c:v>
                </c:pt>
                <c:pt idx="30">
                  <c:v>19.691320000000001</c:v>
                </c:pt>
                <c:pt idx="31">
                  <c:v>20.12602</c:v>
                </c:pt>
                <c:pt idx="32">
                  <c:v>20.10614</c:v>
                </c:pt>
                <c:pt idx="33">
                  <c:v>19.82273</c:v>
                </c:pt>
                <c:pt idx="34">
                  <c:v>20.4648</c:v>
                </c:pt>
                <c:pt idx="35">
                  <c:v>20.735969999999998</c:v>
                </c:pt>
                <c:pt idx="36">
                  <c:v>21.412569999999999</c:v>
                </c:pt>
                <c:pt idx="37">
                  <c:v>20.758990000000001</c:v>
                </c:pt>
                <c:pt idx="38">
                  <c:v>21.540880000000001</c:v>
                </c:pt>
                <c:pt idx="39">
                  <c:v>20.552379999999999</c:v>
                </c:pt>
                <c:pt idx="40">
                  <c:v>20.5626</c:v>
                </c:pt>
                <c:pt idx="41">
                  <c:v>21.609680000000001</c:v>
                </c:pt>
                <c:pt idx="42">
                  <c:v>21.605930000000001</c:v>
                </c:pt>
                <c:pt idx="43">
                  <c:v>22.577000000000002</c:v>
                </c:pt>
                <c:pt idx="44">
                  <c:v>23.04701</c:v>
                </c:pt>
                <c:pt idx="45">
                  <c:v>22.98864</c:v>
                </c:pt>
                <c:pt idx="46">
                  <c:v>23.121559999999999</c:v>
                </c:pt>
                <c:pt idx="47">
                  <c:v>25.2195</c:v>
                </c:pt>
                <c:pt idx="48">
                  <c:v>24.843900000000001</c:v>
                </c:pt>
                <c:pt idx="49">
                  <c:v>25.6449</c:v>
                </c:pt>
                <c:pt idx="50">
                  <c:v>26.60012</c:v>
                </c:pt>
                <c:pt idx="51">
                  <c:v>25.23395</c:v>
                </c:pt>
                <c:pt idx="52">
                  <c:v>24.60155</c:v>
                </c:pt>
                <c:pt idx="53">
                  <c:v>26.507400000000001</c:v>
                </c:pt>
                <c:pt idx="54">
                  <c:v>25.94924</c:v>
                </c:pt>
                <c:pt idx="55">
                  <c:v>26.17089</c:v>
                </c:pt>
                <c:pt idx="56">
                  <c:v>24.206869999999999</c:v>
                </c:pt>
                <c:pt idx="57">
                  <c:v>24.22007</c:v>
                </c:pt>
                <c:pt idx="58">
                  <c:v>24.774370000000001</c:v>
                </c:pt>
                <c:pt idx="59">
                  <c:v>23.183399999999999</c:v>
                </c:pt>
                <c:pt idx="60">
                  <c:v>23.340859999999999</c:v>
                </c:pt>
                <c:pt idx="61">
                  <c:v>23.19519</c:v>
                </c:pt>
                <c:pt idx="62">
                  <c:v>23.214379999999998</c:v>
                </c:pt>
                <c:pt idx="63">
                  <c:v>24.282499999999999</c:v>
                </c:pt>
                <c:pt idx="64">
                  <c:v>24.110880000000002</c:v>
                </c:pt>
                <c:pt idx="65">
                  <c:v>24.876719999999999</c:v>
                </c:pt>
                <c:pt idx="66">
                  <c:v>23.94782</c:v>
                </c:pt>
                <c:pt idx="67">
                  <c:v>23.509399999999999</c:v>
                </c:pt>
                <c:pt idx="68">
                  <c:v>24.22505</c:v>
                </c:pt>
                <c:pt idx="69">
                  <c:v>24.967210000000001</c:v>
                </c:pt>
                <c:pt idx="70">
                  <c:v>24.68899</c:v>
                </c:pt>
                <c:pt idx="71">
                  <c:v>24.833680000000001</c:v>
                </c:pt>
                <c:pt idx="72">
                  <c:v>24.635539999999999</c:v>
                </c:pt>
                <c:pt idx="73">
                  <c:v>24.57047</c:v>
                </c:pt>
                <c:pt idx="74">
                  <c:v>24.254259999999999</c:v>
                </c:pt>
                <c:pt idx="75">
                  <c:v>23.368600000000001</c:v>
                </c:pt>
                <c:pt idx="76">
                  <c:v>22.741779999999999</c:v>
                </c:pt>
                <c:pt idx="77">
                  <c:v>23.355270000000001</c:v>
                </c:pt>
                <c:pt idx="78">
                  <c:v>23.77937</c:v>
                </c:pt>
                <c:pt idx="79">
                  <c:v>23.676950000000001</c:v>
                </c:pt>
                <c:pt idx="80">
                  <c:v>23.742629999999998</c:v>
                </c:pt>
                <c:pt idx="81">
                  <c:v>24.280529999999999</c:v>
                </c:pt>
                <c:pt idx="82">
                  <c:v>24.030180000000001</c:v>
                </c:pt>
                <c:pt idx="83">
                  <c:v>23.613720000000001</c:v>
                </c:pt>
                <c:pt idx="84">
                  <c:v>23.398679999999999</c:v>
                </c:pt>
                <c:pt idx="85">
                  <c:v>23.5107</c:v>
                </c:pt>
                <c:pt idx="86">
                  <c:v>24.34008</c:v>
                </c:pt>
                <c:pt idx="87">
                  <c:v>24.72092</c:v>
                </c:pt>
                <c:pt idx="88">
                  <c:v>23.4131</c:v>
                </c:pt>
                <c:pt idx="89">
                  <c:v>23.39706</c:v>
                </c:pt>
                <c:pt idx="90">
                  <c:v>23.728439999999999</c:v>
                </c:pt>
                <c:pt idx="91">
                  <c:v>23.455020000000001</c:v>
                </c:pt>
                <c:pt idx="92">
                  <c:v>23.74654</c:v>
                </c:pt>
                <c:pt idx="93">
                  <c:v>23.076080000000001</c:v>
                </c:pt>
                <c:pt idx="94">
                  <c:v>22.834430000000001</c:v>
                </c:pt>
                <c:pt idx="95">
                  <c:v>22.746590000000001</c:v>
                </c:pt>
                <c:pt idx="96">
                  <c:v>22.96284</c:v>
                </c:pt>
                <c:pt idx="97">
                  <c:v>22.605419999999999</c:v>
                </c:pt>
                <c:pt idx="98">
                  <c:v>22.23066</c:v>
                </c:pt>
                <c:pt idx="99">
                  <c:v>22.43242</c:v>
                </c:pt>
                <c:pt idx="100">
                  <c:v>22.507850000000001</c:v>
                </c:pt>
                <c:pt idx="101">
                  <c:v>22.321770000000001</c:v>
                </c:pt>
                <c:pt idx="102">
                  <c:v>22.745629999999998</c:v>
                </c:pt>
                <c:pt idx="103">
                  <c:v>22.713889999999999</c:v>
                </c:pt>
                <c:pt idx="104">
                  <c:v>22.30378</c:v>
                </c:pt>
                <c:pt idx="105">
                  <c:v>22.104040000000001</c:v>
                </c:pt>
                <c:pt idx="106">
                  <c:v>21.575299999999999</c:v>
                </c:pt>
                <c:pt idx="107">
                  <c:v>21.22813</c:v>
                </c:pt>
                <c:pt idx="108">
                  <c:v>21.498010000000001</c:v>
                </c:pt>
                <c:pt idx="109">
                  <c:v>21.65381</c:v>
                </c:pt>
                <c:pt idx="110">
                  <c:v>21.074729999999999</c:v>
                </c:pt>
                <c:pt idx="111">
                  <c:v>21.515280000000001</c:v>
                </c:pt>
                <c:pt idx="112">
                  <c:v>21.252410000000001</c:v>
                </c:pt>
                <c:pt idx="113">
                  <c:v>20.9191</c:v>
                </c:pt>
                <c:pt idx="114">
                  <c:v>20.135349999999999</c:v>
                </c:pt>
                <c:pt idx="115">
                  <c:v>20.146609999999999</c:v>
                </c:pt>
                <c:pt idx="116">
                  <c:v>20.16987</c:v>
                </c:pt>
                <c:pt idx="117">
                  <c:v>20.406389999999998</c:v>
                </c:pt>
                <c:pt idx="118">
                  <c:v>20.432980000000001</c:v>
                </c:pt>
                <c:pt idx="119">
                  <c:v>20.141010000000001</c:v>
                </c:pt>
                <c:pt idx="120">
                  <c:v>20.024539999999998</c:v>
                </c:pt>
                <c:pt idx="121">
                  <c:v>19.85961</c:v>
                </c:pt>
                <c:pt idx="122">
                  <c:v>19.655550000000002</c:v>
                </c:pt>
                <c:pt idx="123">
                  <c:v>19.52768</c:v>
                </c:pt>
                <c:pt idx="124">
                  <c:v>19.444040000000001</c:v>
                </c:pt>
                <c:pt idx="125">
                  <c:v>19.276599999999998</c:v>
                </c:pt>
                <c:pt idx="126">
                  <c:v>20.089670000000002</c:v>
                </c:pt>
                <c:pt idx="127">
                  <c:v>20.394010000000002</c:v>
                </c:pt>
                <c:pt idx="128">
                  <c:v>20.10107</c:v>
                </c:pt>
                <c:pt idx="129">
                  <c:v>19.875640000000001</c:v>
                </c:pt>
                <c:pt idx="130">
                  <c:v>19.923780000000001</c:v>
                </c:pt>
                <c:pt idx="131">
                  <c:v>20.034829999999999</c:v>
                </c:pt>
                <c:pt idx="132">
                  <c:v>20.00714</c:v>
                </c:pt>
                <c:pt idx="133">
                  <c:v>19.551189999999998</c:v>
                </c:pt>
                <c:pt idx="134">
                  <c:v>19.650729999999999</c:v>
                </c:pt>
                <c:pt idx="135">
                  <c:v>19.46688</c:v>
                </c:pt>
                <c:pt idx="136">
                  <c:v>19.325769999999999</c:v>
                </c:pt>
                <c:pt idx="137">
                  <c:v>19.295169999999999</c:v>
                </c:pt>
                <c:pt idx="138">
                  <c:v>19.56934</c:v>
                </c:pt>
                <c:pt idx="139">
                  <c:v>19.816179999999999</c:v>
                </c:pt>
                <c:pt idx="140">
                  <c:v>20.039010000000001</c:v>
                </c:pt>
                <c:pt idx="141">
                  <c:v>19.834579999999999</c:v>
                </c:pt>
                <c:pt idx="142">
                  <c:v>19.52075</c:v>
                </c:pt>
                <c:pt idx="143">
                  <c:v>19.908080000000002</c:v>
                </c:pt>
                <c:pt idx="144">
                  <c:v>19.933399999999999</c:v>
                </c:pt>
                <c:pt idx="145">
                  <c:v>19.689550000000001</c:v>
                </c:pt>
                <c:pt idx="146">
                  <c:v>20.249030000000001</c:v>
                </c:pt>
                <c:pt idx="147">
                  <c:v>19.71021</c:v>
                </c:pt>
                <c:pt idx="148">
                  <c:v>19.26492</c:v>
                </c:pt>
                <c:pt idx="149">
                  <c:v>19.531300000000002</c:v>
                </c:pt>
                <c:pt idx="150">
                  <c:v>19.249759999999998</c:v>
                </c:pt>
                <c:pt idx="151">
                  <c:v>19.267199999999999</c:v>
                </c:pt>
                <c:pt idx="152">
                  <c:v>20.584160000000001</c:v>
                </c:pt>
                <c:pt idx="153">
                  <c:v>21.75966</c:v>
                </c:pt>
                <c:pt idx="154">
                  <c:v>22.924489999999999</c:v>
                </c:pt>
                <c:pt idx="155">
                  <c:v>22.366700000000002</c:v>
                </c:pt>
                <c:pt idx="156">
                  <c:v>22.04036</c:v>
                </c:pt>
                <c:pt idx="157">
                  <c:v>22.23762</c:v>
                </c:pt>
                <c:pt idx="158">
                  <c:v>21.60791</c:v>
                </c:pt>
                <c:pt idx="159">
                  <c:v>20.650790000000001</c:v>
                </c:pt>
                <c:pt idx="160">
                  <c:v>20.305060000000001</c:v>
                </c:pt>
                <c:pt idx="161">
                  <c:v>20.262830000000001</c:v>
                </c:pt>
                <c:pt idx="162">
                  <c:v>20.10896</c:v>
                </c:pt>
                <c:pt idx="163">
                  <c:v>19.807259999999999</c:v>
                </c:pt>
                <c:pt idx="164">
                  <c:v>19.736599999999999</c:v>
                </c:pt>
                <c:pt idx="165">
                  <c:v>20.156929999999999</c:v>
                </c:pt>
                <c:pt idx="166">
                  <c:v>20.107710000000001</c:v>
                </c:pt>
                <c:pt idx="167">
                  <c:v>19.35162</c:v>
                </c:pt>
                <c:pt idx="168">
                  <c:v>19.20947</c:v>
                </c:pt>
                <c:pt idx="169">
                  <c:v>18.97636</c:v>
                </c:pt>
                <c:pt idx="170">
                  <c:v>18.88899</c:v>
                </c:pt>
                <c:pt idx="171">
                  <c:v>18.982489999999999</c:v>
                </c:pt>
                <c:pt idx="172">
                  <c:v>18.826969999999999</c:v>
                </c:pt>
                <c:pt idx="173">
                  <c:v>19.058720000000001</c:v>
                </c:pt>
                <c:pt idx="174">
                  <c:v>18.815349999999999</c:v>
                </c:pt>
                <c:pt idx="175">
                  <c:v>18.903659999999999</c:v>
                </c:pt>
                <c:pt idx="176">
                  <c:v>18.643630000000002</c:v>
                </c:pt>
                <c:pt idx="177">
                  <c:v>18.751760000000001</c:v>
                </c:pt>
                <c:pt idx="178">
                  <c:v>18.622219999999999</c:v>
                </c:pt>
                <c:pt idx="179">
                  <c:v>18.591989999999999</c:v>
                </c:pt>
                <c:pt idx="180">
                  <c:v>18.984590000000001</c:v>
                </c:pt>
                <c:pt idx="181">
                  <c:v>18.919039999999999</c:v>
                </c:pt>
                <c:pt idx="182">
                  <c:v>18.704319999999999</c:v>
                </c:pt>
                <c:pt idx="183">
                  <c:v>18.6783</c:v>
                </c:pt>
                <c:pt idx="184">
                  <c:v>18.54158</c:v>
                </c:pt>
                <c:pt idx="185">
                  <c:v>18.52844</c:v>
                </c:pt>
                <c:pt idx="186">
                  <c:v>19.151779999999999</c:v>
                </c:pt>
                <c:pt idx="187">
                  <c:v>19.64472</c:v>
                </c:pt>
                <c:pt idx="188">
                  <c:v>20.579599999999999</c:v>
                </c:pt>
                <c:pt idx="189">
                  <c:v>19.655249999999999</c:v>
                </c:pt>
                <c:pt idx="190">
                  <c:v>19.533619999999999</c:v>
                </c:pt>
                <c:pt idx="191">
                  <c:v>20.22767</c:v>
                </c:pt>
                <c:pt idx="192">
                  <c:v>19.941569999999999</c:v>
                </c:pt>
                <c:pt idx="193">
                  <c:v>20.358440000000002</c:v>
                </c:pt>
                <c:pt idx="194">
                  <c:v>20.471270000000001</c:v>
                </c:pt>
                <c:pt idx="195">
                  <c:v>20.37041</c:v>
                </c:pt>
                <c:pt idx="196">
                  <c:v>20.774750000000001</c:v>
                </c:pt>
                <c:pt idx="197">
                  <c:v>20.955780000000001</c:v>
                </c:pt>
                <c:pt idx="198">
                  <c:v>21.135290000000001</c:v>
                </c:pt>
                <c:pt idx="199">
                  <c:v>21.16789</c:v>
                </c:pt>
                <c:pt idx="200">
                  <c:v>21.442679999999999</c:v>
                </c:pt>
                <c:pt idx="201">
                  <c:v>20.686050000000002</c:v>
                </c:pt>
                <c:pt idx="202">
                  <c:v>20.20515</c:v>
                </c:pt>
                <c:pt idx="203">
                  <c:v>19.5715</c:v>
                </c:pt>
                <c:pt idx="204">
                  <c:v>18.933689999999999</c:v>
                </c:pt>
                <c:pt idx="205">
                  <c:v>18.885439999999999</c:v>
                </c:pt>
                <c:pt idx="206">
                  <c:v>18.511399999999998</c:v>
                </c:pt>
                <c:pt idx="207">
                  <c:v>18.420059999999999</c:v>
                </c:pt>
                <c:pt idx="208">
                  <c:v>18.374700000000001</c:v>
                </c:pt>
                <c:pt idx="209">
                  <c:v>18.1587</c:v>
                </c:pt>
                <c:pt idx="210">
                  <c:v>18.15767</c:v>
                </c:pt>
                <c:pt idx="211">
                  <c:v>18.29223</c:v>
                </c:pt>
                <c:pt idx="212">
                  <c:v>17.677440000000001</c:v>
                </c:pt>
                <c:pt idx="213">
                  <c:v>18.043340000000001</c:v>
                </c:pt>
                <c:pt idx="214">
                  <c:v>18.267130000000002</c:v>
                </c:pt>
                <c:pt idx="215">
                  <c:v>18.107410000000002</c:v>
                </c:pt>
                <c:pt idx="216">
                  <c:v>17.757650000000002</c:v>
                </c:pt>
                <c:pt idx="217">
                  <c:v>17.502939999999999</c:v>
                </c:pt>
                <c:pt idx="218">
                  <c:v>17.861260000000001</c:v>
                </c:pt>
                <c:pt idx="219">
                  <c:v>17.700189999999999</c:v>
                </c:pt>
                <c:pt idx="220">
                  <c:v>17.49785</c:v>
                </c:pt>
                <c:pt idx="221">
                  <c:v>17.37942</c:v>
                </c:pt>
                <c:pt idx="222">
                  <c:v>17.518619999999999</c:v>
                </c:pt>
                <c:pt idx="223">
                  <c:v>17.588270000000001</c:v>
                </c:pt>
                <c:pt idx="224">
                  <c:v>17.82227</c:v>
                </c:pt>
                <c:pt idx="225">
                  <c:v>17.893239999999999</c:v>
                </c:pt>
                <c:pt idx="226">
                  <c:v>17.785119999999999</c:v>
                </c:pt>
                <c:pt idx="227">
                  <c:v>17.500139999999998</c:v>
                </c:pt>
                <c:pt idx="228">
                  <c:v>17.218170000000001</c:v>
                </c:pt>
                <c:pt idx="229">
                  <c:v>17.360430000000001</c:v>
                </c:pt>
                <c:pt idx="230">
                  <c:v>17.06185</c:v>
                </c:pt>
                <c:pt idx="231">
                  <c:v>17.429030000000001</c:v>
                </c:pt>
                <c:pt idx="232">
                  <c:v>17.38597</c:v>
                </c:pt>
                <c:pt idx="233">
                  <c:v>17.27582</c:v>
                </c:pt>
                <c:pt idx="234">
                  <c:v>17.067820000000001</c:v>
                </c:pt>
                <c:pt idx="235">
                  <c:v>17.0138</c:v>
                </c:pt>
                <c:pt idx="236">
                  <c:v>17.257180000000002</c:v>
                </c:pt>
                <c:pt idx="237">
                  <c:v>17.64724</c:v>
                </c:pt>
                <c:pt idx="238">
                  <c:v>17.768039999999999</c:v>
                </c:pt>
                <c:pt idx="239">
                  <c:v>17.72822</c:v>
                </c:pt>
                <c:pt idx="240">
                  <c:v>17.929780000000001</c:v>
                </c:pt>
                <c:pt idx="241">
                  <c:v>17.7438</c:v>
                </c:pt>
                <c:pt idx="242">
                  <c:v>17.845079999999999</c:v>
                </c:pt>
                <c:pt idx="243">
                  <c:v>17.438410000000001</c:v>
                </c:pt>
                <c:pt idx="244">
                  <c:v>17.693570000000001</c:v>
                </c:pt>
                <c:pt idx="245">
                  <c:v>17.829650000000001</c:v>
                </c:pt>
                <c:pt idx="246">
                  <c:v>17.87453</c:v>
                </c:pt>
                <c:pt idx="247">
                  <c:v>17.954920000000001</c:v>
                </c:pt>
                <c:pt idx="248">
                  <c:v>18.144829999999999</c:v>
                </c:pt>
                <c:pt idx="249">
                  <c:v>18.389859999999999</c:v>
                </c:pt>
                <c:pt idx="250">
                  <c:v>17.945350000000001</c:v>
                </c:pt>
                <c:pt idx="251">
                  <c:v>18.229690000000002</c:v>
                </c:pt>
                <c:pt idx="252">
                  <c:v>18.205960000000001</c:v>
                </c:pt>
                <c:pt idx="253">
                  <c:v>18.310600000000001</c:v>
                </c:pt>
                <c:pt idx="254">
                  <c:v>18.602509999999999</c:v>
                </c:pt>
                <c:pt idx="255">
                  <c:v>18.773569999999999</c:v>
                </c:pt>
                <c:pt idx="256">
                  <c:v>19.12209</c:v>
                </c:pt>
                <c:pt idx="257">
                  <c:v>18.86476</c:v>
                </c:pt>
                <c:pt idx="258">
                  <c:v>19.11496</c:v>
                </c:pt>
                <c:pt idx="259">
                  <c:v>19.564599999999999</c:v>
                </c:pt>
                <c:pt idx="260">
                  <c:v>19.10661</c:v>
                </c:pt>
                <c:pt idx="261">
                  <c:v>20.112880000000001</c:v>
                </c:pt>
                <c:pt idx="262">
                  <c:v>19.87743</c:v>
                </c:pt>
                <c:pt idx="263">
                  <c:v>19.8475</c:v>
                </c:pt>
                <c:pt idx="264">
                  <c:v>20.246020000000001</c:v>
                </c:pt>
                <c:pt idx="265">
                  <c:v>20.721979999999999</c:v>
                </c:pt>
                <c:pt idx="266">
                  <c:v>20.285340000000001</c:v>
                </c:pt>
                <c:pt idx="267">
                  <c:v>20.508330000000001</c:v>
                </c:pt>
                <c:pt idx="268">
                  <c:v>21.17681</c:v>
                </c:pt>
                <c:pt idx="269">
                  <c:v>21.200569999999999</c:v>
                </c:pt>
                <c:pt idx="270">
                  <c:v>21.329319999999999</c:v>
                </c:pt>
                <c:pt idx="271">
                  <c:v>22.13137</c:v>
                </c:pt>
                <c:pt idx="272">
                  <c:v>21.911190000000001</c:v>
                </c:pt>
                <c:pt idx="273">
                  <c:v>21.72625</c:v>
                </c:pt>
                <c:pt idx="274">
                  <c:v>21.006080000000001</c:v>
                </c:pt>
                <c:pt idx="275">
                  <c:v>21.00009</c:v>
                </c:pt>
                <c:pt idx="276">
                  <c:v>20.942019999999999</c:v>
                </c:pt>
                <c:pt idx="277">
                  <c:v>20.646039999999999</c:v>
                </c:pt>
                <c:pt idx="278">
                  <c:v>21.329930000000001</c:v>
                </c:pt>
                <c:pt idx="279">
                  <c:v>21.99006</c:v>
                </c:pt>
                <c:pt idx="280">
                  <c:v>21.5365</c:v>
                </c:pt>
                <c:pt idx="281">
                  <c:v>21.551880000000001</c:v>
                </c:pt>
                <c:pt idx="282">
                  <c:v>21.748729999999998</c:v>
                </c:pt>
                <c:pt idx="283">
                  <c:v>21.65869</c:v>
                </c:pt>
                <c:pt idx="284">
                  <c:v>21.58813</c:v>
                </c:pt>
                <c:pt idx="285">
                  <c:v>22.137530000000002</c:v>
                </c:pt>
                <c:pt idx="286">
                  <c:v>22.393319999999999</c:v>
                </c:pt>
                <c:pt idx="287">
                  <c:v>22.720030000000001</c:v>
                </c:pt>
                <c:pt idx="288">
                  <c:v>23.790489999999998</c:v>
                </c:pt>
                <c:pt idx="289">
                  <c:v>23.933420000000002</c:v>
                </c:pt>
                <c:pt idx="290">
                  <c:v>25.369479999999999</c:v>
                </c:pt>
                <c:pt idx="291">
                  <c:v>26.053989999999999</c:v>
                </c:pt>
                <c:pt idx="292">
                  <c:v>25.824639999999999</c:v>
                </c:pt>
                <c:pt idx="293">
                  <c:v>26.952960000000001</c:v>
                </c:pt>
                <c:pt idx="294">
                  <c:v>27.773240000000001</c:v>
                </c:pt>
                <c:pt idx="295">
                  <c:v>29.223949999999999</c:v>
                </c:pt>
                <c:pt idx="296">
                  <c:v>27.963439999999999</c:v>
                </c:pt>
                <c:pt idx="297">
                  <c:v>27.95054</c:v>
                </c:pt>
                <c:pt idx="298">
                  <c:v>27.099219999999999</c:v>
                </c:pt>
                <c:pt idx="299">
                  <c:v>27.390270000000001</c:v>
                </c:pt>
                <c:pt idx="300">
                  <c:v>28.075559999999999</c:v>
                </c:pt>
                <c:pt idx="301">
                  <c:v>26.968209999999999</c:v>
                </c:pt>
                <c:pt idx="302">
                  <c:v>26.32948</c:v>
                </c:pt>
                <c:pt idx="303">
                  <c:v>27.165659999999999</c:v>
                </c:pt>
                <c:pt idx="304">
                  <c:v>26.4131</c:v>
                </c:pt>
                <c:pt idx="305">
                  <c:v>27.431629999999998</c:v>
                </c:pt>
                <c:pt idx="306">
                  <c:v>27.669609999999999</c:v>
                </c:pt>
                <c:pt idx="307">
                  <c:v>28.45459</c:v>
                </c:pt>
                <c:pt idx="308">
                  <c:v>28.12641</c:v>
                </c:pt>
                <c:pt idx="309">
                  <c:v>29.155999999999999</c:v>
                </c:pt>
                <c:pt idx="310">
                  <c:v>30.366620000000001</c:v>
                </c:pt>
                <c:pt idx="311">
                  <c:v>29.335650000000001</c:v>
                </c:pt>
                <c:pt idx="312">
                  <c:v>28.975989999999999</c:v>
                </c:pt>
                <c:pt idx="313">
                  <c:v>28.55339</c:v>
                </c:pt>
                <c:pt idx="314">
                  <c:v>29.465129999999998</c:v>
                </c:pt>
                <c:pt idx="315">
                  <c:v>27.69323</c:v>
                </c:pt>
                <c:pt idx="316">
                  <c:v>26.71791</c:v>
                </c:pt>
                <c:pt idx="317">
                  <c:v>26.952359999999999</c:v>
                </c:pt>
                <c:pt idx="318">
                  <c:v>28.259440000000001</c:v>
                </c:pt>
                <c:pt idx="319">
                  <c:v>27.755610000000001</c:v>
                </c:pt>
                <c:pt idx="320">
                  <c:v>27.787870000000002</c:v>
                </c:pt>
                <c:pt idx="321">
                  <c:v>26.439160000000001</c:v>
                </c:pt>
                <c:pt idx="322">
                  <c:v>25.320309999999999</c:v>
                </c:pt>
                <c:pt idx="323">
                  <c:v>24.381129999999999</c:v>
                </c:pt>
                <c:pt idx="324">
                  <c:v>24.90587</c:v>
                </c:pt>
                <c:pt idx="325">
                  <c:v>25.564920000000001</c:v>
                </c:pt>
                <c:pt idx="326">
                  <c:v>27.366129999999998</c:v>
                </c:pt>
                <c:pt idx="327">
                  <c:v>27.86253</c:v>
                </c:pt>
                <c:pt idx="328">
                  <c:v>30.411989999999999</c:v>
                </c:pt>
                <c:pt idx="329">
                  <c:v>30.500710000000002</c:v>
                </c:pt>
                <c:pt idx="330">
                  <c:v>30.643460000000001</c:v>
                </c:pt>
                <c:pt idx="331">
                  <c:v>30.85585</c:v>
                </c:pt>
                <c:pt idx="332">
                  <c:v>30.609380000000002</c:v>
                </c:pt>
                <c:pt idx="333">
                  <c:v>31.161930000000002</c:v>
                </c:pt>
                <c:pt idx="334">
                  <c:v>31.60624</c:v>
                </c:pt>
                <c:pt idx="335">
                  <c:v>30.861830000000001</c:v>
                </c:pt>
                <c:pt idx="336">
                  <c:v>31.260380000000001</c:v>
                </c:pt>
                <c:pt idx="337">
                  <c:v>32.249110000000002</c:v>
                </c:pt>
                <c:pt idx="338" formatCode="0.0000">
                  <c:v>32.155850000000001</c:v>
                </c:pt>
                <c:pt idx="339" formatCode="0.00000">
                  <c:v>32.518549999999998</c:v>
                </c:pt>
                <c:pt idx="340" formatCode="0.00000">
                  <c:v>34.069459999999999</c:v>
                </c:pt>
                <c:pt idx="341" formatCode="0.00000">
                  <c:v>35.766269999999999</c:v>
                </c:pt>
                <c:pt idx="342">
                  <c:v>34.354669999999999</c:v>
                </c:pt>
                <c:pt idx="343">
                  <c:v>34.188409999999998</c:v>
                </c:pt>
                <c:pt idx="344">
                  <c:v>34.632539999999999</c:v>
                </c:pt>
                <c:pt idx="345">
                  <c:v>34.919519999999999</c:v>
                </c:pt>
                <c:pt idx="346">
                  <c:v>34.802579999999999</c:v>
                </c:pt>
                <c:pt idx="347">
                  <c:v>37.339030000000001</c:v>
                </c:pt>
                <c:pt idx="348" formatCode="#,##0.00;\-#,##0.00">
                  <c:v>36.200000000000003</c:v>
                </c:pt>
                <c:pt idx="349" formatCode="#,##0.00;\-#,##0.00">
                  <c:v>34.93</c:v>
                </c:pt>
                <c:pt idx="350" formatCode="#,##0.00;\-#,##0.00">
                  <c:v>33.57</c:v>
                </c:pt>
                <c:pt idx="351" formatCode="#,##0.00;\-#,##0.00">
                  <c:v>34.11</c:v>
                </c:pt>
                <c:pt idx="352" formatCode="#,##0.00;\-#,##0.00">
                  <c:v>35.78</c:v>
                </c:pt>
                <c:pt idx="353" formatCode="#,##0.00;\-#,##0.00">
                  <c:v>36.619999999999997</c:v>
                </c:pt>
                <c:pt idx="354" formatCode="#,##0.00;\-#,##0.00">
                  <c:v>38.01</c:v>
                </c:pt>
                <c:pt idx="355" formatCode="#,##0.00;\-#,##0.00">
                  <c:v>37.869999999999997</c:v>
                </c:pt>
                <c:pt idx="356">
                  <c:v>38.877020000000002</c:v>
                </c:pt>
                <c:pt idx="357">
                  <c:v>40.15607</c:v>
                </c:pt>
                <c:pt idx="358">
                  <c:v>39.67577</c:v>
                </c:pt>
                <c:pt idx="359">
                  <c:v>39.232329999999997</c:v>
                </c:pt>
                <c:pt idx="360" formatCode="#,##0.00000">
                  <c:v>38.42765</c:v>
                </c:pt>
                <c:pt idx="361" formatCode="#,##0.00000">
                  <c:v>36.421010000000003</c:v>
                </c:pt>
                <c:pt idx="362" formatCode="#,##0.00000">
                  <c:v>36.504829999999998</c:v>
                </c:pt>
                <c:pt idx="363" formatCode="#,##0.00000">
                  <c:v>38.448509999999999</c:v>
                </c:pt>
                <c:pt idx="364" formatCode="#,##0.00000">
                  <c:v>39.25591</c:v>
                </c:pt>
                <c:pt idx="365" formatCode="#,##0.00000">
                  <c:v>36.422330000000002</c:v>
                </c:pt>
              </c:numCache>
            </c:numRef>
          </c:val>
          <c:smooth val="0"/>
          <c:extLst>
            <c:ext xmlns:c16="http://schemas.microsoft.com/office/drawing/2014/chart" uri="{C3380CC4-5D6E-409C-BE32-E72D297353CC}">
              <c16:uniqueId val="{00000000-8BFB-B545-836F-31BF322E1D87}"/>
            </c:ext>
          </c:extLst>
        </c:ser>
        <c:ser>
          <c:idx val="1"/>
          <c:order val="1"/>
          <c:tx>
            <c:strRef>
              <c:f>Sheet1!$C$1</c:f>
              <c:strCache>
                <c:ptCount val="1"/>
                <c:pt idx="0">
                  <c:v>MSCI EAFE Index</c:v>
                </c:pt>
              </c:strCache>
            </c:strRef>
          </c:tx>
          <c:spPr>
            <a:ln w="19050" cap="rnd">
              <a:solidFill>
                <a:srgbClr val="008074"/>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Sheet1!$C$2:$C$367</c:f>
              <c:numCache>
                <c:formatCode>General</c:formatCode>
                <c:ptCount val="366"/>
                <c:pt idx="0">
                  <c:v>11.226319999999999</c:v>
                </c:pt>
                <c:pt idx="1">
                  <c:v>10.974780000000001</c:v>
                </c:pt>
                <c:pt idx="2">
                  <c:v>11.18914</c:v>
                </c:pt>
                <c:pt idx="3">
                  <c:v>10.985340000000001</c:v>
                </c:pt>
                <c:pt idx="4">
                  <c:v>11.021190000000001</c:v>
                </c:pt>
                <c:pt idx="5">
                  <c:v>11.86858</c:v>
                </c:pt>
                <c:pt idx="6">
                  <c:v>11.695830000000001</c:v>
                </c:pt>
                <c:pt idx="7">
                  <c:v>11.736090000000001</c:v>
                </c:pt>
                <c:pt idx="8">
                  <c:v>11.90921</c:v>
                </c:pt>
                <c:pt idx="9">
                  <c:v>11.65442</c:v>
                </c:pt>
                <c:pt idx="10">
                  <c:v>11.581939999999999</c:v>
                </c:pt>
                <c:pt idx="11">
                  <c:v>11.778309999999999</c:v>
                </c:pt>
                <c:pt idx="12">
                  <c:v>11.698309999999999</c:v>
                </c:pt>
                <c:pt idx="13">
                  <c:v>11.665190000000001</c:v>
                </c:pt>
                <c:pt idx="14">
                  <c:v>12.080249999999999</c:v>
                </c:pt>
                <c:pt idx="15">
                  <c:v>12.43083</c:v>
                </c:pt>
                <c:pt idx="16">
                  <c:v>12.242800000000001</c:v>
                </c:pt>
                <c:pt idx="17">
                  <c:v>13.26878</c:v>
                </c:pt>
                <c:pt idx="18">
                  <c:v>13.677619999999999</c:v>
                </c:pt>
                <c:pt idx="19">
                  <c:v>13.686210000000001</c:v>
                </c:pt>
                <c:pt idx="20">
                  <c:v>14.093070000000001</c:v>
                </c:pt>
                <c:pt idx="21">
                  <c:v>14.06864</c:v>
                </c:pt>
                <c:pt idx="22">
                  <c:v>14.158569999999999</c:v>
                </c:pt>
                <c:pt idx="23">
                  <c:v>14.476599999999999</c:v>
                </c:pt>
                <c:pt idx="24">
                  <c:v>14.4894</c:v>
                </c:pt>
                <c:pt idx="25">
                  <c:v>14.185129999999999</c:v>
                </c:pt>
                <c:pt idx="26">
                  <c:v>13.48813</c:v>
                </c:pt>
                <c:pt idx="27">
                  <c:v>13.39095</c:v>
                </c:pt>
                <c:pt idx="28">
                  <c:v>13.38289</c:v>
                </c:pt>
                <c:pt idx="29">
                  <c:v>13.328799999999999</c:v>
                </c:pt>
                <c:pt idx="30">
                  <c:v>13.47401</c:v>
                </c:pt>
                <c:pt idx="31">
                  <c:v>13.662280000000001</c:v>
                </c:pt>
                <c:pt idx="32">
                  <c:v>14.81401</c:v>
                </c:pt>
                <c:pt idx="33">
                  <c:v>13.9497</c:v>
                </c:pt>
                <c:pt idx="34">
                  <c:v>13.660539999999999</c:v>
                </c:pt>
                <c:pt idx="35">
                  <c:v>13.558260000000001</c:v>
                </c:pt>
                <c:pt idx="36">
                  <c:v>14.048120000000001</c:v>
                </c:pt>
                <c:pt idx="37">
                  <c:v>14.41699</c:v>
                </c:pt>
                <c:pt idx="38">
                  <c:v>14.432399999999999</c:v>
                </c:pt>
                <c:pt idx="39">
                  <c:v>14.360480000000001</c:v>
                </c:pt>
                <c:pt idx="40">
                  <c:v>14.57544</c:v>
                </c:pt>
                <c:pt idx="41">
                  <c:v>15.25694</c:v>
                </c:pt>
                <c:pt idx="42">
                  <c:v>15.516540000000001</c:v>
                </c:pt>
                <c:pt idx="43">
                  <c:v>14.68812</c:v>
                </c:pt>
                <c:pt idx="44">
                  <c:v>14.805949999999999</c:v>
                </c:pt>
                <c:pt idx="45">
                  <c:v>15.83413</c:v>
                </c:pt>
                <c:pt idx="46">
                  <c:v>16.856339999999999</c:v>
                </c:pt>
                <c:pt idx="47">
                  <c:v>17.064319999999999</c:v>
                </c:pt>
                <c:pt idx="48">
                  <c:v>17.431840000000001</c:v>
                </c:pt>
                <c:pt idx="49">
                  <c:v>20.000389999999999</c:v>
                </c:pt>
                <c:pt idx="50">
                  <c:v>19.848610000000001</c:v>
                </c:pt>
                <c:pt idx="51">
                  <c:v>19.39301</c:v>
                </c:pt>
                <c:pt idx="52">
                  <c:v>19.040859999999999</c:v>
                </c:pt>
                <c:pt idx="53">
                  <c:v>18.013770000000001</c:v>
                </c:pt>
                <c:pt idx="54">
                  <c:v>17.451840000000001</c:v>
                </c:pt>
                <c:pt idx="55">
                  <c:v>17.07891</c:v>
                </c:pt>
                <c:pt idx="56">
                  <c:v>16.435130000000001</c:v>
                </c:pt>
                <c:pt idx="57">
                  <c:v>16.829350000000002</c:v>
                </c:pt>
                <c:pt idx="58">
                  <c:v>16.47054</c:v>
                </c:pt>
                <c:pt idx="59">
                  <c:v>16.852350000000001</c:v>
                </c:pt>
                <c:pt idx="60">
                  <c:v>16.541989999999998</c:v>
                </c:pt>
                <c:pt idx="61">
                  <c:v>16.035879999999999</c:v>
                </c:pt>
                <c:pt idx="62">
                  <c:v>16.802659999999999</c:v>
                </c:pt>
                <c:pt idx="63">
                  <c:v>16.945650000000001</c:v>
                </c:pt>
                <c:pt idx="64">
                  <c:v>17.071560000000002</c:v>
                </c:pt>
                <c:pt idx="65">
                  <c:v>16.629439999999999</c:v>
                </c:pt>
                <c:pt idx="66">
                  <c:v>16.961490000000001</c:v>
                </c:pt>
                <c:pt idx="67">
                  <c:v>16.721889999999998</c:v>
                </c:pt>
                <c:pt idx="68">
                  <c:v>18.200510000000001</c:v>
                </c:pt>
                <c:pt idx="69">
                  <c:v>17.869070000000001</c:v>
                </c:pt>
                <c:pt idx="70">
                  <c:v>17.14622</c:v>
                </c:pt>
                <c:pt idx="71">
                  <c:v>18.262409999999999</c:v>
                </c:pt>
                <c:pt idx="72">
                  <c:v>18.265029999999999</c:v>
                </c:pt>
                <c:pt idx="73">
                  <c:v>18.36318</c:v>
                </c:pt>
                <c:pt idx="74">
                  <c:v>17.879380000000001</c:v>
                </c:pt>
                <c:pt idx="75">
                  <c:v>17.263089999999998</c:v>
                </c:pt>
                <c:pt idx="76">
                  <c:v>16.9483</c:v>
                </c:pt>
                <c:pt idx="77">
                  <c:v>17.92351</c:v>
                </c:pt>
                <c:pt idx="78">
                  <c:v>18.438079999999999</c:v>
                </c:pt>
                <c:pt idx="79">
                  <c:v>18.345079999999999</c:v>
                </c:pt>
                <c:pt idx="80">
                  <c:v>18.933730000000001</c:v>
                </c:pt>
                <c:pt idx="81">
                  <c:v>18.952780000000001</c:v>
                </c:pt>
                <c:pt idx="82">
                  <c:v>18.782360000000001</c:v>
                </c:pt>
                <c:pt idx="83">
                  <c:v>19.12669</c:v>
                </c:pt>
                <c:pt idx="84">
                  <c:v>18.98132</c:v>
                </c:pt>
                <c:pt idx="85">
                  <c:v>19.260539999999999</c:v>
                </c:pt>
                <c:pt idx="86">
                  <c:v>19.797789999999999</c:v>
                </c:pt>
                <c:pt idx="87">
                  <c:v>19.45196</c:v>
                </c:pt>
                <c:pt idx="88">
                  <c:v>19.434950000000001</c:v>
                </c:pt>
                <c:pt idx="89">
                  <c:v>18.351739999999999</c:v>
                </c:pt>
                <c:pt idx="90">
                  <c:v>17.542059999999999</c:v>
                </c:pt>
                <c:pt idx="91">
                  <c:v>17.311039999999998</c:v>
                </c:pt>
                <c:pt idx="92">
                  <c:v>17.283190000000001</c:v>
                </c:pt>
                <c:pt idx="93">
                  <c:v>16.84187</c:v>
                </c:pt>
                <c:pt idx="94">
                  <c:v>17.200019999999999</c:v>
                </c:pt>
                <c:pt idx="95">
                  <c:v>17.185780000000001</c:v>
                </c:pt>
                <c:pt idx="96">
                  <c:v>16.711369999999999</c:v>
                </c:pt>
                <c:pt idx="97">
                  <c:v>16.707899999999999</c:v>
                </c:pt>
                <c:pt idx="98">
                  <c:v>16.13252</c:v>
                </c:pt>
                <c:pt idx="99">
                  <c:v>16.594259999999998</c:v>
                </c:pt>
                <c:pt idx="100">
                  <c:v>16.436610000000002</c:v>
                </c:pt>
                <c:pt idx="101">
                  <c:v>16.107289999999999</c:v>
                </c:pt>
                <c:pt idx="102">
                  <c:v>16.689119999999999</c:v>
                </c:pt>
                <c:pt idx="103">
                  <c:v>16.661799999999999</c:v>
                </c:pt>
                <c:pt idx="104">
                  <c:v>16.735340000000001</c:v>
                </c:pt>
                <c:pt idx="105">
                  <c:v>16.55669</c:v>
                </c:pt>
                <c:pt idx="106">
                  <c:v>16.187909999999999</c:v>
                </c:pt>
                <c:pt idx="107">
                  <c:v>15.72888</c:v>
                </c:pt>
                <c:pt idx="108">
                  <c:v>15.72659</c:v>
                </c:pt>
                <c:pt idx="109">
                  <c:v>15.918380000000001</c:v>
                </c:pt>
                <c:pt idx="110">
                  <c:v>15.652150000000001</c:v>
                </c:pt>
                <c:pt idx="111">
                  <c:v>15.961880000000001</c:v>
                </c:pt>
                <c:pt idx="112">
                  <c:v>15.862159999999999</c:v>
                </c:pt>
                <c:pt idx="113">
                  <c:v>15.51173</c:v>
                </c:pt>
                <c:pt idx="114">
                  <c:v>15.49091</c:v>
                </c:pt>
                <c:pt idx="115">
                  <c:v>15.560919999999999</c:v>
                </c:pt>
                <c:pt idx="116">
                  <c:v>15.356299999999999</c:v>
                </c:pt>
                <c:pt idx="117">
                  <c:v>15.529809999999999</c:v>
                </c:pt>
                <c:pt idx="118">
                  <c:v>14.885960000000001</c:v>
                </c:pt>
                <c:pt idx="119">
                  <c:v>14.16316</c:v>
                </c:pt>
                <c:pt idx="120">
                  <c:v>14.043810000000001</c:v>
                </c:pt>
                <c:pt idx="121">
                  <c:v>13.540369999999999</c:v>
                </c:pt>
                <c:pt idx="122">
                  <c:v>13.54424</c:v>
                </c:pt>
                <c:pt idx="123">
                  <c:v>13.75896</c:v>
                </c:pt>
                <c:pt idx="124">
                  <c:v>13.800039999999999</c:v>
                </c:pt>
                <c:pt idx="125">
                  <c:v>13.60887</c:v>
                </c:pt>
                <c:pt idx="126">
                  <c:v>13.79857</c:v>
                </c:pt>
                <c:pt idx="127">
                  <c:v>13.44326</c:v>
                </c:pt>
                <c:pt idx="128">
                  <c:v>13.141030000000001</c:v>
                </c:pt>
                <c:pt idx="129">
                  <c:v>13.125640000000001</c:v>
                </c:pt>
                <c:pt idx="130">
                  <c:v>12.89978</c:v>
                </c:pt>
                <c:pt idx="131">
                  <c:v>12.5748</c:v>
                </c:pt>
                <c:pt idx="132">
                  <c:v>12.397880000000001</c:v>
                </c:pt>
                <c:pt idx="133">
                  <c:v>12.19481</c:v>
                </c:pt>
                <c:pt idx="134">
                  <c:v>11.94257</c:v>
                </c:pt>
                <c:pt idx="135">
                  <c:v>11.98869</c:v>
                </c:pt>
                <c:pt idx="136">
                  <c:v>11.75891</c:v>
                </c:pt>
                <c:pt idx="137">
                  <c:v>12.0251</c:v>
                </c:pt>
                <c:pt idx="138">
                  <c:v>11.890420000000001</c:v>
                </c:pt>
                <c:pt idx="139">
                  <c:v>12.183859999999999</c:v>
                </c:pt>
                <c:pt idx="140">
                  <c:v>12.17831</c:v>
                </c:pt>
                <c:pt idx="141">
                  <c:v>12.421480000000001</c:v>
                </c:pt>
                <c:pt idx="142">
                  <c:v>12.50248</c:v>
                </c:pt>
                <c:pt idx="143">
                  <c:v>12.37519</c:v>
                </c:pt>
                <c:pt idx="144">
                  <c:v>12.47926</c:v>
                </c:pt>
                <c:pt idx="145">
                  <c:v>12.22584</c:v>
                </c:pt>
                <c:pt idx="146">
                  <c:v>12.317500000000001</c:v>
                </c:pt>
                <c:pt idx="147">
                  <c:v>12.531040000000001</c:v>
                </c:pt>
                <c:pt idx="148">
                  <c:v>12.61483</c:v>
                </c:pt>
                <c:pt idx="149">
                  <c:v>12.94253</c:v>
                </c:pt>
                <c:pt idx="150">
                  <c:v>12.795730000000001</c:v>
                </c:pt>
                <c:pt idx="151">
                  <c:v>12.83517</c:v>
                </c:pt>
                <c:pt idx="152">
                  <c:v>13.6904</c:v>
                </c:pt>
                <c:pt idx="153">
                  <c:v>15.558630000000001</c:v>
                </c:pt>
                <c:pt idx="154">
                  <c:v>15.267709999999999</c:v>
                </c:pt>
                <c:pt idx="155">
                  <c:v>14.611039999999999</c:v>
                </c:pt>
                <c:pt idx="156">
                  <c:v>14.79318</c:v>
                </c:pt>
                <c:pt idx="157">
                  <c:v>15.04607</c:v>
                </c:pt>
                <c:pt idx="158">
                  <c:v>14.845330000000001</c:v>
                </c:pt>
                <c:pt idx="159">
                  <c:v>13.87074</c:v>
                </c:pt>
                <c:pt idx="160">
                  <c:v>13.87969</c:v>
                </c:pt>
                <c:pt idx="161">
                  <c:v>13.679679999999999</c:v>
                </c:pt>
                <c:pt idx="162">
                  <c:v>13.85891</c:v>
                </c:pt>
                <c:pt idx="163">
                  <c:v>13.71387</c:v>
                </c:pt>
                <c:pt idx="164">
                  <c:v>13.59586</c:v>
                </c:pt>
                <c:pt idx="165">
                  <c:v>14.011889999999999</c:v>
                </c:pt>
                <c:pt idx="166">
                  <c:v>14.20369</c:v>
                </c:pt>
                <c:pt idx="167">
                  <c:v>14.03867</c:v>
                </c:pt>
                <c:pt idx="168">
                  <c:v>13.794359999999999</c:v>
                </c:pt>
                <c:pt idx="169">
                  <c:v>13.800230000000001</c:v>
                </c:pt>
                <c:pt idx="170">
                  <c:v>13.32164</c:v>
                </c:pt>
                <c:pt idx="171">
                  <c:v>13.101179999999999</c:v>
                </c:pt>
                <c:pt idx="172">
                  <c:v>12.81607</c:v>
                </c:pt>
                <c:pt idx="173">
                  <c:v>12.59821</c:v>
                </c:pt>
                <c:pt idx="174">
                  <c:v>12.575530000000001</c:v>
                </c:pt>
                <c:pt idx="175">
                  <c:v>12.7797</c:v>
                </c:pt>
                <c:pt idx="176">
                  <c:v>12.522069999999999</c:v>
                </c:pt>
                <c:pt idx="177">
                  <c:v>12.62111</c:v>
                </c:pt>
                <c:pt idx="178">
                  <c:v>12.63537</c:v>
                </c:pt>
                <c:pt idx="179">
                  <c:v>12.47073</c:v>
                </c:pt>
                <c:pt idx="180">
                  <c:v>12.44572</c:v>
                </c:pt>
                <c:pt idx="181">
                  <c:v>12.516859999999999</c:v>
                </c:pt>
                <c:pt idx="182">
                  <c:v>12.495089999999999</c:v>
                </c:pt>
                <c:pt idx="183">
                  <c:v>12.419700000000001</c:v>
                </c:pt>
                <c:pt idx="184">
                  <c:v>12.695650000000001</c:v>
                </c:pt>
                <c:pt idx="185">
                  <c:v>12.52642</c:v>
                </c:pt>
                <c:pt idx="186">
                  <c:v>12.92742</c:v>
                </c:pt>
                <c:pt idx="187">
                  <c:v>13.24869</c:v>
                </c:pt>
                <c:pt idx="188">
                  <c:v>13.46102</c:v>
                </c:pt>
                <c:pt idx="189">
                  <c:v>13.60711</c:v>
                </c:pt>
                <c:pt idx="190">
                  <c:v>13.6639</c:v>
                </c:pt>
                <c:pt idx="191">
                  <c:v>14.00028</c:v>
                </c:pt>
                <c:pt idx="192">
                  <c:v>13.42967</c:v>
                </c:pt>
                <c:pt idx="193">
                  <c:v>13.183120000000001</c:v>
                </c:pt>
                <c:pt idx="194">
                  <c:v>13.1083</c:v>
                </c:pt>
                <c:pt idx="195">
                  <c:v>13.488020000000001</c:v>
                </c:pt>
                <c:pt idx="196">
                  <c:v>13.800739999999999</c:v>
                </c:pt>
                <c:pt idx="197">
                  <c:v>13.761189999999999</c:v>
                </c:pt>
                <c:pt idx="198">
                  <c:v>13.75583</c:v>
                </c:pt>
                <c:pt idx="199">
                  <c:v>13.65906</c:v>
                </c:pt>
                <c:pt idx="200">
                  <c:v>13.49391</c:v>
                </c:pt>
                <c:pt idx="201">
                  <c:v>13.446949999999999</c:v>
                </c:pt>
                <c:pt idx="202">
                  <c:v>13.30541</c:v>
                </c:pt>
                <c:pt idx="203">
                  <c:v>13.144970000000001</c:v>
                </c:pt>
                <c:pt idx="204">
                  <c:v>13.297599999999999</c:v>
                </c:pt>
                <c:pt idx="205">
                  <c:v>13.21637</c:v>
                </c:pt>
                <c:pt idx="206">
                  <c:v>13.37806</c:v>
                </c:pt>
                <c:pt idx="207">
                  <c:v>13.47003</c:v>
                </c:pt>
                <c:pt idx="208">
                  <c:v>13.596209999999999</c:v>
                </c:pt>
                <c:pt idx="209">
                  <c:v>13.686640000000001</c:v>
                </c:pt>
                <c:pt idx="210">
                  <c:v>13.386760000000001</c:v>
                </c:pt>
                <c:pt idx="211">
                  <c:v>13.39221</c:v>
                </c:pt>
                <c:pt idx="212">
                  <c:v>13.131169999999999</c:v>
                </c:pt>
                <c:pt idx="213">
                  <c:v>13.12491</c:v>
                </c:pt>
                <c:pt idx="214">
                  <c:v>13.088340000000001</c:v>
                </c:pt>
                <c:pt idx="215">
                  <c:v>13.06645</c:v>
                </c:pt>
                <c:pt idx="216">
                  <c:v>13.13481</c:v>
                </c:pt>
                <c:pt idx="217">
                  <c:v>12.810169999999999</c:v>
                </c:pt>
                <c:pt idx="218">
                  <c:v>12.70804</c:v>
                </c:pt>
                <c:pt idx="219">
                  <c:v>12.875450000000001</c:v>
                </c:pt>
                <c:pt idx="220">
                  <c:v>12.88855</c:v>
                </c:pt>
                <c:pt idx="221">
                  <c:v>12.82342</c:v>
                </c:pt>
                <c:pt idx="222">
                  <c:v>12.73251</c:v>
                </c:pt>
                <c:pt idx="223">
                  <c:v>12.871460000000001</c:v>
                </c:pt>
                <c:pt idx="224">
                  <c:v>13.143409999999999</c:v>
                </c:pt>
                <c:pt idx="225">
                  <c:v>12.953340000000001</c:v>
                </c:pt>
                <c:pt idx="226">
                  <c:v>12.793329999999999</c:v>
                </c:pt>
                <c:pt idx="227">
                  <c:v>12.709809999999999</c:v>
                </c:pt>
                <c:pt idx="228">
                  <c:v>12.7393</c:v>
                </c:pt>
                <c:pt idx="229">
                  <c:v>12.44712</c:v>
                </c:pt>
                <c:pt idx="230">
                  <c:v>12.38029</c:v>
                </c:pt>
                <c:pt idx="231">
                  <c:v>12.48075</c:v>
                </c:pt>
                <c:pt idx="232">
                  <c:v>12.33189</c:v>
                </c:pt>
                <c:pt idx="233">
                  <c:v>12.10862</c:v>
                </c:pt>
                <c:pt idx="234">
                  <c:v>12.2561</c:v>
                </c:pt>
                <c:pt idx="235">
                  <c:v>12.23255</c:v>
                </c:pt>
                <c:pt idx="236">
                  <c:v>12.50089</c:v>
                </c:pt>
                <c:pt idx="237">
                  <c:v>12.080360000000001</c:v>
                </c:pt>
                <c:pt idx="238">
                  <c:v>11.9758</c:v>
                </c:pt>
                <c:pt idx="239">
                  <c:v>12.009399999999999</c:v>
                </c:pt>
                <c:pt idx="240">
                  <c:v>12.210990000000001</c:v>
                </c:pt>
                <c:pt idx="241">
                  <c:v>11.85186</c:v>
                </c:pt>
                <c:pt idx="242">
                  <c:v>11.41079</c:v>
                </c:pt>
                <c:pt idx="243">
                  <c:v>11.49901</c:v>
                </c:pt>
                <c:pt idx="244">
                  <c:v>11.66577</c:v>
                </c:pt>
                <c:pt idx="245">
                  <c:v>12.19416</c:v>
                </c:pt>
                <c:pt idx="246">
                  <c:v>11.85819</c:v>
                </c:pt>
                <c:pt idx="247">
                  <c:v>11.76155</c:v>
                </c:pt>
                <c:pt idx="248">
                  <c:v>11.72611</c:v>
                </c:pt>
                <c:pt idx="249">
                  <c:v>11.47058</c:v>
                </c:pt>
                <c:pt idx="250">
                  <c:v>11.54116</c:v>
                </c:pt>
                <c:pt idx="251">
                  <c:v>11.75558</c:v>
                </c:pt>
                <c:pt idx="252">
                  <c:v>11.52665</c:v>
                </c:pt>
                <c:pt idx="253">
                  <c:v>11.372</c:v>
                </c:pt>
                <c:pt idx="254">
                  <c:v>11.22217</c:v>
                </c:pt>
                <c:pt idx="255">
                  <c:v>11.090170000000001</c:v>
                </c:pt>
                <c:pt idx="256">
                  <c:v>11.33123</c:v>
                </c:pt>
                <c:pt idx="257">
                  <c:v>11.25675</c:v>
                </c:pt>
                <c:pt idx="258">
                  <c:v>11.304869999999999</c:v>
                </c:pt>
                <c:pt idx="259">
                  <c:v>11.24051</c:v>
                </c:pt>
                <c:pt idx="260">
                  <c:v>11.34285</c:v>
                </c:pt>
                <c:pt idx="261">
                  <c:v>11.204700000000001</c:v>
                </c:pt>
                <c:pt idx="262">
                  <c:v>11.33347</c:v>
                </c:pt>
                <c:pt idx="263">
                  <c:v>11.380229999999999</c:v>
                </c:pt>
                <c:pt idx="264">
                  <c:v>11.16808</c:v>
                </c:pt>
                <c:pt idx="265">
                  <c:v>10.872529999999999</c:v>
                </c:pt>
                <c:pt idx="266">
                  <c:v>10.884790000000001</c:v>
                </c:pt>
                <c:pt idx="267">
                  <c:v>11.050979999999999</c:v>
                </c:pt>
                <c:pt idx="268">
                  <c:v>11.09024</c:v>
                </c:pt>
                <c:pt idx="269">
                  <c:v>11.23704</c:v>
                </c:pt>
                <c:pt idx="270">
                  <c:v>11.42497</c:v>
                </c:pt>
                <c:pt idx="271">
                  <c:v>11.306290000000001</c:v>
                </c:pt>
                <c:pt idx="272">
                  <c:v>11.462350000000001</c:v>
                </c:pt>
                <c:pt idx="273">
                  <c:v>11.99338</c:v>
                </c:pt>
                <c:pt idx="274">
                  <c:v>11.94881</c:v>
                </c:pt>
                <c:pt idx="275">
                  <c:v>12.03684</c:v>
                </c:pt>
                <c:pt idx="276">
                  <c:v>11.91553</c:v>
                </c:pt>
                <c:pt idx="277">
                  <c:v>11.97466</c:v>
                </c:pt>
                <c:pt idx="278">
                  <c:v>12.11637</c:v>
                </c:pt>
                <c:pt idx="279">
                  <c:v>11.792490000000001</c:v>
                </c:pt>
                <c:pt idx="280">
                  <c:v>12.140499999999999</c:v>
                </c:pt>
                <c:pt idx="281">
                  <c:v>12.21612</c:v>
                </c:pt>
                <c:pt idx="282">
                  <c:v>12.121639999999999</c:v>
                </c:pt>
                <c:pt idx="283">
                  <c:v>12.10805</c:v>
                </c:pt>
                <c:pt idx="284">
                  <c:v>11.941050000000001</c:v>
                </c:pt>
                <c:pt idx="285">
                  <c:v>11.732860000000001</c:v>
                </c:pt>
                <c:pt idx="286">
                  <c:v>11.596109999999999</c:v>
                </c:pt>
                <c:pt idx="287">
                  <c:v>11.622439999999999</c:v>
                </c:pt>
                <c:pt idx="288">
                  <c:v>11.66991</c:v>
                </c:pt>
                <c:pt idx="289">
                  <c:v>11.932040000000001</c:v>
                </c:pt>
                <c:pt idx="290">
                  <c:v>13.354039999999999</c:v>
                </c:pt>
                <c:pt idx="291">
                  <c:v>13.225160000000001</c:v>
                </c:pt>
                <c:pt idx="292">
                  <c:v>12.98033</c:v>
                </c:pt>
                <c:pt idx="293">
                  <c:v>12.835850000000001</c:v>
                </c:pt>
                <c:pt idx="294">
                  <c:v>12.83784</c:v>
                </c:pt>
                <c:pt idx="295">
                  <c:v>12.67883</c:v>
                </c:pt>
                <c:pt idx="296">
                  <c:v>12.84811</c:v>
                </c:pt>
                <c:pt idx="297">
                  <c:v>12.36384</c:v>
                </c:pt>
                <c:pt idx="298">
                  <c:v>11.981640000000001</c:v>
                </c:pt>
                <c:pt idx="299">
                  <c:v>12.09479</c:v>
                </c:pt>
                <c:pt idx="300">
                  <c:v>12.004490000000001</c:v>
                </c:pt>
                <c:pt idx="301">
                  <c:v>11.675660000000001</c:v>
                </c:pt>
                <c:pt idx="302">
                  <c:v>11.71346</c:v>
                </c:pt>
                <c:pt idx="303">
                  <c:v>11.97261</c:v>
                </c:pt>
                <c:pt idx="304">
                  <c:v>12.128500000000001</c:v>
                </c:pt>
                <c:pt idx="305">
                  <c:v>12.55097</c:v>
                </c:pt>
                <c:pt idx="306">
                  <c:v>12.931570000000001</c:v>
                </c:pt>
                <c:pt idx="307">
                  <c:v>12.927390000000001</c:v>
                </c:pt>
                <c:pt idx="308">
                  <c:v>12.60622</c:v>
                </c:pt>
                <c:pt idx="309">
                  <c:v>13.08905</c:v>
                </c:pt>
                <c:pt idx="310">
                  <c:v>13.303179999999999</c:v>
                </c:pt>
                <c:pt idx="311">
                  <c:v>13.378130000000001</c:v>
                </c:pt>
                <c:pt idx="312">
                  <c:v>13.577310000000001</c:v>
                </c:pt>
                <c:pt idx="313">
                  <c:v>13.948700000000001</c:v>
                </c:pt>
                <c:pt idx="314">
                  <c:v>14.377649999999999</c:v>
                </c:pt>
                <c:pt idx="315">
                  <c:v>14.68587</c:v>
                </c:pt>
                <c:pt idx="316">
                  <c:v>14.41825</c:v>
                </c:pt>
                <c:pt idx="317">
                  <c:v>14.710599999999999</c:v>
                </c:pt>
                <c:pt idx="318">
                  <c:v>14.661860000000001</c:v>
                </c:pt>
                <c:pt idx="319">
                  <c:v>14.67109</c:v>
                </c:pt>
                <c:pt idx="320">
                  <c:v>14.95851</c:v>
                </c:pt>
                <c:pt idx="321">
                  <c:v>14.998100000000001</c:v>
                </c:pt>
                <c:pt idx="322">
                  <c:v>14.886979999999999</c:v>
                </c:pt>
                <c:pt idx="323">
                  <c:v>14.759069999999999</c:v>
                </c:pt>
                <c:pt idx="324">
                  <c:v>14.46993</c:v>
                </c:pt>
                <c:pt idx="325">
                  <c:v>14.311400000000001</c:v>
                </c:pt>
                <c:pt idx="326">
                  <c:v>14.69209</c:v>
                </c:pt>
                <c:pt idx="327">
                  <c:v>14.96546</c:v>
                </c:pt>
                <c:pt idx="328">
                  <c:v>15.08836</c:v>
                </c:pt>
                <c:pt idx="329">
                  <c:v>14.92709</c:v>
                </c:pt>
                <c:pt idx="330">
                  <c:v>14.72724</c:v>
                </c:pt>
                <c:pt idx="331">
                  <c:v>14.960760000000001</c:v>
                </c:pt>
                <c:pt idx="332" formatCode="0.00000">
                  <c:v>15.039948000000001</c:v>
                </c:pt>
                <c:pt idx="333">
                  <c:v>15.18599</c:v>
                </c:pt>
                <c:pt idx="334">
                  <c:v>14.87171</c:v>
                </c:pt>
                <c:pt idx="335">
                  <c:v>14.71119</c:v>
                </c:pt>
                <c:pt idx="336">
                  <c:v>15.281980000000001</c:v>
                </c:pt>
                <c:pt idx="337">
                  <c:v>15.38607</c:v>
                </c:pt>
                <c:pt idx="338">
                  <c:v>15.420500000000001</c:v>
                </c:pt>
                <c:pt idx="339" formatCode="0.00000">
                  <c:v>15.52177</c:v>
                </c:pt>
                <c:pt idx="340" formatCode="0.00000">
                  <c:v>15.36468</c:v>
                </c:pt>
                <c:pt idx="341" formatCode="0.00000">
                  <c:v>16.166429999999998</c:v>
                </c:pt>
                <c:pt idx="342">
                  <c:v>15.41072</c:v>
                </c:pt>
                <c:pt idx="343">
                  <c:v>15.44059</c:v>
                </c:pt>
                <c:pt idx="344">
                  <c:v>14.28299</c:v>
                </c:pt>
                <c:pt idx="345">
                  <c:v>14.11398</c:v>
                </c:pt>
                <c:pt idx="346">
                  <c:v>13.745039999999999</c:v>
                </c:pt>
                <c:pt idx="347">
                  <c:v>13.690580000000001</c:v>
                </c:pt>
                <c:pt idx="348" formatCode="#,##0.00;\-#,##0.00">
                  <c:v>13.8</c:v>
                </c:pt>
                <c:pt idx="349" formatCode="#,##0.00;\-#,##0.00">
                  <c:v>13.97</c:v>
                </c:pt>
                <c:pt idx="350" formatCode="#,##0.00;\-#,##0.00">
                  <c:v>13.5</c:v>
                </c:pt>
                <c:pt idx="351" formatCode="#,##0.00;\-#,##0.00">
                  <c:v>13.09</c:v>
                </c:pt>
                <c:pt idx="352" formatCode="#,##0.00;\-#,##0.00">
                  <c:v>13</c:v>
                </c:pt>
                <c:pt idx="353" formatCode="#,##0.00;\-#,##0.00">
                  <c:v>12.83</c:v>
                </c:pt>
                <c:pt idx="354" formatCode="#,##0.00;\-#,##0.00">
                  <c:v>12.41</c:v>
                </c:pt>
                <c:pt idx="355" formatCode="#,##0.00;\-#,##0.00">
                  <c:v>12.34</c:v>
                </c:pt>
                <c:pt idx="356">
                  <c:v>12.51826</c:v>
                </c:pt>
                <c:pt idx="357">
                  <c:v>12.75652</c:v>
                </c:pt>
                <c:pt idx="358">
                  <c:v>12.92352</c:v>
                </c:pt>
                <c:pt idx="359">
                  <c:v>13.07652</c:v>
                </c:pt>
                <c:pt idx="360" formatCode="#,##0.00000">
                  <c:v>13.413119999999999</c:v>
                </c:pt>
                <c:pt idx="361" formatCode="#,##0.00000">
                  <c:v>13.637689999999999</c:v>
                </c:pt>
                <c:pt idx="362" formatCode="#,##0.00000">
                  <c:v>13.61237</c:v>
                </c:pt>
                <c:pt idx="363" formatCode="#,##0.00000">
                  <c:v>13.480639999999999</c:v>
                </c:pt>
                <c:pt idx="364" formatCode="#,##0.00000">
                  <c:v>13.66047</c:v>
                </c:pt>
                <c:pt idx="365" formatCode="#,##0.00000">
                  <c:v>14.355549999999999</c:v>
                </c:pt>
              </c:numCache>
            </c:numRef>
          </c:val>
          <c:smooth val="0"/>
          <c:extLst>
            <c:ext xmlns:c16="http://schemas.microsoft.com/office/drawing/2014/chart" uri="{C3380CC4-5D6E-409C-BE32-E72D297353CC}">
              <c16:uniqueId val="{00000001-8BFB-B545-836F-31BF322E1D87}"/>
            </c:ext>
          </c:extLst>
        </c:ser>
        <c:ser>
          <c:idx val="2"/>
          <c:order val="2"/>
          <c:tx>
            <c:strRef>
              <c:f>Sheet1!$D$1</c:f>
              <c:strCache>
                <c:ptCount val="1"/>
                <c:pt idx="0">
                  <c:v>MSCI ACWI ex USA Index</c:v>
                </c:pt>
              </c:strCache>
            </c:strRef>
          </c:tx>
          <c:spPr>
            <a:ln w="19050" cap="rnd">
              <a:solidFill>
                <a:schemeClr val="tx2"/>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Sheet1!$D$2:$D$367</c:f>
              <c:numCache>
                <c:formatCode>General</c:formatCode>
                <c:ptCount val="366"/>
                <c:pt idx="0">
                  <c:v>9.70505</c:v>
                </c:pt>
                <c:pt idx="1">
                  <c:v>9.5202899999999993</c:v>
                </c:pt>
                <c:pt idx="2">
                  <c:v>9.7119499999999999</c:v>
                </c:pt>
                <c:pt idx="3">
                  <c:v>9.4880600000000008</c:v>
                </c:pt>
                <c:pt idx="4">
                  <c:v>9.4880899999999997</c:v>
                </c:pt>
                <c:pt idx="5">
                  <c:v>10.244719999999999</c:v>
                </c:pt>
                <c:pt idx="6">
                  <c:v>10.14242</c:v>
                </c:pt>
                <c:pt idx="7">
                  <c:v>10.13984</c:v>
                </c:pt>
                <c:pt idx="8">
                  <c:v>10.089980000000001</c:v>
                </c:pt>
                <c:pt idx="9">
                  <c:v>9.9035499999999992</c:v>
                </c:pt>
                <c:pt idx="10">
                  <c:v>9.8593799999999998</c:v>
                </c:pt>
                <c:pt idx="11">
                  <c:v>10.00436</c:v>
                </c:pt>
                <c:pt idx="12">
                  <c:v>9.7736099999999997</c:v>
                </c:pt>
                <c:pt idx="13">
                  <c:v>9.71983</c:v>
                </c:pt>
                <c:pt idx="14">
                  <c:v>10.11997</c:v>
                </c:pt>
                <c:pt idx="15">
                  <c:v>10.39273</c:v>
                </c:pt>
                <c:pt idx="16">
                  <c:v>10.339600000000001</c:v>
                </c:pt>
                <c:pt idx="17">
                  <c:v>11.243510000000001</c:v>
                </c:pt>
                <c:pt idx="18">
                  <c:v>11.5198</c:v>
                </c:pt>
                <c:pt idx="19">
                  <c:v>11.55368</c:v>
                </c:pt>
                <c:pt idx="20">
                  <c:v>11.895960000000001</c:v>
                </c:pt>
                <c:pt idx="21">
                  <c:v>11.97594</c:v>
                </c:pt>
                <c:pt idx="22">
                  <c:v>12.08947</c:v>
                </c:pt>
                <c:pt idx="23">
                  <c:v>12.31644</c:v>
                </c:pt>
                <c:pt idx="24">
                  <c:v>12.45452</c:v>
                </c:pt>
                <c:pt idx="25">
                  <c:v>12.23263</c:v>
                </c:pt>
                <c:pt idx="26">
                  <c:v>11.5939</c:v>
                </c:pt>
                <c:pt idx="27">
                  <c:v>11.515750000000001</c:v>
                </c:pt>
                <c:pt idx="28">
                  <c:v>11.649290000000001</c:v>
                </c:pt>
                <c:pt idx="29">
                  <c:v>11.74404</c:v>
                </c:pt>
                <c:pt idx="30">
                  <c:v>11.886340000000001</c:v>
                </c:pt>
                <c:pt idx="31">
                  <c:v>12.29735</c:v>
                </c:pt>
                <c:pt idx="32">
                  <c:v>13.11524</c:v>
                </c:pt>
                <c:pt idx="33">
                  <c:v>12.36772</c:v>
                </c:pt>
                <c:pt idx="34">
                  <c:v>12.10019</c:v>
                </c:pt>
                <c:pt idx="35">
                  <c:v>12.126049999999999</c:v>
                </c:pt>
                <c:pt idx="36">
                  <c:v>12.55063</c:v>
                </c:pt>
                <c:pt idx="37">
                  <c:v>12.85675</c:v>
                </c:pt>
                <c:pt idx="38">
                  <c:v>12.807079999999999</c:v>
                </c:pt>
                <c:pt idx="39">
                  <c:v>12.64049</c:v>
                </c:pt>
                <c:pt idx="40">
                  <c:v>12.765829999999999</c:v>
                </c:pt>
                <c:pt idx="41">
                  <c:v>13.25836</c:v>
                </c:pt>
                <c:pt idx="42">
                  <c:v>13.567299999999999</c:v>
                </c:pt>
                <c:pt idx="43">
                  <c:v>12.845039999999999</c:v>
                </c:pt>
                <c:pt idx="44">
                  <c:v>13.017580000000001</c:v>
                </c:pt>
                <c:pt idx="45">
                  <c:v>13.927899999999999</c:v>
                </c:pt>
                <c:pt idx="46">
                  <c:v>14.75644</c:v>
                </c:pt>
                <c:pt idx="47">
                  <c:v>14.937709999999999</c:v>
                </c:pt>
                <c:pt idx="48">
                  <c:v>15.083769999999999</c:v>
                </c:pt>
                <c:pt idx="49">
                  <c:v>17.434439999999999</c:v>
                </c:pt>
                <c:pt idx="50">
                  <c:v>17.577259999999999</c:v>
                </c:pt>
                <c:pt idx="51">
                  <c:v>17.185130000000001</c:v>
                </c:pt>
                <c:pt idx="52">
                  <c:v>16.929950000000002</c:v>
                </c:pt>
                <c:pt idx="53">
                  <c:v>16.03539</c:v>
                </c:pt>
                <c:pt idx="54">
                  <c:v>15.579409999999999</c:v>
                </c:pt>
                <c:pt idx="55">
                  <c:v>15.50873</c:v>
                </c:pt>
                <c:pt idx="56">
                  <c:v>14.558809999999999</c:v>
                </c:pt>
                <c:pt idx="57">
                  <c:v>14.676869999999999</c:v>
                </c:pt>
                <c:pt idx="58">
                  <c:v>14.247909999999999</c:v>
                </c:pt>
                <c:pt idx="59">
                  <c:v>14.57607</c:v>
                </c:pt>
                <c:pt idx="60">
                  <c:v>14.22433</c:v>
                </c:pt>
                <c:pt idx="61">
                  <c:v>13.671329999999999</c:v>
                </c:pt>
                <c:pt idx="62">
                  <c:v>14.394410000000001</c:v>
                </c:pt>
                <c:pt idx="63">
                  <c:v>14.549390000000001</c:v>
                </c:pt>
                <c:pt idx="64">
                  <c:v>14.55833</c:v>
                </c:pt>
                <c:pt idx="65">
                  <c:v>14.22179</c:v>
                </c:pt>
                <c:pt idx="66">
                  <c:v>14.573539999999999</c:v>
                </c:pt>
                <c:pt idx="67">
                  <c:v>14.386559999999999</c:v>
                </c:pt>
                <c:pt idx="68">
                  <c:v>15.752280000000001</c:v>
                </c:pt>
                <c:pt idx="69">
                  <c:v>15.43333</c:v>
                </c:pt>
                <c:pt idx="70">
                  <c:v>14.65915</c:v>
                </c:pt>
                <c:pt idx="71">
                  <c:v>15.724740000000001</c:v>
                </c:pt>
                <c:pt idx="72">
                  <c:v>15.55734</c:v>
                </c:pt>
                <c:pt idx="73">
                  <c:v>15.641220000000001</c:v>
                </c:pt>
                <c:pt idx="74">
                  <c:v>15.237270000000001</c:v>
                </c:pt>
                <c:pt idx="75">
                  <c:v>14.72204</c:v>
                </c:pt>
                <c:pt idx="76">
                  <c:v>14.493119999999999</c:v>
                </c:pt>
                <c:pt idx="77">
                  <c:v>15.659750000000001</c:v>
                </c:pt>
                <c:pt idx="78">
                  <c:v>16.084479999999999</c:v>
                </c:pt>
                <c:pt idx="79">
                  <c:v>15.964370000000001</c:v>
                </c:pt>
                <c:pt idx="80">
                  <c:v>16.46264</c:v>
                </c:pt>
                <c:pt idx="81">
                  <c:v>16.479900000000001</c:v>
                </c:pt>
                <c:pt idx="82">
                  <c:v>16.28952</c:v>
                </c:pt>
                <c:pt idx="83">
                  <c:v>16.559349999999998</c:v>
                </c:pt>
                <c:pt idx="84">
                  <c:v>16.320730000000001</c:v>
                </c:pt>
                <c:pt idx="85">
                  <c:v>16.520959999999999</c:v>
                </c:pt>
                <c:pt idx="86">
                  <c:v>16.997409999999999</c:v>
                </c:pt>
                <c:pt idx="87">
                  <c:v>16.73959</c:v>
                </c:pt>
                <c:pt idx="88">
                  <c:v>16.679069999999999</c:v>
                </c:pt>
                <c:pt idx="89">
                  <c:v>15.70172</c:v>
                </c:pt>
                <c:pt idx="90">
                  <c:v>14.978770000000001</c:v>
                </c:pt>
                <c:pt idx="91">
                  <c:v>14.700290000000001</c:v>
                </c:pt>
                <c:pt idx="92">
                  <c:v>14.71449</c:v>
                </c:pt>
                <c:pt idx="93">
                  <c:v>14.30927</c:v>
                </c:pt>
                <c:pt idx="94">
                  <c:v>14.61341</c:v>
                </c:pt>
                <c:pt idx="95">
                  <c:v>14.62846</c:v>
                </c:pt>
                <c:pt idx="96">
                  <c:v>14.18655</c:v>
                </c:pt>
                <c:pt idx="97">
                  <c:v>14.153930000000001</c:v>
                </c:pt>
                <c:pt idx="98">
                  <c:v>13.663360000000001</c:v>
                </c:pt>
                <c:pt idx="99">
                  <c:v>14.1492</c:v>
                </c:pt>
                <c:pt idx="100">
                  <c:v>13.991529999999999</c:v>
                </c:pt>
                <c:pt idx="101">
                  <c:v>13.7187</c:v>
                </c:pt>
                <c:pt idx="102">
                  <c:v>14.16728</c:v>
                </c:pt>
                <c:pt idx="103">
                  <c:v>14.0924</c:v>
                </c:pt>
                <c:pt idx="104">
                  <c:v>14.065060000000001</c:v>
                </c:pt>
                <c:pt idx="105">
                  <c:v>13.908329999999999</c:v>
                </c:pt>
                <c:pt idx="106">
                  <c:v>13.582380000000001</c:v>
                </c:pt>
                <c:pt idx="107">
                  <c:v>13.203799999999999</c:v>
                </c:pt>
                <c:pt idx="108">
                  <c:v>13.18587</c:v>
                </c:pt>
                <c:pt idx="109">
                  <c:v>13.27727</c:v>
                </c:pt>
                <c:pt idx="110">
                  <c:v>13.083729999999999</c:v>
                </c:pt>
                <c:pt idx="111">
                  <c:v>13.37247</c:v>
                </c:pt>
                <c:pt idx="112">
                  <c:v>13.23068</c:v>
                </c:pt>
                <c:pt idx="113">
                  <c:v>12.75132</c:v>
                </c:pt>
                <c:pt idx="114">
                  <c:v>12.661289999999999</c:v>
                </c:pt>
                <c:pt idx="115">
                  <c:v>12.71026</c:v>
                </c:pt>
                <c:pt idx="116">
                  <c:v>12.45425</c:v>
                </c:pt>
                <c:pt idx="117">
                  <c:v>12.692159999999999</c:v>
                </c:pt>
                <c:pt idx="118">
                  <c:v>12.056760000000001</c:v>
                </c:pt>
                <c:pt idx="119">
                  <c:v>11.448600000000001</c:v>
                </c:pt>
                <c:pt idx="120">
                  <c:v>11.26216</c:v>
                </c:pt>
                <c:pt idx="121">
                  <c:v>10.88618</c:v>
                </c:pt>
                <c:pt idx="122">
                  <c:v>10.929650000000001</c:v>
                </c:pt>
                <c:pt idx="123">
                  <c:v>11.064629999999999</c:v>
                </c:pt>
                <c:pt idx="124">
                  <c:v>11.18441</c:v>
                </c:pt>
                <c:pt idx="125">
                  <c:v>10.90672</c:v>
                </c:pt>
                <c:pt idx="126">
                  <c:v>11.05951</c:v>
                </c:pt>
                <c:pt idx="127">
                  <c:v>10.77891</c:v>
                </c:pt>
                <c:pt idx="128">
                  <c:v>10.50328</c:v>
                </c:pt>
                <c:pt idx="129">
                  <c:v>10.488960000000001</c:v>
                </c:pt>
                <c:pt idx="130">
                  <c:v>10.23846</c:v>
                </c:pt>
                <c:pt idx="131">
                  <c:v>9.9757999999999996</c:v>
                </c:pt>
                <c:pt idx="132">
                  <c:v>9.86632</c:v>
                </c:pt>
                <c:pt idx="133">
                  <c:v>9.7215900000000008</c:v>
                </c:pt>
                <c:pt idx="134">
                  <c:v>9.4792500000000004</c:v>
                </c:pt>
                <c:pt idx="135">
                  <c:v>9.49709</c:v>
                </c:pt>
                <c:pt idx="136">
                  <c:v>9.2309400000000004</c:v>
                </c:pt>
                <c:pt idx="137">
                  <c:v>9.3377099999999995</c:v>
                </c:pt>
                <c:pt idx="138">
                  <c:v>9.1296400000000002</c:v>
                </c:pt>
                <c:pt idx="139">
                  <c:v>9.3486799999999999</c:v>
                </c:pt>
                <c:pt idx="140">
                  <c:v>9.2252899999999993</c:v>
                </c:pt>
                <c:pt idx="141">
                  <c:v>9.2628400000000006</c:v>
                </c:pt>
                <c:pt idx="142">
                  <c:v>9.4332899999999995</c:v>
                </c:pt>
                <c:pt idx="143">
                  <c:v>9.1891800000000003</c:v>
                </c:pt>
                <c:pt idx="144">
                  <c:v>9.3063900000000004</c:v>
                </c:pt>
                <c:pt idx="145">
                  <c:v>8.9750800000000002</c:v>
                </c:pt>
                <c:pt idx="146">
                  <c:v>9.1356599999999997</c:v>
                </c:pt>
                <c:pt idx="147">
                  <c:v>9.2269000000000005</c:v>
                </c:pt>
                <c:pt idx="148">
                  <c:v>9.30884</c:v>
                </c:pt>
                <c:pt idx="149">
                  <c:v>9.4837299999999995</c:v>
                </c:pt>
                <c:pt idx="150">
                  <c:v>9.3572699999999998</c:v>
                </c:pt>
                <c:pt idx="151">
                  <c:v>9.4457000000000004</c:v>
                </c:pt>
                <c:pt idx="152">
                  <c:v>10.13571</c:v>
                </c:pt>
                <c:pt idx="153">
                  <c:v>11.81695</c:v>
                </c:pt>
                <c:pt idx="154">
                  <c:v>11.631360000000001</c:v>
                </c:pt>
                <c:pt idx="155">
                  <c:v>11.16799</c:v>
                </c:pt>
                <c:pt idx="156">
                  <c:v>11.18585</c:v>
                </c:pt>
                <c:pt idx="157">
                  <c:v>11.25543</c:v>
                </c:pt>
                <c:pt idx="158">
                  <c:v>10.91704</c:v>
                </c:pt>
                <c:pt idx="159">
                  <c:v>10.120010000000001</c:v>
                </c:pt>
                <c:pt idx="160">
                  <c:v>9.9726400000000002</c:v>
                </c:pt>
                <c:pt idx="161">
                  <c:v>9.8309800000000003</c:v>
                </c:pt>
                <c:pt idx="162">
                  <c:v>9.9048999999999996</c:v>
                </c:pt>
                <c:pt idx="163">
                  <c:v>9.9625199999999996</c:v>
                </c:pt>
                <c:pt idx="164">
                  <c:v>9.7419399999999996</c:v>
                </c:pt>
                <c:pt idx="165">
                  <c:v>10.036110000000001</c:v>
                </c:pt>
                <c:pt idx="166">
                  <c:v>10.08825</c:v>
                </c:pt>
                <c:pt idx="167">
                  <c:v>9.8748699999999996</c:v>
                </c:pt>
                <c:pt idx="168">
                  <c:v>9.7558299999999996</c:v>
                </c:pt>
                <c:pt idx="169">
                  <c:v>9.6852499999999999</c:v>
                </c:pt>
                <c:pt idx="170">
                  <c:v>9.2887900000000005</c:v>
                </c:pt>
                <c:pt idx="171">
                  <c:v>9.0518800000000006</c:v>
                </c:pt>
                <c:pt idx="172">
                  <c:v>8.7992799999999995</c:v>
                </c:pt>
                <c:pt idx="173">
                  <c:v>8.6798400000000004</c:v>
                </c:pt>
                <c:pt idx="174">
                  <c:v>8.7041299999999993</c:v>
                </c:pt>
                <c:pt idx="175">
                  <c:v>8.8125999999999998</c:v>
                </c:pt>
                <c:pt idx="176">
                  <c:v>8.6046999999999993</c:v>
                </c:pt>
                <c:pt idx="177">
                  <c:v>8.6897800000000007</c:v>
                </c:pt>
                <c:pt idx="178">
                  <c:v>8.6115499999999994</c:v>
                </c:pt>
                <c:pt idx="179">
                  <c:v>8.4763199999999994</c:v>
                </c:pt>
                <c:pt idx="180">
                  <c:v>8.5772899999999996</c:v>
                </c:pt>
                <c:pt idx="181">
                  <c:v>8.67882</c:v>
                </c:pt>
                <c:pt idx="182">
                  <c:v>8.4609000000000005</c:v>
                </c:pt>
                <c:pt idx="183">
                  <c:v>8.4907900000000005</c:v>
                </c:pt>
                <c:pt idx="184">
                  <c:v>8.6670099999999994</c:v>
                </c:pt>
                <c:pt idx="185">
                  <c:v>8.5551999999999992</c:v>
                </c:pt>
                <c:pt idx="186">
                  <c:v>8.8062199999999997</c:v>
                </c:pt>
                <c:pt idx="187">
                  <c:v>8.9774499999999993</c:v>
                </c:pt>
                <c:pt idx="188">
                  <c:v>9.2620699999999996</c:v>
                </c:pt>
                <c:pt idx="189">
                  <c:v>9.2874800000000004</c:v>
                </c:pt>
                <c:pt idx="190">
                  <c:v>9.3460699999999992</c:v>
                </c:pt>
                <c:pt idx="191">
                  <c:v>9.5620799999999999</c:v>
                </c:pt>
                <c:pt idx="192">
                  <c:v>9.0511900000000001</c:v>
                </c:pt>
                <c:pt idx="193">
                  <c:v>8.9162300000000005</c:v>
                </c:pt>
                <c:pt idx="194">
                  <c:v>8.9835200000000004</c:v>
                </c:pt>
                <c:pt idx="195">
                  <c:v>9.2641600000000004</c:v>
                </c:pt>
                <c:pt idx="196">
                  <c:v>9.4144500000000004</c:v>
                </c:pt>
                <c:pt idx="197">
                  <c:v>9.4495500000000003</c:v>
                </c:pt>
                <c:pt idx="198">
                  <c:v>9.4911100000000008</c:v>
                </c:pt>
                <c:pt idx="199">
                  <c:v>9.4214000000000002</c:v>
                </c:pt>
                <c:pt idx="200">
                  <c:v>9.3239800000000006</c:v>
                </c:pt>
                <c:pt idx="201">
                  <c:v>9.3280999999999992</c:v>
                </c:pt>
                <c:pt idx="202">
                  <c:v>9.3354300000000006</c:v>
                </c:pt>
                <c:pt idx="203">
                  <c:v>9.2309800000000006</c:v>
                </c:pt>
                <c:pt idx="204">
                  <c:v>9.3439899999999998</c:v>
                </c:pt>
                <c:pt idx="205">
                  <c:v>9.3774999999999995</c:v>
                </c:pt>
                <c:pt idx="206">
                  <c:v>9.5002600000000008</c:v>
                </c:pt>
                <c:pt idx="207">
                  <c:v>9.6214099999999991</c:v>
                </c:pt>
                <c:pt idx="208">
                  <c:v>9.6948000000000008</c:v>
                </c:pt>
                <c:pt idx="209">
                  <c:v>9.7420299999999997</c:v>
                </c:pt>
                <c:pt idx="210">
                  <c:v>9.5605499999999992</c:v>
                </c:pt>
                <c:pt idx="211">
                  <c:v>9.6794899999999995</c:v>
                </c:pt>
                <c:pt idx="212">
                  <c:v>9.5166199999999996</c:v>
                </c:pt>
                <c:pt idx="213">
                  <c:v>9.5330300000000001</c:v>
                </c:pt>
                <c:pt idx="214">
                  <c:v>9.5449999999999999</c:v>
                </c:pt>
                <c:pt idx="215">
                  <c:v>9.5033499999999993</c:v>
                </c:pt>
                <c:pt idx="216">
                  <c:v>9.5945900000000002</c:v>
                </c:pt>
                <c:pt idx="217">
                  <c:v>9.4149100000000008</c:v>
                </c:pt>
                <c:pt idx="218">
                  <c:v>9.2453199999999995</c:v>
                </c:pt>
                <c:pt idx="219">
                  <c:v>9.3707999999999991</c:v>
                </c:pt>
                <c:pt idx="220">
                  <c:v>9.4112399999999994</c:v>
                </c:pt>
                <c:pt idx="221">
                  <c:v>9.2164999999999999</c:v>
                </c:pt>
                <c:pt idx="222">
                  <c:v>9.0818700000000003</c:v>
                </c:pt>
                <c:pt idx="223">
                  <c:v>9.0767100000000003</c:v>
                </c:pt>
                <c:pt idx="224">
                  <c:v>9.3386899999999997</c:v>
                </c:pt>
                <c:pt idx="225">
                  <c:v>9.1963799999999996</c:v>
                </c:pt>
                <c:pt idx="226">
                  <c:v>9.1161200000000004</c:v>
                </c:pt>
                <c:pt idx="227">
                  <c:v>9.1366200000000006</c:v>
                </c:pt>
                <c:pt idx="228">
                  <c:v>9.2416599999999995</c:v>
                </c:pt>
                <c:pt idx="229">
                  <c:v>9.0409400000000009</c:v>
                </c:pt>
                <c:pt idx="230">
                  <c:v>9.0314899999999998</c:v>
                </c:pt>
                <c:pt idx="231">
                  <c:v>9.0152300000000007</c:v>
                </c:pt>
                <c:pt idx="232">
                  <c:v>8.9457000000000004</c:v>
                </c:pt>
                <c:pt idx="233">
                  <c:v>8.7736300000000007</c:v>
                </c:pt>
                <c:pt idx="234">
                  <c:v>8.9768399999999993</c:v>
                </c:pt>
                <c:pt idx="235">
                  <c:v>8.98888</c:v>
                </c:pt>
                <c:pt idx="236">
                  <c:v>9.1867199999999993</c:v>
                </c:pt>
                <c:pt idx="237">
                  <c:v>9.0185200000000005</c:v>
                </c:pt>
                <c:pt idx="238">
                  <c:v>8.9239300000000004</c:v>
                </c:pt>
                <c:pt idx="239">
                  <c:v>8.9649400000000004</c:v>
                </c:pt>
                <c:pt idx="240">
                  <c:v>9.0395800000000008</c:v>
                </c:pt>
                <c:pt idx="241">
                  <c:v>8.7941099999999999</c:v>
                </c:pt>
                <c:pt idx="242">
                  <c:v>8.5118399999999994</c:v>
                </c:pt>
                <c:pt idx="243">
                  <c:v>8.4096100000000007</c:v>
                </c:pt>
                <c:pt idx="244">
                  <c:v>8.6753</c:v>
                </c:pt>
                <c:pt idx="245">
                  <c:v>8.9576100000000007</c:v>
                </c:pt>
                <c:pt idx="246">
                  <c:v>8.8939000000000004</c:v>
                </c:pt>
                <c:pt idx="247">
                  <c:v>8.9582300000000004</c:v>
                </c:pt>
                <c:pt idx="248">
                  <c:v>8.9953099999999999</c:v>
                </c:pt>
                <c:pt idx="249">
                  <c:v>8.7774999999999999</c:v>
                </c:pt>
                <c:pt idx="250">
                  <c:v>8.7826199999999996</c:v>
                </c:pt>
                <c:pt idx="251">
                  <c:v>8.8039400000000008</c:v>
                </c:pt>
                <c:pt idx="252">
                  <c:v>8.7823399999999996</c:v>
                </c:pt>
                <c:pt idx="253">
                  <c:v>8.7354800000000008</c:v>
                </c:pt>
                <c:pt idx="254">
                  <c:v>8.7181499999999996</c:v>
                </c:pt>
                <c:pt idx="255">
                  <c:v>8.8421099999999999</c:v>
                </c:pt>
                <c:pt idx="256">
                  <c:v>9.1047499999999992</c:v>
                </c:pt>
                <c:pt idx="257">
                  <c:v>9.25854</c:v>
                </c:pt>
                <c:pt idx="258">
                  <c:v>9.3766700000000007</c:v>
                </c:pt>
                <c:pt idx="259">
                  <c:v>9.4167799999999993</c:v>
                </c:pt>
                <c:pt idx="260">
                  <c:v>9.45336</c:v>
                </c:pt>
                <c:pt idx="261">
                  <c:v>9.5176700000000007</c:v>
                </c:pt>
                <c:pt idx="262">
                  <c:v>9.6057600000000001</c:v>
                </c:pt>
                <c:pt idx="263">
                  <c:v>9.4894200000000009</c:v>
                </c:pt>
                <c:pt idx="264">
                  <c:v>9.5618400000000001</c:v>
                </c:pt>
                <c:pt idx="265">
                  <c:v>9.3810800000000008</c:v>
                </c:pt>
                <c:pt idx="266">
                  <c:v>9.3744899999999998</c:v>
                </c:pt>
                <c:pt idx="267">
                  <c:v>9.2411100000000008</c:v>
                </c:pt>
                <c:pt idx="268">
                  <c:v>9.4104600000000005</c:v>
                </c:pt>
                <c:pt idx="269">
                  <c:v>9.2662600000000008</c:v>
                </c:pt>
                <c:pt idx="270">
                  <c:v>9.2931699999999999</c:v>
                </c:pt>
                <c:pt idx="271">
                  <c:v>9.3620900000000002</c:v>
                </c:pt>
                <c:pt idx="272">
                  <c:v>9.2591400000000004</c:v>
                </c:pt>
                <c:pt idx="273">
                  <c:v>9.3918400000000002</c:v>
                </c:pt>
                <c:pt idx="274">
                  <c:v>9.6159300000000005</c:v>
                </c:pt>
                <c:pt idx="275">
                  <c:v>9.6965800000000009</c:v>
                </c:pt>
                <c:pt idx="276">
                  <c:v>9.75427</c:v>
                </c:pt>
                <c:pt idx="277">
                  <c:v>9.8064499999999999</c:v>
                </c:pt>
                <c:pt idx="278">
                  <c:v>9.98447</c:v>
                </c:pt>
                <c:pt idx="279">
                  <c:v>9.8084600000000002</c:v>
                </c:pt>
                <c:pt idx="280">
                  <c:v>9.6676900000000003</c:v>
                </c:pt>
                <c:pt idx="281">
                  <c:v>9.7968799999999998</c:v>
                </c:pt>
                <c:pt idx="282">
                  <c:v>10.021470000000001</c:v>
                </c:pt>
                <c:pt idx="283">
                  <c:v>9.9940999999999995</c:v>
                </c:pt>
                <c:pt idx="284">
                  <c:v>9.9667700000000004</c:v>
                </c:pt>
                <c:pt idx="285">
                  <c:v>9.8670299999999997</c:v>
                </c:pt>
                <c:pt idx="286">
                  <c:v>10.14179</c:v>
                </c:pt>
                <c:pt idx="287">
                  <c:v>10.37571</c:v>
                </c:pt>
                <c:pt idx="288">
                  <c:v>10.537470000000001</c:v>
                </c:pt>
                <c:pt idx="289">
                  <c:v>10.97991</c:v>
                </c:pt>
                <c:pt idx="290">
                  <c:v>12.23399</c:v>
                </c:pt>
                <c:pt idx="291">
                  <c:v>12.175940000000001</c:v>
                </c:pt>
                <c:pt idx="292">
                  <c:v>11.886200000000001</c:v>
                </c:pt>
                <c:pt idx="293">
                  <c:v>12.09094</c:v>
                </c:pt>
                <c:pt idx="294">
                  <c:v>12.799010000000001</c:v>
                </c:pt>
                <c:pt idx="295">
                  <c:v>12.660349999999999</c:v>
                </c:pt>
                <c:pt idx="296">
                  <c:v>13.00032</c:v>
                </c:pt>
                <c:pt idx="297">
                  <c:v>13.23882</c:v>
                </c:pt>
                <c:pt idx="298">
                  <c:v>12.151059999999999</c:v>
                </c:pt>
                <c:pt idx="299">
                  <c:v>11.93093</c:v>
                </c:pt>
                <c:pt idx="300">
                  <c:v>12.60352</c:v>
                </c:pt>
                <c:pt idx="301">
                  <c:v>12.148070000000001</c:v>
                </c:pt>
                <c:pt idx="302">
                  <c:v>11.803100000000001</c:v>
                </c:pt>
                <c:pt idx="303">
                  <c:v>11.87768</c:v>
                </c:pt>
                <c:pt idx="304">
                  <c:v>11.633100000000001</c:v>
                </c:pt>
                <c:pt idx="305">
                  <c:v>11.822240000000001</c:v>
                </c:pt>
                <c:pt idx="306">
                  <c:v>11.5893</c:v>
                </c:pt>
                <c:pt idx="307">
                  <c:v>11.39472</c:v>
                </c:pt>
                <c:pt idx="308">
                  <c:v>10.996650000000001</c:v>
                </c:pt>
                <c:pt idx="309">
                  <c:v>11.299609999999999</c:v>
                </c:pt>
                <c:pt idx="310">
                  <c:v>11.377050000000001</c:v>
                </c:pt>
                <c:pt idx="311">
                  <c:v>11.27872</c:v>
                </c:pt>
                <c:pt idx="312">
                  <c:v>11.34003</c:v>
                </c:pt>
                <c:pt idx="313">
                  <c:v>11.175789999999999</c:v>
                </c:pt>
                <c:pt idx="314">
                  <c:v>11.058199999999999</c:v>
                </c:pt>
                <c:pt idx="315">
                  <c:v>11.127420000000001</c:v>
                </c:pt>
                <c:pt idx="316">
                  <c:v>11.023339999999999</c:v>
                </c:pt>
                <c:pt idx="317">
                  <c:v>11.16142</c:v>
                </c:pt>
                <c:pt idx="318">
                  <c:v>11.009679999999999</c:v>
                </c:pt>
                <c:pt idx="319">
                  <c:v>10.981629999999999</c:v>
                </c:pt>
                <c:pt idx="320">
                  <c:v>10.81357</c:v>
                </c:pt>
                <c:pt idx="321">
                  <c:v>10.65385</c:v>
                </c:pt>
                <c:pt idx="322">
                  <c:v>11.00854</c:v>
                </c:pt>
                <c:pt idx="323">
                  <c:v>10.90508</c:v>
                </c:pt>
                <c:pt idx="324">
                  <c:v>11.15761</c:v>
                </c:pt>
                <c:pt idx="325">
                  <c:v>11.10688</c:v>
                </c:pt>
                <c:pt idx="326">
                  <c:v>11.47349</c:v>
                </c:pt>
                <c:pt idx="327">
                  <c:v>11.391579999999999</c:v>
                </c:pt>
                <c:pt idx="328">
                  <c:v>11.824109999999999</c:v>
                </c:pt>
                <c:pt idx="329">
                  <c:v>11.51553</c:v>
                </c:pt>
                <c:pt idx="330">
                  <c:v>11.19186</c:v>
                </c:pt>
                <c:pt idx="331">
                  <c:v>11.286989999999999</c:v>
                </c:pt>
                <c:pt idx="332">
                  <c:v>11.22536</c:v>
                </c:pt>
                <c:pt idx="333">
                  <c:v>11.4351</c:v>
                </c:pt>
                <c:pt idx="334">
                  <c:v>11.4358</c:v>
                </c:pt>
                <c:pt idx="335">
                  <c:v>11.21871</c:v>
                </c:pt>
                <c:pt idx="336">
                  <c:v>11.559240000000001</c:v>
                </c:pt>
                <c:pt idx="337">
                  <c:v>11.78084</c:v>
                </c:pt>
                <c:pt idx="338">
                  <c:v>12.165609999999999</c:v>
                </c:pt>
                <c:pt idx="339" formatCode="#,##0.00000">
                  <c:v>12.32621</c:v>
                </c:pt>
                <c:pt idx="340" formatCode="#,##0.00000">
                  <c:v>12.255990000000001</c:v>
                </c:pt>
                <c:pt idx="341" formatCode="#,##0.00000">
                  <c:v>13.02216</c:v>
                </c:pt>
                <c:pt idx="342" formatCode="0.000000">
                  <c:v>12.40119</c:v>
                </c:pt>
                <c:pt idx="343" formatCode="#,##0.00000">
                  <c:v>12.4275</c:v>
                </c:pt>
                <c:pt idx="344" formatCode="#,##0.00000">
                  <c:v>11.625260000000001</c:v>
                </c:pt>
                <c:pt idx="345" formatCode="#,##0.00000">
                  <c:v>11.69697</c:v>
                </c:pt>
                <c:pt idx="346" formatCode="#,##0.00000">
                  <c:v>11.38869</c:v>
                </c:pt>
                <c:pt idx="347" formatCode="#,##0.00000">
                  <c:v>11.55275</c:v>
                </c:pt>
                <c:pt idx="348" formatCode="#,##0.00000">
                  <c:v>11.64087</c:v>
                </c:pt>
                <c:pt idx="349" formatCode="#,##0.00000">
                  <c:v>11.90048</c:v>
                </c:pt>
                <c:pt idx="350" formatCode="#,##0.00000">
                  <c:v>11.325150000000001</c:v>
                </c:pt>
                <c:pt idx="351" formatCode="#,##0.00000">
                  <c:v>11.06406</c:v>
                </c:pt>
                <c:pt idx="352" formatCode="#,##0.00000">
                  <c:v>11.143649999999999</c:v>
                </c:pt>
                <c:pt idx="353" formatCode="#,##0.00000">
                  <c:v>11.119450000000001</c:v>
                </c:pt>
                <c:pt idx="354" formatCode="#,##0.00000">
                  <c:v>11.34146</c:v>
                </c:pt>
                <c:pt idx="355" formatCode="#,##0.00000">
                  <c:v>11.193849999999999</c:v>
                </c:pt>
                <c:pt idx="356" formatCode="#,##0.00000">
                  <c:v>12.20204</c:v>
                </c:pt>
                <c:pt idx="357" formatCode="#,##0.00000">
                  <c:v>12.634449999999999</c:v>
                </c:pt>
                <c:pt idx="358" formatCode="#,##0.00000">
                  <c:v>12.309990000000001</c:v>
                </c:pt>
                <c:pt idx="359" formatCode="#,##0.00000">
                  <c:v>12.55293</c:v>
                </c:pt>
                <c:pt idx="360" formatCode="#,##0.00000">
                  <c:v>13.776529999999999</c:v>
                </c:pt>
                <c:pt idx="361" formatCode="#,##0.00000">
                  <c:v>14.235139999999999</c:v>
                </c:pt>
                <c:pt idx="362" formatCode="#,##0.00000">
                  <c:v>13.495810000000001</c:v>
                </c:pt>
                <c:pt idx="363" formatCode="#,##0.00000">
                  <c:v>14.462630000000001</c:v>
                </c:pt>
                <c:pt idx="364" formatCode="#,##0.00000">
                  <c:v>16.198119999999999</c:v>
                </c:pt>
                <c:pt idx="365" formatCode="#,##0.00000">
                  <c:v>17.326319999999999</c:v>
                </c:pt>
              </c:numCache>
            </c:numRef>
          </c:val>
          <c:smooth val="0"/>
          <c:extLst>
            <c:ext xmlns:c16="http://schemas.microsoft.com/office/drawing/2014/chart" uri="{C3380CC4-5D6E-409C-BE32-E72D297353CC}">
              <c16:uniqueId val="{00000002-8BFB-B545-836F-31BF322E1D87}"/>
            </c:ext>
          </c:extLst>
        </c:ser>
        <c:dLbls>
          <c:showLegendKey val="0"/>
          <c:showVal val="0"/>
          <c:showCatName val="0"/>
          <c:showSerName val="0"/>
          <c:showPercent val="0"/>
          <c:showBubbleSize val="0"/>
        </c:dLbls>
        <c:smooth val="0"/>
        <c:axId val="208565375"/>
        <c:axId val="208559551"/>
      </c:lineChart>
      <c:dateAx>
        <c:axId val="208565375"/>
        <c:scaling>
          <c:orientation val="minMax"/>
          <c:max val="46203"/>
        </c:scaling>
        <c:delete val="0"/>
        <c:axPos val="b"/>
        <c:numFmt formatCode="\ \'yy;@" sourceLinked="0"/>
        <c:majorTickMark val="none"/>
        <c:minorTickMark val="none"/>
        <c:tickLblPos val="low"/>
        <c:spPr>
          <a:noFill/>
          <a:ln w="6350"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208559551"/>
        <c:crosses val="autoZero"/>
        <c:auto val="1"/>
        <c:lblOffset val="100"/>
        <c:baseTimeUnit val="months"/>
        <c:majorUnit val="6"/>
        <c:majorTimeUnit val="years"/>
      </c:dateAx>
      <c:valAx>
        <c:axId val="208559551"/>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2085653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rgbClr val="762157"/>
              </a:solidFill>
              <a:ln w="19050">
                <a:solidFill>
                  <a:schemeClr val="lt1"/>
                </a:solidFill>
              </a:ln>
              <a:effectLst/>
            </c:spPr>
            <c:extLst>
              <c:ext xmlns:c16="http://schemas.microsoft.com/office/drawing/2014/chart" uri="{C3380CC4-5D6E-409C-BE32-E72D297353CC}">
                <c16:uniqueId val="{00000001-4C79-674C-8150-CF803D983D87}"/>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C79-674C-8150-CF803D983D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79-674C-8150-CF803D983D87}"/>
              </c:ext>
            </c:extLst>
          </c:dPt>
          <c:cat>
            <c:strRef>
              <c:f>Sheet1!$A$2:$A$4</c:f>
              <c:strCache>
                <c:ptCount val="2"/>
                <c:pt idx="0">
                  <c:v>1st Qtr</c:v>
                </c:pt>
                <c:pt idx="1">
                  <c:v>2nd Qtr</c:v>
                </c:pt>
              </c:strCache>
            </c:strRef>
          </c:cat>
          <c:val>
            <c:numRef>
              <c:f>Sheet1!$B$2:$B$4</c:f>
              <c:numCache>
                <c:formatCode>General</c:formatCode>
                <c:ptCount val="3"/>
                <c:pt idx="0">
                  <c:v>96</c:v>
                </c:pt>
                <c:pt idx="1">
                  <c:v>4</c:v>
                </c:pt>
              </c:numCache>
            </c:numRef>
          </c:val>
          <c:extLst>
            <c:ext xmlns:c16="http://schemas.microsoft.com/office/drawing/2014/chart" uri="{C3380CC4-5D6E-409C-BE32-E72D297353CC}">
              <c16:uniqueId val="{00000006-4C79-674C-8150-CF803D983D8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1-F73D-414D-80C5-EBAF36FD1A9F}"/>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F73D-414D-80C5-EBAF36FD1A9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73D-414D-80C5-EBAF36FD1A9F}"/>
              </c:ext>
            </c:extLst>
          </c:dPt>
          <c:cat>
            <c:strRef>
              <c:f>Sheet1!$A$2:$A$4</c:f>
              <c:strCache>
                <c:ptCount val="2"/>
                <c:pt idx="0">
                  <c:v>1st Qtr</c:v>
                </c:pt>
                <c:pt idx="1">
                  <c:v>2nd Qtr</c:v>
                </c:pt>
              </c:strCache>
            </c:strRef>
          </c:cat>
          <c:val>
            <c:numRef>
              <c:f>Sheet1!$B$2:$B$4</c:f>
              <c:numCache>
                <c:formatCode>General</c:formatCode>
                <c:ptCount val="3"/>
                <c:pt idx="0">
                  <c:v>77</c:v>
                </c:pt>
                <c:pt idx="1">
                  <c:v>27</c:v>
                </c:pt>
              </c:numCache>
            </c:numRef>
          </c:val>
          <c:extLst>
            <c:ext xmlns:c16="http://schemas.microsoft.com/office/drawing/2014/chart" uri="{C3380CC4-5D6E-409C-BE32-E72D297353CC}">
              <c16:uniqueId val="{00000006-F73D-414D-80C5-EBAF36FD1A9F}"/>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rgbClr val="008074"/>
              </a:solidFill>
              <a:ln w="19050">
                <a:solidFill>
                  <a:schemeClr val="lt1"/>
                </a:solidFill>
              </a:ln>
              <a:effectLst/>
            </c:spPr>
            <c:extLst>
              <c:ext xmlns:c16="http://schemas.microsoft.com/office/drawing/2014/chart" uri="{C3380CC4-5D6E-409C-BE32-E72D297353CC}">
                <c16:uniqueId val="{00000001-4D59-FE4C-A4AE-7D0F23DE6872}"/>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D59-FE4C-A4AE-7D0F23DE687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D59-FE4C-A4AE-7D0F23DE6872}"/>
              </c:ext>
            </c:extLst>
          </c:dPt>
          <c:cat>
            <c:strRef>
              <c:f>Sheet1!$A$2:$A$4</c:f>
              <c:strCache>
                <c:ptCount val="2"/>
                <c:pt idx="0">
                  <c:v>1st Qtr</c:v>
                </c:pt>
                <c:pt idx="1">
                  <c:v>2nd Qtr</c:v>
                </c:pt>
              </c:strCache>
            </c:strRef>
          </c:cat>
          <c:val>
            <c:numRef>
              <c:f>Sheet1!$B$2:$B$4</c:f>
              <c:numCache>
                <c:formatCode>General</c:formatCode>
                <c:ptCount val="3"/>
                <c:pt idx="0">
                  <c:v>32</c:v>
                </c:pt>
                <c:pt idx="1">
                  <c:v>68</c:v>
                </c:pt>
              </c:numCache>
            </c:numRef>
          </c:val>
          <c:extLst>
            <c:ext xmlns:c16="http://schemas.microsoft.com/office/drawing/2014/chart" uri="{C3380CC4-5D6E-409C-BE32-E72D297353CC}">
              <c16:uniqueId val="{00000006-4D59-FE4C-A4AE-7D0F23DE6872}"/>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MSCI - MSCI ALL COUNTRY WORLD INDEX  EXCLUDING  UNITED STATES : Price to Earnings per Share Ratio 12 Month Forward</c:v>
                </c:pt>
              </c:strCache>
            </c:strRef>
          </c:tx>
          <c:spPr>
            <a:ln w="19050" cap="rnd">
              <a:solidFill>
                <a:srgbClr val="0F3766"/>
              </a:solidFill>
              <a:round/>
            </a:ln>
            <a:effectLst/>
          </c:spPr>
          <c:marker>
            <c:symbol val="none"/>
          </c:marker>
          <c:cat>
            <c:numRef>
              <c:f>Sheet1!$A$2:$A$278</c:f>
              <c:numCache>
                <c:formatCode>mm/dd/yyyy</c:formatCode>
                <c:ptCount val="277"/>
                <c:pt idx="0">
                  <c:v>37803</c:v>
                </c:pt>
                <c:pt idx="1">
                  <c:v>37834</c:v>
                </c:pt>
                <c:pt idx="2">
                  <c:v>37865</c:v>
                </c:pt>
                <c:pt idx="3">
                  <c:v>37895</c:v>
                </c:pt>
                <c:pt idx="4">
                  <c:v>37926</c:v>
                </c:pt>
                <c:pt idx="5">
                  <c:v>37956</c:v>
                </c:pt>
                <c:pt idx="6">
                  <c:v>37987</c:v>
                </c:pt>
                <c:pt idx="7">
                  <c:v>38018</c:v>
                </c:pt>
                <c:pt idx="8">
                  <c:v>38047</c:v>
                </c:pt>
                <c:pt idx="9">
                  <c:v>38078</c:v>
                </c:pt>
                <c:pt idx="10">
                  <c:v>38108</c:v>
                </c:pt>
                <c:pt idx="11">
                  <c:v>38139</c:v>
                </c:pt>
                <c:pt idx="12">
                  <c:v>38169</c:v>
                </c:pt>
                <c:pt idx="13">
                  <c:v>38200</c:v>
                </c:pt>
                <c:pt idx="14">
                  <c:v>38231</c:v>
                </c:pt>
                <c:pt idx="15">
                  <c:v>38261</c:v>
                </c:pt>
                <c:pt idx="16">
                  <c:v>38292</c:v>
                </c:pt>
                <c:pt idx="17">
                  <c:v>38322</c:v>
                </c:pt>
                <c:pt idx="18">
                  <c:v>38353</c:v>
                </c:pt>
                <c:pt idx="19">
                  <c:v>38384</c:v>
                </c:pt>
                <c:pt idx="20">
                  <c:v>38412</c:v>
                </c:pt>
                <c:pt idx="21">
                  <c:v>38443</c:v>
                </c:pt>
                <c:pt idx="22">
                  <c:v>38473</c:v>
                </c:pt>
                <c:pt idx="23">
                  <c:v>38504</c:v>
                </c:pt>
                <c:pt idx="24">
                  <c:v>38534</c:v>
                </c:pt>
                <c:pt idx="25">
                  <c:v>38565</c:v>
                </c:pt>
                <c:pt idx="26">
                  <c:v>38596</c:v>
                </c:pt>
                <c:pt idx="27">
                  <c:v>38626</c:v>
                </c:pt>
                <c:pt idx="28">
                  <c:v>38657</c:v>
                </c:pt>
                <c:pt idx="29">
                  <c:v>38687</c:v>
                </c:pt>
                <c:pt idx="30">
                  <c:v>38718</c:v>
                </c:pt>
                <c:pt idx="31">
                  <c:v>38749</c:v>
                </c:pt>
                <c:pt idx="32">
                  <c:v>38777</c:v>
                </c:pt>
                <c:pt idx="33">
                  <c:v>38808</c:v>
                </c:pt>
                <c:pt idx="34">
                  <c:v>38838</c:v>
                </c:pt>
                <c:pt idx="35">
                  <c:v>38869</c:v>
                </c:pt>
                <c:pt idx="36">
                  <c:v>38899</c:v>
                </c:pt>
                <c:pt idx="37">
                  <c:v>38930</c:v>
                </c:pt>
                <c:pt idx="38">
                  <c:v>38961</c:v>
                </c:pt>
                <c:pt idx="39">
                  <c:v>38991</c:v>
                </c:pt>
                <c:pt idx="40">
                  <c:v>39022</c:v>
                </c:pt>
                <c:pt idx="41">
                  <c:v>39052</c:v>
                </c:pt>
                <c:pt idx="42">
                  <c:v>39083</c:v>
                </c:pt>
                <c:pt idx="43">
                  <c:v>39114</c:v>
                </c:pt>
                <c:pt idx="44">
                  <c:v>39142</c:v>
                </c:pt>
                <c:pt idx="45">
                  <c:v>39173</c:v>
                </c:pt>
                <c:pt idx="46">
                  <c:v>39203</c:v>
                </c:pt>
                <c:pt idx="47">
                  <c:v>39234</c:v>
                </c:pt>
                <c:pt idx="48">
                  <c:v>39264</c:v>
                </c:pt>
                <c:pt idx="49">
                  <c:v>39295</c:v>
                </c:pt>
                <c:pt idx="50">
                  <c:v>39326</c:v>
                </c:pt>
                <c:pt idx="51">
                  <c:v>39356</c:v>
                </c:pt>
                <c:pt idx="52">
                  <c:v>39387</c:v>
                </c:pt>
                <c:pt idx="53">
                  <c:v>39417</c:v>
                </c:pt>
                <c:pt idx="54">
                  <c:v>39448</c:v>
                </c:pt>
                <c:pt idx="55">
                  <c:v>39479</c:v>
                </c:pt>
                <c:pt idx="56">
                  <c:v>39508</c:v>
                </c:pt>
                <c:pt idx="57">
                  <c:v>39539</c:v>
                </c:pt>
                <c:pt idx="58">
                  <c:v>39569</c:v>
                </c:pt>
                <c:pt idx="59">
                  <c:v>39600</c:v>
                </c:pt>
                <c:pt idx="60">
                  <c:v>39630</c:v>
                </c:pt>
                <c:pt idx="61">
                  <c:v>39661</c:v>
                </c:pt>
                <c:pt idx="62">
                  <c:v>39692</c:v>
                </c:pt>
                <c:pt idx="63">
                  <c:v>39722</c:v>
                </c:pt>
                <c:pt idx="64">
                  <c:v>39753</c:v>
                </c:pt>
                <c:pt idx="65">
                  <c:v>39783</c:v>
                </c:pt>
                <c:pt idx="66">
                  <c:v>39814</c:v>
                </c:pt>
                <c:pt idx="67">
                  <c:v>39845</c:v>
                </c:pt>
                <c:pt idx="68">
                  <c:v>39873</c:v>
                </c:pt>
                <c:pt idx="69">
                  <c:v>39904</c:v>
                </c:pt>
                <c:pt idx="70">
                  <c:v>39934</c:v>
                </c:pt>
                <c:pt idx="71">
                  <c:v>39965</c:v>
                </c:pt>
                <c:pt idx="72">
                  <c:v>39995</c:v>
                </c:pt>
                <c:pt idx="73">
                  <c:v>40026</c:v>
                </c:pt>
                <c:pt idx="74">
                  <c:v>40057</c:v>
                </c:pt>
                <c:pt idx="75">
                  <c:v>40087</c:v>
                </c:pt>
                <c:pt idx="76">
                  <c:v>40118</c:v>
                </c:pt>
                <c:pt idx="77">
                  <c:v>40148</c:v>
                </c:pt>
                <c:pt idx="78">
                  <c:v>40179</c:v>
                </c:pt>
                <c:pt idx="79">
                  <c:v>40210</c:v>
                </c:pt>
                <c:pt idx="80">
                  <c:v>40238</c:v>
                </c:pt>
                <c:pt idx="81">
                  <c:v>40269</c:v>
                </c:pt>
                <c:pt idx="82">
                  <c:v>40299</c:v>
                </c:pt>
                <c:pt idx="83">
                  <c:v>40330</c:v>
                </c:pt>
                <c:pt idx="84">
                  <c:v>40360</c:v>
                </c:pt>
                <c:pt idx="85">
                  <c:v>40391</c:v>
                </c:pt>
                <c:pt idx="86">
                  <c:v>40422</c:v>
                </c:pt>
                <c:pt idx="87">
                  <c:v>40452</c:v>
                </c:pt>
                <c:pt idx="88">
                  <c:v>40483</c:v>
                </c:pt>
                <c:pt idx="89">
                  <c:v>40513</c:v>
                </c:pt>
                <c:pt idx="90">
                  <c:v>40544</c:v>
                </c:pt>
                <c:pt idx="91">
                  <c:v>40575</c:v>
                </c:pt>
                <c:pt idx="92">
                  <c:v>40603</c:v>
                </c:pt>
                <c:pt idx="93">
                  <c:v>40634</c:v>
                </c:pt>
                <c:pt idx="94">
                  <c:v>40664</c:v>
                </c:pt>
                <c:pt idx="95">
                  <c:v>40695</c:v>
                </c:pt>
                <c:pt idx="96">
                  <c:v>40725</c:v>
                </c:pt>
                <c:pt idx="97">
                  <c:v>40756</c:v>
                </c:pt>
                <c:pt idx="98">
                  <c:v>40787</c:v>
                </c:pt>
                <c:pt idx="99">
                  <c:v>40817</c:v>
                </c:pt>
                <c:pt idx="100">
                  <c:v>40848</c:v>
                </c:pt>
                <c:pt idx="101">
                  <c:v>40878</c:v>
                </c:pt>
                <c:pt idx="102">
                  <c:v>40909</c:v>
                </c:pt>
                <c:pt idx="103">
                  <c:v>40940</c:v>
                </c:pt>
                <c:pt idx="104">
                  <c:v>40969</c:v>
                </c:pt>
                <c:pt idx="105">
                  <c:v>41000</c:v>
                </c:pt>
                <c:pt idx="106">
                  <c:v>41030</c:v>
                </c:pt>
                <c:pt idx="107">
                  <c:v>41061</c:v>
                </c:pt>
                <c:pt idx="108">
                  <c:v>41091</c:v>
                </c:pt>
                <c:pt idx="109">
                  <c:v>41122</c:v>
                </c:pt>
                <c:pt idx="110">
                  <c:v>41153</c:v>
                </c:pt>
                <c:pt idx="111">
                  <c:v>41183</c:v>
                </c:pt>
                <c:pt idx="112">
                  <c:v>41214</c:v>
                </c:pt>
                <c:pt idx="113">
                  <c:v>41244</c:v>
                </c:pt>
                <c:pt idx="114">
                  <c:v>41275</c:v>
                </c:pt>
                <c:pt idx="115">
                  <c:v>41306</c:v>
                </c:pt>
                <c:pt idx="116">
                  <c:v>41334</c:v>
                </c:pt>
                <c:pt idx="117">
                  <c:v>41365</c:v>
                </c:pt>
                <c:pt idx="118">
                  <c:v>41395</c:v>
                </c:pt>
                <c:pt idx="119">
                  <c:v>41426</c:v>
                </c:pt>
                <c:pt idx="120">
                  <c:v>41456</c:v>
                </c:pt>
                <c:pt idx="121">
                  <c:v>41487</c:v>
                </c:pt>
                <c:pt idx="122">
                  <c:v>41518</c:v>
                </c:pt>
                <c:pt idx="123">
                  <c:v>41548</c:v>
                </c:pt>
                <c:pt idx="124">
                  <c:v>41579</c:v>
                </c:pt>
                <c:pt idx="125">
                  <c:v>41609</c:v>
                </c:pt>
                <c:pt idx="126">
                  <c:v>41640</c:v>
                </c:pt>
                <c:pt idx="127">
                  <c:v>41671</c:v>
                </c:pt>
                <c:pt idx="128">
                  <c:v>41699</c:v>
                </c:pt>
                <c:pt idx="129">
                  <c:v>41730</c:v>
                </c:pt>
                <c:pt idx="130">
                  <c:v>41760</c:v>
                </c:pt>
                <c:pt idx="131">
                  <c:v>41791</c:v>
                </c:pt>
                <c:pt idx="132">
                  <c:v>41821</c:v>
                </c:pt>
                <c:pt idx="133">
                  <c:v>41852</c:v>
                </c:pt>
                <c:pt idx="134">
                  <c:v>41883</c:v>
                </c:pt>
                <c:pt idx="135">
                  <c:v>41913</c:v>
                </c:pt>
                <c:pt idx="136">
                  <c:v>41944</c:v>
                </c:pt>
                <c:pt idx="137">
                  <c:v>41974</c:v>
                </c:pt>
                <c:pt idx="138">
                  <c:v>42005</c:v>
                </c:pt>
                <c:pt idx="139">
                  <c:v>42036</c:v>
                </c:pt>
                <c:pt idx="140">
                  <c:v>42064</c:v>
                </c:pt>
                <c:pt idx="141">
                  <c:v>42095</c:v>
                </c:pt>
                <c:pt idx="142">
                  <c:v>42125</c:v>
                </c:pt>
                <c:pt idx="143">
                  <c:v>42156</c:v>
                </c:pt>
                <c:pt idx="144">
                  <c:v>42186</c:v>
                </c:pt>
                <c:pt idx="145">
                  <c:v>42217</c:v>
                </c:pt>
                <c:pt idx="146">
                  <c:v>42248</c:v>
                </c:pt>
                <c:pt idx="147">
                  <c:v>42278</c:v>
                </c:pt>
                <c:pt idx="148">
                  <c:v>42309</c:v>
                </c:pt>
                <c:pt idx="149">
                  <c:v>42339</c:v>
                </c:pt>
                <c:pt idx="150">
                  <c:v>42370</c:v>
                </c:pt>
                <c:pt idx="151">
                  <c:v>42401</c:v>
                </c:pt>
                <c:pt idx="152">
                  <c:v>42430</c:v>
                </c:pt>
                <c:pt idx="153">
                  <c:v>42461</c:v>
                </c:pt>
                <c:pt idx="154">
                  <c:v>42491</c:v>
                </c:pt>
                <c:pt idx="155">
                  <c:v>42522</c:v>
                </c:pt>
                <c:pt idx="156">
                  <c:v>42552</c:v>
                </c:pt>
                <c:pt idx="157">
                  <c:v>42583</c:v>
                </c:pt>
                <c:pt idx="158">
                  <c:v>42614</c:v>
                </c:pt>
                <c:pt idx="159">
                  <c:v>42644</c:v>
                </c:pt>
                <c:pt idx="160">
                  <c:v>42675</c:v>
                </c:pt>
                <c:pt idx="161">
                  <c:v>42705</c:v>
                </c:pt>
                <c:pt idx="162">
                  <c:v>42736</c:v>
                </c:pt>
                <c:pt idx="163">
                  <c:v>42767</c:v>
                </c:pt>
                <c:pt idx="164">
                  <c:v>42795</c:v>
                </c:pt>
                <c:pt idx="165">
                  <c:v>42826</c:v>
                </c:pt>
                <c:pt idx="166">
                  <c:v>42856</c:v>
                </c:pt>
                <c:pt idx="167">
                  <c:v>42887</c:v>
                </c:pt>
                <c:pt idx="168">
                  <c:v>42917</c:v>
                </c:pt>
                <c:pt idx="169">
                  <c:v>42948</c:v>
                </c:pt>
                <c:pt idx="170">
                  <c:v>42979</c:v>
                </c:pt>
                <c:pt idx="171">
                  <c:v>43009</c:v>
                </c:pt>
                <c:pt idx="172">
                  <c:v>43040</c:v>
                </c:pt>
                <c:pt idx="173">
                  <c:v>43070</c:v>
                </c:pt>
                <c:pt idx="174">
                  <c:v>43101</c:v>
                </c:pt>
                <c:pt idx="175">
                  <c:v>43132</c:v>
                </c:pt>
                <c:pt idx="176">
                  <c:v>43160</c:v>
                </c:pt>
                <c:pt idx="177">
                  <c:v>43191</c:v>
                </c:pt>
                <c:pt idx="178">
                  <c:v>43221</c:v>
                </c:pt>
                <c:pt idx="179">
                  <c:v>43252</c:v>
                </c:pt>
                <c:pt idx="180">
                  <c:v>43282</c:v>
                </c:pt>
                <c:pt idx="181">
                  <c:v>43313</c:v>
                </c:pt>
                <c:pt idx="182">
                  <c:v>43344</c:v>
                </c:pt>
                <c:pt idx="183">
                  <c:v>43374</c:v>
                </c:pt>
                <c:pt idx="184">
                  <c:v>43405</c:v>
                </c:pt>
                <c:pt idx="185">
                  <c:v>43435</c:v>
                </c:pt>
                <c:pt idx="186">
                  <c:v>43466</c:v>
                </c:pt>
                <c:pt idx="187">
                  <c:v>43497</c:v>
                </c:pt>
                <c:pt idx="188">
                  <c:v>43525</c:v>
                </c:pt>
                <c:pt idx="189">
                  <c:v>43556</c:v>
                </c:pt>
                <c:pt idx="190">
                  <c:v>43586</c:v>
                </c:pt>
                <c:pt idx="191">
                  <c:v>43617</c:v>
                </c:pt>
                <c:pt idx="192">
                  <c:v>43647</c:v>
                </c:pt>
                <c:pt idx="193">
                  <c:v>43678</c:v>
                </c:pt>
                <c:pt idx="194">
                  <c:v>43709</c:v>
                </c:pt>
                <c:pt idx="195">
                  <c:v>43739</c:v>
                </c:pt>
                <c:pt idx="196">
                  <c:v>43770</c:v>
                </c:pt>
                <c:pt idx="197">
                  <c:v>43800</c:v>
                </c:pt>
                <c:pt idx="198">
                  <c:v>43831</c:v>
                </c:pt>
                <c:pt idx="199">
                  <c:v>43862</c:v>
                </c:pt>
                <c:pt idx="200">
                  <c:v>43891</c:v>
                </c:pt>
                <c:pt idx="201">
                  <c:v>43922</c:v>
                </c:pt>
                <c:pt idx="202">
                  <c:v>43952</c:v>
                </c:pt>
                <c:pt idx="203">
                  <c:v>43983</c:v>
                </c:pt>
                <c:pt idx="204">
                  <c:v>44013</c:v>
                </c:pt>
                <c:pt idx="205">
                  <c:v>44044</c:v>
                </c:pt>
                <c:pt idx="206">
                  <c:v>44075</c:v>
                </c:pt>
                <c:pt idx="207">
                  <c:v>44105</c:v>
                </c:pt>
                <c:pt idx="208">
                  <c:v>44136</c:v>
                </c:pt>
                <c:pt idx="209">
                  <c:v>44166</c:v>
                </c:pt>
                <c:pt idx="210">
                  <c:v>44197</c:v>
                </c:pt>
                <c:pt idx="211">
                  <c:v>44228</c:v>
                </c:pt>
                <c:pt idx="212">
                  <c:v>44256</c:v>
                </c:pt>
                <c:pt idx="213">
                  <c:v>44287</c:v>
                </c:pt>
                <c:pt idx="214">
                  <c:v>44317</c:v>
                </c:pt>
                <c:pt idx="215">
                  <c:v>44348</c:v>
                </c:pt>
                <c:pt idx="216">
                  <c:v>44378</c:v>
                </c:pt>
                <c:pt idx="217">
                  <c:v>44409</c:v>
                </c:pt>
                <c:pt idx="218">
                  <c:v>44440</c:v>
                </c:pt>
                <c:pt idx="219">
                  <c:v>44470</c:v>
                </c:pt>
                <c:pt idx="220">
                  <c:v>44501</c:v>
                </c:pt>
                <c:pt idx="221">
                  <c:v>44531</c:v>
                </c:pt>
                <c:pt idx="222">
                  <c:v>44562</c:v>
                </c:pt>
                <c:pt idx="223">
                  <c:v>44593</c:v>
                </c:pt>
                <c:pt idx="224">
                  <c:v>44621</c:v>
                </c:pt>
                <c:pt idx="225">
                  <c:v>44652</c:v>
                </c:pt>
                <c:pt idx="226">
                  <c:v>44682</c:v>
                </c:pt>
                <c:pt idx="227">
                  <c:v>44713</c:v>
                </c:pt>
                <c:pt idx="228">
                  <c:v>44743</c:v>
                </c:pt>
                <c:pt idx="229">
                  <c:v>44774</c:v>
                </c:pt>
                <c:pt idx="230">
                  <c:v>44805</c:v>
                </c:pt>
                <c:pt idx="231">
                  <c:v>44835</c:v>
                </c:pt>
                <c:pt idx="232">
                  <c:v>44866</c:v>
                </c:pt>
                <c:pt idx="233">
                  <c:v>44896</c:v>
                </c:pt>
                <c:pt idx="234">
                  <c:v>44927</c:v>
                </c:pt>
                <c:pt idx="235">
                  <c:v>44958</c:v>
                </c:pt>
                <c:pt idx="236">
                  <c:v>44986</c:v>
                </c:pt>
                <c:pt idx="237">
                  <c:v>45017</c:v>
                </c:pt>
                <c:pt idx="238">
                  <c:v>45047</c:v>
                </c:pt>
                <c:pt idx="239">
                  <c:v>45078</c:v>
                </c:pt>
                <c:pt idx="240">
                  <c:v>45108</c:v>
                </c:pt>
                <c:pt idx="241">
                  <c:v>45139</c:v>
                </c:pt>
                <c:pt idx="242">
                  <c:v>45170</c:v>
                </c:pt>
                <c:pt idx="243">
                  <c:v>45200</c:v>
                </c:pt>
                <c:pt idx="244">
                  <c:v>45231</c:v>
                </c:pt>
                <c:pt idx="245">
                  <c:v>45261</c:v>
                </c:pt>
                <c:pt idx="246">
                  <c:v>45292</c:v>
                </c:pt>
                <c:pt idx="247">
                  <c:v>45323</c:v>
                </c:pt>
                <c:pt idx="248">
                  <c:v>45352</c:v>
                </c:pt>
                <c:pt idx="249">
                  <c:v>45383</c:v>
                </c:pt>
                <c:pt idx="250">
                  <c:v>45413</c:v>
                </c:pt>
                <c:pt idx="251">
                  <c:v>45444</c:v>
                </c:pt>
                <c:pt idx="252">
                  <c:v>45474</c:v>
                </c:pt>
                <c:pt idx="253">
                  <c:v>45505</c:v>
                </c:pt>
                <c:pt idx="254">
                  <c:v>45536</c:v>
                </c:pt>
                <c:pt idx="255">
                  <c:v>45566</c:v>
                </c:pt>
                <c:pt idx="256">
                  <c:v>45597</c:v>
                </c:pt>
                <c:pt idx="257">
                  <c:v>45627</c:v>
                </c:pt>
                <c:pt idx="258">
                  <c:v>45658</c:v>
                </c:pt>
                <c:pt idx="259">
                  <c:v>45689</c:v>
                </c:pt>
                <c:pt idx="260">
                  <c:v>45717</c:v>
                </c:pt>
                <c:pt idx="261">
                  <c:v>45748</c:v>
                </c:pt>
                <c:pt idx="262">
                  <c:v>45778</c:v>
                </c:pt>
                <c:pt idx="263">
                  <c:v>45809</c:v>
                </c:pt>
                <c:pt idx="264">
                  <c:v>45839</c:v>
                </c:pt>
                <c:pt idx="265">
                  <c:v>45870</c:v>
                </c:pt>
                <c:pt idx="266">
                  <c:v>45901</c:v>
                </c:pt>
                <c:pt idx="267">
                  <c:v>45931</c:v>
                </c:pt>
                <c:pt idx="268">
                  <c:v>45962</c:v>
                </c:pt>
                <c:pt idx="269">
                  <c:v>45992</c:v>
                </c:pt>
                <c:pt idx="270">
                  <c:v>46023</c:v>
                </c:pt>
                <c:pt idx="271">
                  <c:v>46054</c:v>
                </c:pt>
                <c:pt idx="272">
                  <c:v>46082</c:v>
                </c:pt>
                <c:pt idx="273">
                  <c:v>46113</c:v>
                </c:pt>
                <c:pt idx="274">
                  <c:v>46143</c:v>
                </c:pt>
                <c:pt idx="275">
                  <c:v>46174</c:v>
                </c:pt>
                <c:pt idx="276">
                  <c:v>46204</c:v>
                </c:pt>
              </c:numCache>
            </c:numRef>
          </c:cat>
          <c:val>
            <c:numRef>
              <c:f>Sheet1!$B$2:$B$278</c:f>
              <c:numCache>
                <c:formatCode>General</c:formatCode>
                <c:ptCount val="277"/>
                <c:pt idx="0">
                  <c:v>14.898</c:v>
                </c:pt>
                <c:pt idx="1">
                  <c:v>15.564</c:v>
                </c:pt>
                <c:pt idx="2">
                  <c:v>15.94</c:v>
                </c:pt>
                <c:pt idx="3">
                  <c:v>15.318</c:v>
                </c:pt>
                <c:pt idx="4">
                  <c:v>15.978</c:v>
                </c:pt>
                <c:pt idx="5">
                  <c:v>15.673999999999999</c:v>
                </c:pt>
                <c:pt idx="6">
                  <c:v>16.094000000000001</c:v>
                </c:pt>
                <c:pt idx="7">
                  <c:v>16.152000000000001</c:v>
                </c:pt>
                <c:pt idx="8">
                  <c:v>16.302</c:v>
                </c:pt>
                <c:pt idx="9">
                  <c:v>15.792</c:v>
                </c:pt>
                <c:pt idx="10">
                  <c:v>15.441000000000001</c:v>
                </c:pt>
                <c:pt idx="11">
                  <c:v>14.782999999999999</c:v>
                </c:pt>
                <c:pt idx="12">
                  <c:v>14.792</c:v>
                </c:pt>
                <c:pt idx="13">
                  <c:v>14.285</c:v>
                </c:pt>
                <c:pt idx="14">
                  <c:v>14.023999999999999</c:v>
                </c:pt>
                <c:pt idx="15">
                  <c:v>13.237</c:v>
                </c:pt>
                <c:pt idx="16">
                  <c:v>13.935</c:v>
                </c:pt>
                <c:pt idx="17">
                  <c:v>14.087</c:v>
                </c:pt>
                <c:pt idx="18">
                  <c:v>14.129</c:v>
                </c:pt>
                <c:pt idx="19">
                  <c:v>14.332000000000001</c:v>
                </c:pt>
                <c:pt idx="20">
                  <c:v>14.603999999999999</c:v>
                </c:pt>
                <c:pt idx="21">
                  <c:v>14.026</c:v>
                </c:pt>
                <c:pt idx="22">
                  <c:v>12.388</c:v>
                </c:pt>
                <c:pt idx="23">
                  <c:v>12.377000000000001</c:v>
                </c:pt>
                <c:pt idx="24">
                  <c:v>12.898</c:v>
                </c:pt>
                <c:pt idx="25">
                  <c:v>13.26</c:v>
                </c:pt>
                <c:pt idx="26">
                  <c:v>13.167999999999999</c:v>
                </c:pt>
                <c:pt idx="27">
                  <c:v>13.699</c:v>
                </c:pt>
                <c:pt idx="28">
                  <c:v>12.988</c:v>
                </c:pt>
                <c:pt idx="29">
                  <c:v>13.358000000000001</c:v>
                </c:pt>
                <c:pt idx="30">
                  <c:v>13.803000000000001</c:v>
                </c:pt>
                <c:pt idx="31">
                  <c:v>14.143000000000001</c:v>
                </c:pt>
                <c:pt idx="32">
                  <c:v>14.087</c:v>
                </c:pt>
                <c:pt idx="33">
                  <c:v>14.321999999999999</c:v>
                </c:pt>
                <c:pt idx="34">
                  <c:v>14.304</c:v>
                </c:pt>
                <c:pt idx="35">
                  <c:v>12.952</c:v>
                </c:pt>
                <c:pt idx="36">
                  <c:v>13.054</c:v>
                </c:pt>
                <c:pt idx="37">
                  <c:v>12.666</c:v>
                </c:pt>
                <c:pt idx="38">
                  <c:v>13.157</c:v>
                </c:pt>
                <c:pt idx="39">
                  <c:v>13.194000000000001</c:v>
                </c:pt>
                <c:pt idx="40">
                  <c:v>13.496</c:v>
                </c:pt>
                <c:pt idx="41">
                  <c:v>13.565</c:v>
                </c:pt>
                <c:pt idx="42">
                  <c:v>13.952</c:v>
                </c:pt>
                <c:pt idx="43">
                  <c:v>13.984</c:v>
                </c:pt>
                <c:pt idx="44">
                  <c:v>13.781000000000001</c:v>
                </c:pt>
                <c:pt idx="45">
                  <c:v>13.898999999999999</c:v>
                </c:pt>
                <c:pt idx="46">
                  <c:v>14.101000000000001</c:v>
                </c:pt>
                <c:pt idx="47">
                  <c:v>14.211</c:v>
                </c:pt>
                <c:pt idx="48">
                  <c:v>14.188000000000001</c:v>
                </c:pt>
                <c:pt idx="49">
                  <c:v>13.771000000000001</c:v>
                </c:pt>
                <c:pt idx="50">
                  <c:v>13.356</c:v>
                </c:pt>
                <c:pt idx="51">
                  <c:v>13.686</c:v>
                </c:pt>
                <c:pt idx="52">
                  <c:v>14.109</c:v>
                </c:pt>
                <c:pt idx="53">
                  <c:v>13.39</c:v>
                </c:pt>
                <c:pt idx="54">
                  <c:v>13.221</c:v>
                </c:pt>
                <c:pt idx="55">
                  <c:v>11.702999999999999</c:v>
                </c:pt>
                <c:pt idx="56">
                  <c:v>11.888999999999999</c:v>
                </c:pt>
                <c:pt idx="57">
                  <c:v>11.36</c:v>
                </c:pt>
                <c:pt idx="58">
                  <c:v>12.090999999999999</c:v>
                </c:pt>
                <c:pt idx="59">
                  <c:v>12.215999999999999</c:v>
                </c:pt>
                <c:pt idx="60">
                  <c:v>11.006</c:v>
                </c:pt>
                <c:pt idx="61">
                  <c:v>10.656000000000001</c:v>
                </c:pt>
                <c:pt idx="62">
                  <c:v>10.606999999999999</c:v>
                </c:pt>
                <c:pt idx="63">
                  <c:v>9.31</c:v>
                </c:pt>
                <c:pt idx="64">
                  <c:v>8.01</c:v>
                </c:pt>
                <c:pt idx="65">
                  <c:v>8.6519999999999992</c:v>
                </c:pt>
                <c:pt idx="66">
                  <c:v>9.5410000000000004</c:v>
                </c:pt>
                <c:pt idx="67">
                  <c:v>9.4779999999999998</c:v>
                </c:pt>
                <c:pt idx="68">
                  <c:v>9.9920000000000009</c:v>
                </c:pt>
                <c:pt idx="69">
                  <c:v>11.169</c:v>
                </c:pt>
                <c:pt idx="70">
                  <c:v>12.667</c:v>
                </c:pt>
                <c:pt idx="71">
                  <c:v>13.834</c:v>
                </c:pt>
                <c:pt idx="72">
                  <c:v>13.792</c:v>
                </c:pt>
                <c:pt idx="73">
                  <c:v>14.686999999999999</c:v>
                </c:pt>
                <c:pt idx="74">
                  <c:v>14.677</c:v>
                </c:pt>
                <c:pt idx="75">
                  <c:v>14.644</c:v>
                </c:pt>
                <c:pt idx="76">
                  <c:v>13.961</c:v>
                </c:pt>
                <c:pt idx="77">
                  <c:v>13.624000000000001</c:v>
                </c:pt>
                <c:pt idx="78">
                  <c:v>13.875</c:v>
                </c:pt>
                <c:pt idx="79">
                  <c:v>13.067</c:v>
                </c:pt>
                <c:pt idx="80">
                  <c:v>12.762</c:v>
                </c:pt>
                <c:pt idx="81">
                  <c:v>13.292</c:v>
                </c:pt>
                <c:pt idx="82">
                  <c:v>12.816000000000001</c:v>
                </c:pt>
                <c:pt idx="83">
                  <c:v>11.45</c:v>
                </c:pt>
                <c:pt idx="84">
                  <c:v>11.114000000000001</c:v>
                </c:pt>
                <c:pt idx="85">
                  <c:v>11.497</c:v>
                </c:pt>
                <c:pt idx="86">
                  <c:v>11.103</c:v>
                </c:pt>
                <c:pt idx="87">
                  <c:v>11.618</c:v>
                </c:pt>
                <c:pt idx="88">
                  <c:v>11.744999999999999</c:v>
                </c:pt>
                <c:pt idx="89">
                  <c:v>11.496</c:v>
                </c:pt>
                <c:pt idx="90">
                  <c:v>11.914</c:v>
                </c:pt>
                <c:pt idx="91">
                  <c:v>11.814</c:v>
                </c:pt>
                <c:pt idx="92">
                  <c:v>11.837</c:v>
                </c:pt>
                <c:pt idx="93">
                  <c:v>11.545</c:v>
                </c:pt>
                <c:pt idx="94">
                  <c:v>11.707000000000001</c:v>
                </c:pt>
                <c:pt idx="95">
                  <c:v>11.364000000000001</c:v>
                </c:pt>
                <c:pt idx="96">
                  <c:v>11.084</c:v>
                </c:pt>
                <c:pt idx="97">
                  <c:v>10.79</c:v>
                </c:pt>
                <c:pt idx="98">
                  <c:v>9.952</c:v>
                </c:pt>
                <c:pt idx="99">
                  <c:v>9.34</c:v>
                </c:pt>
                <c:pt idx="100">
                  <c:v>10.210000000000001</c:v>
                </c:pt>
                <c:pt idx="101">
                  <c:v>10.009</c:v>
                </c:pt>
                <c:pt idx="102">
                  <c:v>10.093</c:v>
                </c:pt>
                <c:pt idx="103">
                  <c:v>10.667999999999999</c:v>
                </c:pt>
                <c:pt idx="104">
                  <c:v>11.249000000000001</c:v>
                </c:pt>
                <c:pt idx="105">
                  <c:v>11.095000000000001</c:v>
                </c:pt>
                <c:pt idx="106">
                  <c:v>10.8</c:v>
                </c:pt>
                <c:pt idx="107">
                  <c:v>9.8109999999999999</c:v>
                </c:pt>
                <c:pt idx="108">
                  <c:v>10.231</c:v>
                </c:pt>
                <c:pt idx="109">
                  <c:v>10.545999999999999</c:v>
                </c:pt>
                <c:pt idx="110">
                  <c:v>10.753</c:v>
                </c:pt>
                <c:pt idx="111">
                  <c:v>11.065</c:v>
                </c:pt>
                <c:pt idx="112">
                  <c:v>11.141</c:v>
                </c:pt>
                <c:pt idx="113">
                  <c:v>11.451000000000001</c:v>
                </c:pt>
                <c:pt idx="114">
                  <c:v>11.68</c:v>
                </c:pt>
                <c:pt idx="115">
                  <c:v>12.097</c:v>
                </c:pt>
                <c:pt idx="116">
                  <c:v>12.090999999999999</c:v>
                </c:pt>
                <c:pt idx="117">
                  <c:v>11.942</c:v>
                </c:pt>
                <c:pt idx="118">
                  <c:v>12.215999999999999</c:v>
                </c:pt>
                <c:pt idx="119">
                  <c:v>12.122999999999999</c:v>
                </c:pt>
                <c:pt idx="120">
                  <c:v>11.553000000000001</c:v>
                </c:pt>
                <c:pt idx="121">
                  <c:v>11.981999999999999</c:v>
                </c:pt>
                <c:pt idx="122">
                  <c:v>11.848000000000001</c:v>
                </c:pt>
                <c:pt idx="123">
                  <c:v>12.366</c:v>
                </c:pt>
                <c:pt idx="124">
                  <c:v>12.688000000000001</c:v>
                </c:pt>
                <c:pt idx="125">
                  <c:v>12.872</c:v>
                </c:pt>
                <c:pt idx="126">
                  <c:v>12.923</c:v>
                </c:pt>
                <c:pt idx="127">
                  <c:v>12.397</c:v>
                </c:pt>
                <c:pt idx="128">
                  <c:v>12.875999999999999</c:v>
                </c:pt>
                <c:pt idx="129">
                  <c:v>12.864000000000001</c:v>
                </c:pt>
                <c:pt idx="130">
                  <c:v>12.898999999999999</c:v>
                </c:pt>
                <c:pt idx="131">
                  <c:v>13.052</c:v>
                </c:pt>
                <c:pt idx="132">
                  <c:v>13.194000000000001</c:v>
                </c:pt>
                <c:pt idx="133">
                  <c:v>13.167</c:v>
                </c:pt>
                <c:pt idx="134">
                  <c:v>13.218999999999999</c:v>
                </c:pt>
                <c:pt idx="135">
                  <c:v>12.888999999999999</c:v>
                </c:pt>
                <c:pt idx="136">
                  <c:v>12.855</c:v>
                </c:pt>
                <c:pt idx="137">
                  <c:v>13.288</c:v>
                </c:pt>
                <c:pt idx="138">
                  <c:v>13.173999999999999</c:v>
                </c:pt>
                <c:pt idx="139">
                  <c:v>13.491</c:v>
                </c:pt>
                <c:pt idx="140">
                  <c:v>14.593</c:v>
                </c:pt>
                <c:pt idx="141">
                  <c:v>14.612</c:v>
                </c:pt>
                <c:pt idx="142">
                  <c:v>14.907</c:v>
                </c:pt>
                <c:pt idx="143">
                  <c:v>14.744</c:v>
                </c:pt>
                <c:pt idx="144">
                  <c:v>14.215</c:v>
                </c:pt>
                <c:pt idx="145">
                  <c:v>14.369</c:v>
                </c:pt>
                <c:pt idx="146">
                  <c:v>13.33</c:v>
                </c:pt>
                <c:pt idx="147">
                  <c:v>12.821999999999999</c:v>
                </c:pt>
                <c:pt idx="148">
                  <c:v>13.807</c:v>
                </c:pt>
                <c:pt idx="149">
                  <c:v>13.941000000000001</c:v>
                </c:pt>
                <c:pt idx="150">
                  <c:v>13.754</c:v>
                </c:pt>
                <c:pt idx="151">
                  <c:v>12.96</c:v>
                </c:pt>
                <c:pt idx="152">
                  <c:v>12.961</c:v>
                </c:pt>
                <c:pt idx="153">
                  <c:v>13.725</c:v>
                </c:pt>
                <c:pt idx="154">
                  <c:v>13.859</c:v>
                </c:pt>
                <c:pt idx="155">
                  <c:v>13.848000000000001</c:v>
                </c:pt>
                <c:pt idx="156">
                  <c:v>13.555</c:v>
                </c:pt>
                <c:pt idx="157">
                  <c:v>14.138</c:v>
                </c:pt>
                <c:pt idx="158">
                  <c:v>14.178000000000001</c:v>
                </c:pt>
                <c:pt idx="159">
                  <c:v>14.071999999999999</c:v>
                </c:pt>
                <c:pt idx="160">
                  <c:v>13.967000000000001</c:v>
                </c:pt>
                <c:pt idx="161">
                  <c:v>13.887</c:v>
                </c:pt>
                <c:pt idx="162">
                  <c:v>14.085000000000001</c:v>
                </c:pt>
                <c:pt idx="163">
                  <c:v>14.010999999999999</c:v>
                </c:pt>
                <c:pt idx="164">
                  <c:v>14.044</c:v>
                </c:pt>
                <c:pt idx="165">
                  <c:v>14.125</c:v>
                </c:pt>
                <c:pt idx="166">
                  <c:v>14.173999999999999</c:v>
                </c:pt>
                <c:pt idx="167">
                  <c:v>14.21</c:v>
                </c:pt>
                <c:pt idx="168">
                  <c:v>14.010999999999999</c:v>
                </c:pt>
                <c:pt idx="169">
                  <c:v>14.222</c:v>
                </c:pt>
                <c:pt idx="170">
                  <c:v>14.038</c:v>
                </c:pt>
                <c:pt idx="171">
                  <c:v>14.257999999999999</c:v>
                </c:pt>
                <c:pt idx="172">
                  <c:v>14.512</c:v>
                </c:pt>
                <c:pt idx="173">
                  <c:v>14.254</c:v>
                </c:pt>
                <c:pt idx="174">
                  <c:v>14.302</c:v>
                </c:pt>
                <c:pt idx="175">
                  <c:v>14.461</c:v>
                </c:pt>
                <c:pt idx="176">
                  <c:v>13.773</c:v>
                </c:pt>
                <c:pt idx="177">
                  <c:v>13.278</c:v>
                </c:pt>
                <c:pt idx="178">
                  <c:v>13.475</c:v>
                </c:pt>
                <c:pt idx="179">
                  <c:v>13.223000000000001</c:v>
                </c:pt>
                <c:pt idx="180">
                  <c:v>13.006</c:v>
                </c:pt>
                <c:pt idx="181">
                  <c:v>13.209</c:v>
                </c:pt>
                <c:pt idx="182">
                  <c:v>12.898</c:v>
                </c:pt>
                <c:pt idx="183">
                  <c:v>12.87</c:v>
                </c:pt>
                <c:pt idx="184">
                  <c:v>11.875999999999999</c:v>
                </c:pt>
                <c:pt idx="185">
                  <c:v>11.983000000000001</c:v>
                </c:pt>
                <c:pt idx="186">
                  <c:v>11.497999999999999</c:v>
                </c:pt>
                <c:pt idx="187">
                  <c:v>12.324</c:v>
                </c:pt>
                <c:pt idx="188">
                  <c:v>12.754</c:v>
                </c:pt>
                <c:pt idx="189">
                  <c:v>12.911</c:v>
                </c:pt>
                <c:pt idx="190">
                  <c:v>13.250999999999999</c:v>
                </c:pt>
                <c:pt idx="191">
                  <c:v>12.545</c:v>
                </c:pt>
                <c:pt idx="192">
                  <c:v>13.122999999999999</c:v>
                </c:pt>
                <c:pt idx="193">
                  <c:v>13.090999999999999</c:v>
                </c:pt>
                <c:pt idx="194">
                  <c:v>12.849</c:v>
                </c:pt>
                <c:pt idx="195">
                  <c:v>13.176</c:v>
                </c:pt>
                <c:pt idx="196">
                  <c:v>13.46</c:v>
                </c:pt>
                <c:pt idx="197">
                  <c:v>13.736000000000001</c:v>
                </c:pt>
                <c:pt idx="198">
                  <c:v>14.082000000000001</c:v>
                </c:pt>
                <c:pt idx="199">
                  <c:v>13.754</c:v>
                </c:pt>
                <c:pt idx="200">
                  <c:v>12.83</c:v>
                </c:pt>
                <c:pt idx="201">
                  <c:v>11.516</c:v>
                </c:pt>
                <c:pt idx="202">
                  <c:v>13.657</c:v>
                </c:pt>
                <c:pt idx="203">
                  <c:v>14.96</c:v>
                </c:pt>
                <c:pt idx="204">
                  <c:v>16.128</c:v>
                </c:pt>
                <c:pt idx="205">
                  <c:v>16.308</c:v>
                </c:pt>
                <c:pt idx="206">
                  <c:v>16.667000000000002</c:v>
                </c:pt>
                <c:pt idx="207">
                  <c:v>16.065999999999999</c:v>
                </c:pt>
                <c:pt idx="208">
                  <c:v>15.302</c:v>
                </c:pt>
                <c:pt idx="209">
                  <c:v>16.5</c:v>
                </c:pt>
                <c:pt idx="210">
                  <c:v>16.684000000000001</c:v>
                </c:pt>
                <c:pt idx="211">
                  <c:v>16.472000000000001</c:v>
                </c:pt>
                <c:pt idx="212">
                  <c:v>16.285</c:v>
                </c:pt>
                <c:pt idx="213">
                  <c:v>16.263999999999999</c:v>
                </c:pt>
                <c:pt idx="214">
                  <c:v>16.088999999999999</c:v>
                </c:pt>
                <c:pt idx="215">
                  <c:v>15.670999999999999</c:v>
                </c:pt>
                <c:pt idx="216">
                  <c:v>15.523</c:v>
                </c:pt>
                <c:pt idx="217">
                  <c:v>14.944000000000001</c:v>
                </c:pt>
                <c:pt idx="218">
                  <c:v>14.801</c:v>
                </c:pt>
                <c:pt idx="219">
                  <c:v>14.298999999999999</c:v>
                </c:pt>
                <c:pt idx="220">
                  <c:v>14.529</c:v>
                </c:pt>
                <c:pt idx="221">
                  <c:v>13.82</c:v>
                </c:pt>
                <c:pt idx="222">
                  <c:v>14.255000000000001</c:v>
                </c:pt>
                <c:pt idx="223">
                  <c:v>13.627000000000001</c:v>
                </c:pt>
                <c:pt idx="224">
                  <c:v>13.141</c:v>
                </c:pt>
                <c:pt idx="225">
                  <c:v>13.27</c:v>
                </c:pt>
                <c:pt idx="226">
                  <c:v>12.651999999999999</c:v>
                </c:pt>
                <c:pt idx="227">
                  <c:v>12.407999999999999</c:v>
                </c:pt>
                <c:pt idx="228">
                  <c:v>11.534000000000001</c:v>
                </c:pt>
                <c:pt idx="229">
                  <c:v>11.894</c:v>
                </c:pt>
                <c:pt idx="230">
                  <c:v>11.605</c:v>
                </c:pt>
                <c:pt idx="231">
                  <c:v>10.718</c:v>
                </c:pt>
                <c:pt idx="232">
                  <c:v>11.137</c:v>
                </c:pt>
                <c:pt idx="233">
                  <c:v>12.098000000000001</c:v>
                </c:pt>
                <c:pt idx="234">
                  <c:v>11.802</c:v>
                </c:pt>
                <c:pt idx="235">
                  <c:v>12.628</c:v>
                </c:pt>
                <c:pt idx="236">
                  <c:v>12.413</c:v>
                </c:pt>
                <c:pt idx="237">
                  <c:v>12.513999999999999</c:v>
                </c:pt>
                <c:pt idx="238">
                  <c:v>12.696999999999999</c:v>
                </c:pt>
                <c:pt idx="239">
                  <c:v>12.282999999999999</c:v>
                </c:pt>
                <c:pt idx="240">
                  <c:v>12.744999999999999</c:v>
                </c:pt>
                <c:pt idx="241">
                  <c:v>13.073</c:v>
                </c:pt>
                <c:pt idx="242">
                  <c:v>12.554</c:v>
                </c:pt>
                <c:pt idx="243">
                  <c:v>12.275</c:v>
                </c:pt>
                <c:pt idx="244">
                  <c:v>11.769</c:v>
                </c:pt>
                <c:pt idx="245">
                  <c:v>12.448</c:v>
                </c:pt>
                <c:pt idx="246">
                  <c:v>12.82</c:v>
                </c:pt>
                <c:pt idx="247">
                  <c:v>12.853999999999999</c:v>
                </c:pt>
                <c:pt idx="248">
                  <c:v>13.268000000000001</c:v>
                </c:pt>
                <c:pt idx="249">
                  <c:v>13.65</c:v>
                </c:pt>
                <c:pt idx="250">
                  <c:v>13.398</c:v>
                </c:pt>
                <c:pt idx="251">
                  <c:v>13.483000000000001</c:v>
                </c:pt>
                <c:pt idx="252">
                  <c:v>13.382</c:v>
                </c:pt>
                <c:pt idx="253">
                  <c:v>13.366</c:v>
                </c:pt>
                <c:pt idx="254">
                  <c:v>13.33</c:v>
                </c:pt>
                <c:pt idx="255">
                  <c:v>13.542</c:v>
                </c:pt>
                <c:pt idx="256">
                  <c:v>13.304</c:v>
                </c:pt>
                <c:pt idx="257">
                  <c:v>13.323</c:v>
                </c:pt>
                <c:pt idx="258">
                  <c:v>13.249000000000001</c:v>
                </c:pt>
                <c:pt idx="259">
                  <c:v>13.648</c:v>
                </c:pt>
                <c:pt idx="260">
                  <c:v>13.664</c:v>
                </c:pt>
                <c:pt idx="261">
                  <c:v>13.318</c:v>
                </c:pt>
                <c:pt idx="262">
                  <c:v>13.382999999999999</c:v>
                </c:pt>
                <c:pt idx="263">
                  <c:v>13.907</c:v>
                </c:pt>
                <c:pt idx="264">
                  <c:v>14.134</c:v>
                </c:pt>
                <c:pt idx="265">
                  <c:v>14.311</c:v>
                </c:pt>
                <c:pt idx="266">
                  <c:v>14.581</c:v>
                </c:pt>
                <c:pt idx="267">
                  <c:v>14.955</c:v>
                </c:pt>
                <c:pt idx="268">
                  <c:v>15.176</c:v>
                </c:pt>
                <c:pt idx="269">
                  <c:v>14.856999999999999</c:v>
                </c:pt>
                <c:pt idx="270">
                  <c:v>14.925000000000001</c:v>
                </c:pt>
                <c:pt idx="271">
                  <c:v>15.164999999999999</c:v>
                </c:pt>
                <c:pt idx="272">
                  <c:v>15.487</c:v>
                </c:pt>
                <c:pt idx="273">
                  <c:v>13.747</c:v>
                </c:pt>
                <c:pt idx="274">
                  <c:v>14.14</c:v>
                </c:pt>
                <c:pt idx="275">
                  <c:v>14.236000000000001</c:v>
                </c:pt>
                <c:pt idx="276" formatCode="0.0">
                  <c:v>13.994999999999999</c:v>
                </c:pt>
              </c:numCache>
            </c:numRef>
          </c:val>
          <c:smooth val="0"/>
          <c:extLst>
            <c:ext xmlns:c16="http://schemas.microsoft.com/office/drawing/2014/chart" uri="{C3380CC4-5D6E-409C-BE32-E72D297353CC}">
              <c16:uniqueId val="{00000000-5579-384A-BF30-ABAD95FA94EC}"/>
            </c:ext>
          </c:extLst>
        </c:ser>
        <c:ser>
          <c:idx val="1"/>
          <c:order val="1"/>
          <c:tx>
            <c:strRef>
              <c:f>Sheet1!$C$1</c:f>
              <c:strCache>
                <c:ptCount val="1"/>
                <c:pt idx="0">
                  <c:v>MSCI - MSCI UNITED STATES : Price to Earnings per Share Ratio 12 Month Forward</c:v>
                </c:pt>
              </c:strCache>
            </c:strRef>
          </c:tx>
          <c:spPr>
            <a:ln w="19050" cap="rnd">
              <a:solidFill>
                <a:srgbClr val="8FADB2"/>
              </a:solidFill>
              <a:round/>
            </a:ln>
            <a:effectLst/>
          </c:spPr>
          <c:marker>
            <c:symbol val="none"/>
          </c:marker>
          <c:cat>
            <c:numRef>
              <c:f>Sheet1!$A$2:$A$278</c:f>
              <c:numCache>
                <c:formatCode>mm/dd/yyyy</c:formatCode>
                <c:ptCount val="277"/>
                <c:pt idx="0">
                  <c:v>37803</c:v>
                </c:pt>
                <c:pt idx="1">
                  <c:v>37834</c:v>
                </c:pt>
                <c:pt idx="2">
                  <c:v>37865</c:v>
                </c:pt>
                <c:pt idx="3">
                  <c:v>37895</c:v>
                </c:pt>
                <c:pt idx="4">
                  <c:v>37926</c:v>
                </c:pt>
                <c:pt idx="5">
                  <c:v>37956</c:v>
                </c:pt>
                <c:pt idx="6">
                  <c:v>37987</c:v>
                </c:pt>
                <c:pt idx="7">
                  <c:v>38018</c:v>
                </c:pt>
                <c:pt idx="8">
                  <c:v>38047</c:v>
                </c:pt>
                <c:pt idx="9">
                  <c:v>38078</c:v>
                </c:pt>
                <c:pt idx="10">
                  <c:v>38108</c:v>
                </c:pt>
                <c:pt idx="11">
                  <c:v>38139</c:v>
                </c:pt>
                <c:pt idx="12">
                  <c:v>38169</c:v>
                </c:pt>
                <c:pt idx="13">
                  <c:v>38200</c:v>
                </c:pt>
                <c:pt idx="14">
                  <c:v>38231</c:v>
                </c:pt>
                <c:pt idx="15">
                  <c:v>38261</c:v>
                </c:pt>
                <c:pt idx="16">
                  <c:v>38292</c:v>
                </c:pt>
                <c:pt idx="17">
                  <c:v>38322</c:v>
                </c:pt>
                <c:pt idx="18">
                  <c:v>38353</c:v>
                </c:pt>
                <c:pt idx="19">
                  <c:v>38384</c:v>
                </c:pt>
                <c:pt idx="20">
                  <c:v>38412</c:v>
                </c:pt>
                <c:pt idx="21">
                  <c:v>38443</c:v>
                </c:pt>
                <c:pt idx="22">
                  <c:v>38473</c:v>
                </c:pt>
                <c:pt idx="23">
                  <c:v>38504</c:v>
                </c:pt>
                <c:pt idx="24">
                  <c:v>38534</c:v>
                </c:pt>
                <c:pt idx="25">
                  <c:v>38565</c:v>
                </c:pt>
                <c:pt idx="26">
                  <c:v>38596</c:v>
                </c:pt>
                <c:pt idx="27">
                  <c:v>38626</c:v>
                </c:pt>
                <c:pt idx="28">
                  <c:v>38657</c:v>
                </c:pt>
                <c:pt idx="29">
                  <c:v>38687</c:v>
                </c:pt>
                <c:pt idx="30">
                  <c:v>38718</c:v>
                </c:pt>
                <c:pt idx="31">
                  <c:v>38749</c:v>
                </c:pt>
                <c:pt idx="32">
                  <c:v>38777</c:v>
                </c:pt>
                <c:pt idx="33">
                  <c:v>38808</c:v>
                </c:pt>
                <c:pt idx="34">
                  <c:v>38838</c:v>
                </c:pt>
                <c:pt idx="35">
                  <c:v>38869</c:v>
                </c:pt>
                <c:pt idx="36">
                  <c:v>38899</c:v>
                </c:pt>
                <c:pt idx="37">
                  <c:v>38930</c:v>
                </c:pt>
                <c:pt idx="38">
                  <c:v>38961</c:v>
                </c:pt>
                <c:pt idx="39">
                  <c:v>38991</c:v>
                </c:pt>
                <c:pt idx="40">
                  <c:v>39022</c:v>
                </c:pt>
                <c:pt idx="41">
                  <c:v>39052</c:v>
                </c:pt>
                <c:pt idx="42">
                  <c:v>39083</c:v>
                </c:pt>
                <c:pt idx="43">
                  <c:v>39114</c:v>
                </c:pt>
                <c:pt idx="44">
                  <c:v>39142</c:v>
                </c:pt>
                <c:pt idx="45">
                  <c:v>39173</c:v>
                </c:pt>
                <c:pt idx="46">
                  <c:v>39203</c:v>
                </c:pt>
                <c:pt idx="47">
                  <c:v>39234</c:v>
                </c:pt>
                <c:pt idx="48">
                  <c:v>39264</c:v>
                </c:pt>
                <c:pt idx="49">
                  <c:v>39295</c:v>
                </c:pt>
                <c:pt idx="50">
                  <c:v>39326</c:v>
                </c:pt>
                <c:pt idx="51">
                  <c:v>39356</c:v>
                </c:pt>
                <c:pt idx="52">
                  <c:v>39387</c:v>
                </c:pt>
                <c:pt idx="53">
                  <c:v>39417</c:v>
                </c:pt>
                <c:pt idx="54">
                  <c:v>39448</c:v>
                </c:pt>
                <c:pt idx="55">
                  <c:v>39479</c:v>
                </c:pt>
                <c:pt idx="56">
                  <c:v>39508</c:v>
                </c:pt>
                <c:pt idx="57">
                  <c:v>39539</c:v>
                </c:pt>
                <c:pt idx="58">
                  <c:v>39569</c:v>
                </c:pt>
                <c:pt idx="59">
                  <c:v>39600</c:v>
                </c:pt>
                <c:pt idx="60">
                  <c:v>39630</c:v>
                </c:pt>
                <c:pt idx="61">
                  <c:v>39661</c:v>
                </c:pt>
                <c:pt idx="62">
                  <c:v>39692</c:v>
                </c:pt>
                <c:pt idx="63">
                  <c:v>39722</c:v>
                </c:pt>
                <c:pt idx="64">
                  <c:v>39753</c:v>
                </c:pt>
                <c:pt idx="65">
                  <c:v>39783</c:v>
                </c:pt>
                <c:pt idx="66">
                  <c:v>39814</c:v>
                </c:pt>
                <c:pt idx="67">
                  <c:v>39845</c:v>
                </c:pt>
                <c:pt idx="68">
                  <c:v>39873</c:v>
                </c:pt>
                <c:pt idx="69">
                  <c:v>39904</c:v>
                </c:pt>
                <c:pt idx="70">
                  <c:v>39934</c:v>
                </c:pt>
                <c:pt idx="71">
                  <c:v>39965</c:v>
                </c:pt>
                <c:pt idx="72">
                  <c:v>39995</c:v>
                </c:pt>
                <c:pt idx="73">
                  <c:v>40026</c:v>
                </c:pt>
                <c:pt idx="74">
                  <c:v>40057</c:v>
                </c:pt>
                <c:pt idx="75">
                  <c:v>40087</c:v>
                </c:pt>
                <c:pt idx="76">
                  <c:v>40118</c:v>
                </c:pt>
                <c:pt idx="77">
                  <c:v>40148</c:v>
                </c:pt>
                <c:pt idx="78">
                  <c:v>40179</c:v>
                </c:pt>
                <c:pt idx="79">
                  <c:v>40210</c:v>
                </c:pt>
                <c:pt idx="80">
                  <c:v>40238</c:v>
                </c:pt>
                <c:pt idx="81">
                  <c:v>40269</c:v>
                </c:pt>
                <c:pt idx="82">
                  <c:v>40299</c:v>
                </c:pt>
                <c:pt idx="83">
                  <c:v>40330</c:v>
                </c:pt>
                <c:pt idx="84">
                  <c:v>40360</c:v>
                </c:pt>
                <c:pt idx="85">
                  <c:v>40391</c:v>
                </c:pt>
                <c:pt idx="86">
                  <c:v>40422</c:v>
                </c:pt>
                <c:pt idx="87">
                  <c:v>40452</c:v>
                </c:pt>
                <c:pt idx="88">
                  <c:v>40483</c:v>
                </c:pt>
                <c:pt idx="89">
                  <c:v>40513</c:v>
                </c:pt>
                <c:pt idx="90">
                  <c:v>40544</c:v>
                </c:pt>
                <c:pt idx="91">
                  <c:v>40575</c:v>
                </c:pt>
                <c:pt idx="92">
                  <c:v>40603</c:v>
                </c:pt>
                <c:pt idx="93">
                  <c:v>40634</c:v>
                </c:pt>
                <c:pt idx="94">
                  <c:v>40664</c:v>
                </c:pt>
                <c:pt idx="95">
                  <c:v>40695</c:v>
                </c:pt>
                <c:pt idx="96">
                  <c:v>40725</c:v>
                </c:pt>
                <c:pt idx="97">
                  <c:v>40756</c:v>
                </c:pt>
                <c:pt idx="98">
                  <c:v>40787</c:v>
                </c:pt>
                <c:pt idx="99">
                  <c:v>40817</c:v>
                </c:pt>
                <c:pt idx="100">
                  <c:v>40848</c:v>
                </c:pt>
                <c:pt idx="101">
                  <c:v>40878</c:v>
                </c:pt>
                <c:pt idx="102">
                  <c:v>40909</c:v>
                </c:pt>
                <c:pt idx="103">
                  <c:v>40940</c:v>
                </c:pt>
                <c:pt idx="104">
                  <c:v>40969</c:v>
                </c:pt>
                <c:pt idx="105">
                  <c:v>41000</c:v>
                </c:pt>
                <c:pt idx="106">
                  <c:v>41030</c:v>
                </c:pt>
                <c:pt idx="107">
                  <c:v>41061</c:v>
                </c:pt>
                <c:pt idx="108">
                  <c:v>41091</c:v>
                </c:pt>
                <c:pt idx="109">
                  <c:v>41122</c:v>
                </c:pt>
                <c:pt idx="110">
                  <c:v>41153</c:v>
                </c:pt>
                <c:pt idx="111">
                  <c:v>41183</c:v>
                </c:pt>
                <c:pt idx="112">
                  <c:v>41214</c:v>
                </c:pt>
                <c:pt idx="113">
                  <c:v>41244</c:v>
                </c:pt>
                <c:pt idx="114">
                  <c:v>41275</c:v>
                </c:pt>
                <c:pt idx="115">
                  <c:v>41306</c:v>
                </c:pt>
                <c:pt idx="116">
                  <c:v>41334</c:v>
                </c:pt>
                <c:pt idx="117">
                  <c:v>41365</c:v>
                </c:pt>
                <c:pt idx="118">
                  <c:v>41395</c:v>
                </c:pt>
                <c:pt idx="119">
                  <c:v>41426</c:v>
                </c:pt>
                <c:pt idx="120">
                  <c:v>41456</c:v>
                </c:pt>
                <c:pt idx="121">
                  <c:v>41487</c:v>
                </c:pt>
                <c:pt idx="122">
                  <c:v>41518</c:v>
                </c:pt>
                <c:pt idx="123">
                  <c:v>41548</c:v>
                </c:pt>
                <c:pt idx="124">
                  <c:v>41579</c:v>
                </c:pt>
                <c:pt idx="125">
                  <c:v>41609</c:v>
                </c:pt>
                <c:pt idx="126">
                  <c:v>41640</c:v>
                </c:pt>
                <c:pt idx="127">
                  <c:v>41671</c:v>
                </c:pt>
                <c:pt idx="128">
                  <c:v>41699</c:v>
                </c:pt>
                <c:pt idx="129">
                  <c:v>41730</c:v>
                </c:pt>
                <c:pt idx="130">
                  <c:v>41760</c:v>
                </c:pt>
                <c:pt idx="131">
                  <c:v>41791</c:v>
                </c:pt>
                <c:pt idx="132">
                  <c:v>41821</c:v>
                </c:pt>
                <c:pt idx="133">
                  <c:v>41852</c:v>
                </c:pt>
                <c:pt idx="134">
                  <c:v>41883</c:v>
                </c:pt>
                <c:pt idx="135">
                  <c:v>41913</c:v>
                </c:pt>
                <c:pt idx="136">
                  <c:v>41944</c:v>
                </c:pt>
                <c:pt idx="137">
                  <c:v>41974</c:v>
                </c:pt>
                <c:pt idx="138">
                  <c:v>42005</c:v>
                </c:pt>
                <c:pt idx="139">
                  <c:v>42036</c:v>
                </c:pt>
                <c:pt idx="140">
                  <c:v>42064</c:v>
                </c:pt>
                <c:pt idx="141">
                  <c:v>42095</c:v>
                </c:pt>
                <c:pt idx="142">
                  <c:v>42125</c:v>
                </c:pt>
                <c:pt idx="143">
                  <c:v>42156</c:v>
                </c:pt>
                <c:pt idx="144">
                  <c:v>42186</c:v>
                </c:pt>
                <c:pt idx="145">
                  <c:v>42217</c:v>
                </c:pt>
                <c:pt idx="146">
                  <c:v>42248</c:v>
                </c:pt>
                <c:pt idx="147">
                  <c:v>42278</c:v>
                </c:pt>
                <c:pt idx="148">
                  <c:v>42309</c:v>
                </c:pt>
                <c:pt idx="149">
                  <c:v>42339</c:v>
                </c:pt>
                <c:pt idx="150">
                  <c:v>42370</c:v>
                </c:pt>
                <c:pt idx="151">
                  <c:v>42401</c:v>
                </c:pt>
                <c:pt idx="152">
                  <c:v>42430</c:v>
                </c:pt>
                <c:pt idx="153">
                  <c:v>42461</c:v>
                </c:pt>
                <c:pt idx="154">
                  <c:v>42491</c:v>
                </c:pt>
                <c:pt idx="155">
                  <c:v>42522</c:v>
                </c:pt>
                <c:pt idx="156">
                  <c:v>42552</c:v>
                </c:pt>
                <c:pt idx="157">
                  <c:v>42583</c:v>
                </c:pt>
                <c:pt idx="158">
                  <c:v>42614</c:v>
                </c:pt>
                <c:pt idx="159">
                  <c:v>42644</c:v>
                </c:pt>
                <c:pt idx="160">
                  <c:v>42675</c:v>
                </c:pt>
                <c:pt idx="161">
                  <c:v>42705</c:v>
                </c:pt>
                <c:pt idx="162">
                  <c:v>42736</c:v>
                </c:pt>
                <c:pt idx="163">
                  <c:v>42767</c:v>
                </c:pt>
                <c:pt idx="164">
                  <c:v>42795</c:v>
                </c:pt>
                <c:pt idx="165">
                  <c:v>42826</c:v>
                </c:pt>
                <c:pt idx="166">
                  <c:v>42856</c:v>
                </c:pt>
                <c:pt idx="167">
                  <c:v>42887</c:v>
                </c:pt>
                <c:pt idx="168">
                  <c:v>42917</c:v>
                </c:pt>
                <c:pt idx="169">
                  <c:v>42948</c:v>
                </c:pt>
                <c:pt idx="170">
                  <c:v>42979</c:v>
                </c:pt>
                <c:pt idx="171">
                  <c:v>43009</c:v>
                </c:pt>
                <c:pt idx="172">
                  <c:v>43040</c:v>
                </c:pt>
                <c:pt idx="173">
                  <c:v>43070</c:v>
                </c:pt>
                <c:pt idx="174">
                  <c:v>43101</c:v>
                </c:pt>
                <c:pt idx="175">
                  <c:v>43132</c:v>
                </c:pt>
                <c:pt idx="176">
                  <c:v>43160</c:v>
                </c:pt>
                <c:pt idx="177">
                  <c:v>43191</c:v>
                </c:pt>
                <c:pt idx="178">
                  <c:v>43221</c:v>
                </c:pt>
                <c:pt idx="179">
                  <c:v>43252</c:v>
                </c:pt>
                <c:pt idx="180">
                  <c:v>43282</c:v>
                </c:pt>
                <c:pt idx="181">
                  <c:v>43313</c:v>
                </c:pt>
                <c:pt idx="182">
                  <c:v>43344</c:v>
                </c:pt>
                <c:pt idx="183">
                  <c:v>43374</c:v>
                </c:pt>
                <c:pt idx="184">
                  <c:v>43405</c:v>
                </c:pt>
                <c:pt idx="185">
                  <c:v>43435</c:v>
                </c:pt>
                <c:pt idx="186">
                  <c:v>43466</c:v>
                </c:pt>
                <c:pt idx="187">
                  <c:v>43497</c:v>
                </c:pt>
                <c:pt idx="188">
                  <c:v>43525</c:v>
                </c:pt>
                <c:pt idx="189">
                  <c:v>43556</c:v>
                </c:pt>
                <c:pt idx="190">
                  <c:v>43586</c:v>
                </c:pt>
                <c:pt idx="191">
                  <c:v>43617</c:v>
                </c:pt>
                <c:pt idx="192">
                  <c:v>43647</c:v>
                </c:pt>
                <c:pt idx="193">
                  <c:v>43678</c:v>
                </c:pt>
                <c:pt idx="194">
                  <c:v>43709</c:v>
                </c:pt>
                <c:pt idx="195">
                  <c:v>43739</c:v>
                </c:pt>
                <c:pt idx="196">
                  <c:v>43770</c:v>
                </c:pt>
                <c:pt idx="197">
                  <c:v>43800</c:v>
                </c:pt>
                <c:pt idx="198">
                  <c:v>43831</c:v>
                </c:pt>
                <c:pt idx="199">
                  <c:v>43862</c:v>
                </c:pt>
                <c:pt idx="200">
                  <c:v>43891</c:v>
                </c:pt>
                <c:pt idx="201">
                  <c:v>43922</c:v>
                </c:pt>
                <c:pt idx="202">
                  <c:v>43952</c:v>
                </c:pt>
                <c:pt idx="203">
                  <c:v>43983</c:v>
                </c:pt>
                <c:pt idx="204">
                  <c:v>44013</c:v>
                </c:pt>
                <c:pt idx="205">
                  <c:v>44044</c:v>
                </c:pt>
                <c:pt idx="206">
                  <c:v>44075</c:v>
                </c:pt>
                <c:pt idx="207">
                  <c:v>44105</c:v>
                </c:pt>
                <c:pt idx="208">
                  <c:v>44136</c:v>
                </c:pt>
                <c:pt idx="209">
                  <c:v>44166</c:v>
                </c:pt>
                <c:pt idx="210">
                  <c:v>44197</c:v>
                </c:pt>
                <c:pt idx="211">
                  <c:v>44228</c:v>
                </c:pt>
                <c:pt idx="212">
                  <c:v>44256</c:v>
                </c:pt>
                <c:pt idx="213">
                  <c:v>44287</c:v>
                </c:pt>
                <c:pt idx="214">
                  <c:v>44317</c:v>
                </c:pt>
                <c:pt idx="215">
                  <c:v>44348</c:v>
                </c:pt>
                <c:pt idx="216">
                  <c:v>44378</c:v>
                </c:pt>
                <c:pt idx="217">
                  <c:v>44409</c:v>
                </c:pt>
                <c:pt idx="218">
                  <c:v>44440</c:v>
                </c:pt>
                <c:pt idx="219">
                  <c:v>44470</c:v>
                </c:pt>
                <c:pt idx="220">
                  <c:v>44501</c:v>
                </c:pt>
                <c:pt idx="221">
                  <c:v>44531</c:v>
                </c:pt>
                <c:pt idx="222">
                  <c:v>44562</c:v>
                </c:pt>
                <c:pt idx="223">
                  <c:v>44593</c:v>
                </c:pt>
                <c:pt idx="224">
                  <c:v>44621</c:v>
                </c:pt>
                <c:pt idx="225">
                  <c:v>44652</c:v>
                </c:pt>
                <c:pt idx="226">
                  <c:v>44682</c:v>
                </c:pt>
                <c:pt idx="227">
                  <c:v>44713</c:v>
                </c:pt>
                <c:pt idx="228">
                  <c:v>44743</c:v>
                </c:pt>
                <c:pt idx="229">
                  <c:v>44774</c:v>
                </c:pt>
                <c:pt idx="230">
                  <c:v>44805</c:v>
                </c:pt>
                <c:pt idx="231">
                  <c:v>44835</c:v>
                </c:pt>
                <c:pt idx="232">
                  <c:v>44866</c:v>
                </c:pt>
                <c:pt idx="233">
                  <c:v>44896</c:v>
                </c:pt>
                <c:pt idx="234">
                  <c:v>44927</c:v>
                </c:pt>
                <c:pt idx="235">
                  <c:v>44958</c:v>
                </c:pt>
                <c:pt idx="236">
                  <c:v>44986</c:v>
                </c:pt>
                <c:pt idx="237">
                  <c:v>45017</c:v>
                </c:pt>
                <c:pt idx="238">
                  <c:v>45047</c:v>
                </c:pt>
                <c:pt idx="239">
                  <c:v>45078</c:v>
                </c:pt>
                <c:pt idx="240">
                  <c:v>45108</c:v>
                </c:pt>
                <c:pt idx="241">
                  <c:v>45139</c:v>
                </c:pt>
                <c:pt idx="242">
                  <c:v>45170</c:v>
                </c:pt>
                <c:pt idx="243">
                  <c:v>45200</c:v>
                </c:pt>
                <c:pt idx="244">
                  <c:v>45231</c:v>
                </c:pt>
                <c:pt idx="245">
                  <c:v>45261</c:v>
                </c:pt>
                <c:pt idx="246">
                  <c:v>45292</c:v>
                </c:pt>
                <c:pt idx="247">
                  <c:v>45323</c:v>
                </c:pt>
                <c:pt idx="248">
                  <c:v>45352</c:v>
                </c:pt>
                <c:pt idx="249">
                  <c:v>45383</c:v>
                </c:pt>
                <c:pt idx="250">
                  <c:v>45413</c:v>
                </c:pt>
                <c:pt idx="251">
                  <c:v>45444</c:v>
                </c:pt>
                <c:pt idx="252">
                  <c:v>45474</c:v>
                </c:pt>
                <c:pt idx="253">
                  <c:v>45505</c:v>
                </c:pt>
                <c:pt idx="254">
                  <c:v>45536</c:v>
                </c:pt>
                <c:pt idx="255">
                  <c:v>45566</c:v>
                </c:pt>
                <c:pt idx="256">
                  <c:v>45597</c:v>
                </c:pt>
                <c:pt idx="257">
                  <c:v>45627</c:v>
                </c:pt>
                <c:pt idx="258">
                  <c:v>45658</c:v>
                </c:pt>
                <c:pt idx="259">
                  <c:v>45689</c:v>
                </c:pt>
                <c:pt idx="260">
                  <c:v>45717</c:v>
                </c:pt>
                <c:pt idx="261">
                  <c:v>45748</c:v>
                </c:pt>
                <c:pt idx="262">
                  <c:v>45778</c:v>
                </c:pt>
                <c:pt idx="263">
                  <c:v>45809</c:v>
                </c:pt>
                <c:pt idx="264">
                  <c:v>45839</c:v>
                </c:pt>
                <c:pt idx="265">
                  <c:v>45870</c:v>
                </c:pt>
                <c:pt idx="266">
                  <c:v>45901</c:v>
                </c:pt>
                <c:pt idx="267">
                  <c:v>45931</c:v>
                </c:pt>
                <c:pt idx="268">
                  <c:v>45962</c:v>
                </c:pt>
                <c:pt idx="269">
                  <c:v>45992</c:v>
                </c:pt>
                <c:pt idx="270">
                  <c:v>46023</c:v>
                </c:pt>
                <c:pt idx="271">
                  <c:v>46054</c:v>
                </c:pt>
                <c:pt idx="272">
                  <c:v>46082</c:v>
                </c:pt>
                <c:pt idx="273">
                  <c:v>46113</c:v>
                </c:pt>
                <c:pt idx="274">
                  <c:v>46143</c:v>
                </c:pt>
                <c:pt idx="275">
                  <c:v>46174</c:v>
                </c:pt>
                <c:pt idx="276">
                  <c:v>46204</c:v>
                </c:pt>
              </c:numCache>
            </c:numRef>
          </c:cat>
          <c:val>
            <c:numRef>
              <c:f>Sheet1!$C$2:$C$278</c:f>
              <c:numCache>
                <c:formatCode>General</c:formatCode>
                <c:ptCount val="277"/>
                <c:pt idx="0">
                  <c:v>17.169</c:v>
                </c:pt>
                <c:pt idx="1">
                  <c:v>17.193999999999999</c:v>
                </c:pt>
                <c:pt idx="2">
                  <c:v>17.259</c:v>
                </c:pt>
                <c:pt idx="3">
                  <c:v>16.745999999999999</c:v>
                </c:pt>
                <c:pt idx="4">
                  <c:v>17.524999999999999</c:v>
                </c:pt>
                <c:pt idx="5">
                  <c:v>17.486000000000001</c:v>
                </c:pt>
                <c:pt idx="6">
                  <c:v>18.148</c:v>
                </c:pt>
                <c:pt idx="7">
                  <c:v>18.192</c:v>
                </c:pt>
                <c:pt idx="8">
                  <c:v>18.04</c:v>
                </c:pt>
                <c:pt idx="9">
                  <c:v>17.498000000000001</c:v>
                </c:pt>
                <c:pt idx="10">
                  <c:v>16.87</c:v>
                </c:pt>
                <c:pt idx="11">
                  <c:v>16.573</c:v>
                </c:pt>
                <c:pt idx="12">
                  <c:v>16.448</c:v>
                </c:pt>
                <c:pt idx="13">
                  <c:v>15.855</c:v>
                </c:pt>
                <c:pt idx="14">
                  <c:v>15.701000000000001</c:v>
                </c:pt>
                <c:pt idx="15">
                  <c:v>15.738</c:v>
                </c:pt>
                <c:pt idx="16">
                  <c:v>15.73</c:v>
                </c:pt>
                <c:pt idx="17">
                  <c:v>16.187999999999999</c:v>
                </c:pt>
                <c:pt idx="18">
                  <c:v>16.603999999999999</c:v>
                </c:pt>
                <c:pt idx="19">
                  <c:v>16.059999999999999</c:v>
                </c:pt>
                <c:pt idx="20">
                  <c:v>16.172999999999998</c:v>
                </c:pt>
                <c:pt idx="21">
                  <c:v>15.701000000000001</c:v>
                </c:pt>
                <c:pt idx="22">
                  <c:v>15.253</c:v>
                </c:pt>
                <c:pt idx="23">
                  <c:v>15.532999999999999</c:v>
                </c:pt>
                <c:pt idx="24">
                  <c:v>15.472</c:v>
                </c:pt>
                <c:pt idx="25">
                  <c:v>15.784000000000001</c:v>
                </c:pt>
                <c:pt idx="26">
                  <c:v>15.303000000000001</c:v>
                </c:pt>
                <c:pt idx="27">
                  <c:v>15.154999999999999</c:v>
                </c:pt>
                <c:pt idx="28">
                  <c:v>14.686999999999999</c:v>
                </c:pt>
                <c:pt idx="29">
                  <c:v>15.151</c:v>
                </c:pt>
                <c:pt idx="30">
                  <c:v>15.010999999999999</c:v>
                </c:pt>
                <c:pt idx="31">
                  <c:v>15.297000000000001</c:v>
                </c:pt>
                <c:pt idx="32">
                  <c:v>15.167999999999999</c:v>
                </c:pt>
                <c:pt idx="33">
                  <c:v>15.221</c:v>
                </c:pt>
                <c:pt idx="34">
                  <c:v>15.18</c:v>
                </c:pt>
                <c:pt idx="35">
                  <c:v>14.539</c:v>
                </c:pt>
                <c:pt idx="36">
                  <c:v>14.419</c:v>
                </c:pt>
                <c:pt idx="37">
                  <c:v>14.298999999999999</c:v>
                </c:pt>
                <c:pt idx="38">
                  <c:v>14.44</c:v>
                </c:pt>
                <c:pt idx="39">
                  <c:v>14.715</c:v>
                </c:pt>
                <c:pt idx="40">
                  <c:v>15.08</c:v>
                </c:pt>
                <c:pt idx="41">
                  <c:v>15.247</c:v>
                </c:pt>
                <c:pt idx="42">
                  <c:v>15.291</c:v>
                </c:pt>
                <c:pt idx="43">
                  <c:v>15.462</c:v>
                </c:pt>
                <c:pt idx="44">
                  <c:v>15.117000000000001</c:v>
                </c:pt>
                <c:pt idx="45">
                  <c:v>15.206</c:v>
                </c:pt>
                <c:pt idx="46">
                  <c:v>15.672000000000001</c:v>
                </c:pt>
                <c:pt idx="47">
                  <c:v>15.938000000000001</c:v>
                </c:pt>
                <c:pt idx="48">
                  <c:v>15.442</c:v>
                </c:pt>
                <c:pt idx="49">
                  <c:v>14.731</c:v>
                </c:pt>
                <c:pt idx="50">
                  <c:v>14.742000000000001</c:v>
                </c:pt>
                <c:pt idx="51">
                  <c:v>15.231</c:v>
                </c:pt>
                <c:pt idx="52">
                  <c:v>15.369</c:v>
                </c:pt>
                <c:pt idx="53">
                  <c:v>14.734</c:v>
                </c:pt>
                <c:pt idx="54">
                  <c:v>14.659000000000001</c:v>
                </c:pt>
                <c:pt idx="55">
                  <c:v>13.792999999999999</c:v>
                </c:pt>
                <c:pt idx="56">
                  <c:v>13.481999999999999</c:v>
                </c:pt>
                <c:pt idx="57">
                  <c:v>13.395</c:v>
                </c:pt>
                <c:pt idx="58">
                  <c:v>14.218999999999999</c:v>
                </c:pt>
                <c:pt idx="59">
                  <c:v>14.52</c:v>
                </c:pt>
                <c:pt idx="60">
                  <c:v>12.96</c:v>
                </c:pt>
                <c:pt idx="61">
                  <c:v>12.757</c:v>
                </c:pt>
                <c:pt idx="62">
                  <c:v>13.000999999999999</c:v>
                </c:pt>
                <c:pt idx="63">
                  <c:v>11.785</c:v>
                </c:pt>
                <c:pt idx="64">
                  <c:v>10.379</c:v>
                </c:pt>
                <c:pt idx="65">
                  <c:v>10.599</c:v>
                </c:pt>
                <c:pt idx="66">
                  <c:v>11.51</c:v>
                </c:pt>
                <c:pt idx="67">
                  <c:v>10.977</c:v>
                </c:pt>
                <c:pt idx="68">
                  <c:v>11.042999999999999</c:v>
                </c:pt>
                <c:pt idx="69">
                  <c:v>12.288</c:v>
                </c:pt>
                <c:pt idx="70">
                  <c:v>13.587</c:v>
                </c:pt>
                <c:pt idx="71">
                  <c:v>14.374000000000001</c:v>
                </c:pt>
                <c:pt idx="72">
                  <c:v>13.722</c:v>
                </c:pt>
                <c:pt idx="73">
                  <c:v>14.496</c:v>
                </c:pt>
                <c:pt idx="74">
                  <c:v>14.558999999999999</c:v>
                </c:pt>
                <c:pt idx="75">
                  <c:v>14.827</c:v>
                </c:pt>
                <c:pt idx="76">
                  <c:v>14.148999999999999</c:v>
                </c:pt>
                <c:pt idx="77">
                  <c:v>14.401999999999999</c:v>
                </c:pt>
                <c:pt idx="78">
                  <c:v>14.416</c:v>
                </c:pt>
                <c:pt idx="79">
                  <c:v>13.584</c:v>
                </c:pt>
                <c:pt idx="80">
                  <c:v>13.561</c:v>
                </c:pt>
                <c:pt idx="81">
                  <c:v>14.162000000000001</c:v>
                </c:pt>
                <c:pt idx="82">
                  <c:v>14.057</c:v>
                </c:pt>
                <c:pt idx="83">
                  <c:v>12.433999999999999</c:v>
                </c:pt>
                <c:pt idx="84">
                  <c:v>11.587</c:v>
                </c:pt>
                <c:pt idx="85">
                  <c:v>12.260999999999999</c:v>
                </c:pt>
                <c:pt idx="86">
                  <c:v>11.534000000000001</c:v>
                </c:pt>
                <c:pt idx="87">
                  <c:v>12.473000000000001</c:v>
                </c:pt>
                <c:pt idx="88">
                  <c:v>12.819000000000001</c:v>
                </c:pt>
                <c:pt idx="89">
                  <c:v>12.612</c:v>
                </c:pt>
                <c:pt idx="90">
                  <c:v>13.263</c:v>
                </c:pt>
                <c:pt idx="91">
                  <c:v>13.249000000000001</c:v>
                </c:pt>
                <c:pt idx="92">
                  <c:v>13.475</c:v>
                </c:pt>
                <c:pt idx="93">
                  <c:v>13.260999999999999</c:v>
                </c:pt>
                <c:pt idx="94">
                  <c:v>13.417</c:v>
                </c:pt>
                <c:pt idx="95">
                  <c:v>12.927</c:v>
                </c:pt>
                <c:pt idx="96">
                  <c:v>12.547000000000001</c:v>
                </c:pt>
                <c:pt idx="97">
                  <c:v>12.259</c:v>
                </c:pt>
                <c:pt idx="98">
                  <c:v>11.385999999999999</c:v>
                </c:pt>
                <c:pt idx="99">
                  <c:v>10.539</c:v>
                </c:pt>
                <c:pt idx="100">
                  <c:v>11.836</c:v>
                </c:pt>
                <c:pt idx="101">
                  <c:v>11.725</c:v>
                </c:pt>
                <c:pt idx="102">
                  <c:v>11.8</c:v>
                </c:pt>
                <c:pt idx="103">
                  <c:v>12.335000000000001</c:v>
                </c:pt>
                <c:pt idx="104">
                  <c:v>12.778</c:v>
                </c:pt>
                <c:pt idx="105">
                  <c:v>13.048</c:v>
                </c:pt>
                <c:pt idx="106">
                  <c:v>12.741</c:v>
                </c:pt>
                <c:pt idx="107">
                  <c:v>11.802</c:v>
                </c:pt>
                <c:pt idx="108">
                  <c:v>12.276</c:v>
                </c:pt>
                <c:pt idx="109">
                  <c:v>12.557</c:v>
                </c:pt>
                <c:pt idx="110">
                  <c:v>12.795</c:v>
                </c:pt>
                <c:pt idx="111">
                  <c:v>13</c:v>
                </c:pt>
                <c:pt idx="112">
                  <c:v>12.706</c:v>
                </c:pt>
                <c:pt idx="113">
                  <c:v>12.805999999999999</c:v>
                </c:pt>
                <c:pt idx="114">
                  <c:v>12.885999999999999</c:v>
                </c:pt>
                <c:pt idx="115">
                  <c:v>13.439</c:v>
                </c:pt>
                <c:pt idx="116">
                  <c:v>13.531000000000001</c:v>
                </c:pt>
                <c:pt idx="117">
                  <c:v>13.930999999999999</c:v>
                </c:pt>
                <c:pt idx="118">
                  <c:v>14.113</c:v>
                </c:pt>
                <c:pt idx="119">
                  <c:v>14.292999999999999</c:v>
                </c:pt>
                <c:pt idx="120">
                  <c:v>13.948</c:v>
                </c:pt>
                <c:pt idx="121">
                  <c:v>14.586</c:v>
                </c:pt>
                <c:pt idx="122">
                  <c:v>14.058999999999999</c:v>
                </c:pt>
                <c:pt idx="123">
                  <c:v>14.441000000000001</c:v>
                </c:pt>
                <c:pt idx="124">
                  <c:v>15.034000000000001</c:v>
                </c:pt>
                <c:pt idx="125">
                  <c:v>15.364000000000001</c:v>
                </c:pt>
                <c:pt idx="126">
                  <c:v>15.673999999999999</c:v>
                </c:pt>
                <c:pt idx="127">
                  <c:v>15.029</c:v>
                </c:pt>
                <c:pt idx="128">
                  <c:v>15.694000000000001</c:v>
                </c:pt>
                <c:pt idx="129">
                  <c:v>15.693</c:v>
                </c:pt>
                <c:pt idx="130">
                  <c:v>15.651</c:v>
                </c:pt>
                <c:pt idx="131">
                  <c:v>15.817</c:v>
                </c:pt>
                <c:pt idx="132">
                  <c:v>16.006</c:v>
                </c:pt>
                <c:pt idx="133">
                  <c:v>15.579000000000001</c:v>
                </c:pt>
                <c:pt idx="134">
                  <c:v>16.042000000000002</c:v>
                </c:pt>
                <c:pt idx="135">
                  <c:v>15.644</c:v>
                </c:pt>
                <c:pt idx="136">
                  <c:v>16.015999999999998</c:v>
                </c:pt>
                <c:pt idx="137">
                  <c:v>16.504000000000001</c:v>
                </c:pt>
                <c:pt idx="138">
                  <c:v>16.675999999999998</c:v>
                </c:pt>
                <c:pt idx="139">
                  <c:v>16.323</c:v>
                </c:pt>
                <c:pt idx="140">
                  <c:v>17.629000000000001</c:v>
                </c:pt>
                <c:pt idx="141">
                  <c:v>17.291</c:v>
                </c:pt>
                <c:pt idx="142">
                  <c:v>17.393999999999998</c:v>
                </c:pt>
                <c:pt idx="143">
                  <c:v>17.382999999999999</c:v>
                </c:pt>
                <c:pt idx="144">
                  <c:v>16.966999999999999</c:v>
                </c:pt>
                <c:pt idx="145">
                  <c:v>17.129000000000001</c:v>
                </c:pt>
                <c:pt idx="146">
                  <c:v>16.03</c:v>
                </c:pt>
                <c:pt idx="147">
                  <c:v>15.618</c:v>
                </c:pt>
                <c:pt idx="148">
                  <c:v>16.962</c:v>
                </c:pt>
                <c:pt idx="149">
                  <c:v>16.951000000000001</c:v>
                </c:pt>
                <c:pt idx="150">
                  <c:v>16.611000000000001</c:v>
                </c:pt>
                <c:pt idx="151">
                  <c:v>15.749000000000001</c:v>
                </c:pt>
                <c:pt idx="152">
                  <c:v>15.959</c:v>
                </c:pt>
                <c:pt idx="153">
                  <c:v>17.027000000000001</c:v>
                </c:pt>
                <c:pt idx="154">
                  <c:v>17.001999999999999</c:v>
                </c:pt>
                <c:pt idx="155">
                  <c:v>17.126999999999999</c:v>
                </c:pt>
                <c:pt idx="156">
                  <c:v>17.033000000000001</c:v>
                </c:pt>
                <c:pt idx="157">
                  <c:v>17.556000000000001</c:v>
                </c:pt>
                <c:pt idx="158">
                  <c:v>17.367999999999999</c:v>
                </c:pt>
                <c:pt idx="159">
                  <c:v>17.242000000000001</c:v>
                </c:pt>
                <c:pt idx="160">
                  <c:v>16.734999999999999</c:v>
                </c:pt>
                <c:pt idx="161">
                  <c:v>17.177</c:v>
                </c:pt>
                <c:pt idx="162">
                  <c:v>17.335000000000001</c:v>
                </c:pt>
                <c:pt idx="163">
                  <c:v>17.472999999999999</c:v>
                </c:pt>
                <c:pt idx="164">
                  <c:v>18.004000000000001</c:v>
                </c:pt>
                <c:pt idx="165">
                  <c:v>18.004999999999999</c:v>
                </c:pt>
                <c:pt idx="166">
                  <c:v>17.971</c:v>
                </c:pt>
                <c:pt idx="167">
                  <c:v>17.940000000000001</c:v>
                </c:pt>
                <c:pt idx="168">
                  <c:v>17.875</c:v>
                </c:pt>
                <c:pt idx="169">
                  <c:v>18.14</c:v>
                </c:pt>
                <c:pt idx="170">
                  <c:v>17.951000000000001</c:v>
                </c:pt>
                <c:pt idx="171">
                  <c:v>18.187000000000001</c:v>
                </c:pt>
                <c:pt idx="172">
                  <c:v>18.402000000000001</c:v>
                </c:pt>
                <c:pt idx="173">
                  <c:v>18.712</c:v>
                </c:pt>
                <c:pt idx="174">
                  <c:v>18.768999999999998</c:v>
                </c:pt>
                <c:pt idx="175">
                  <c:v>18.887</c:v>
                </c:pt>
                <c:pt idx="176">
                  <c:v>17.381</c:v>
                </c:pt>
                <c:pt idx="177">
                  <c:v>16.754999999999999</c:v>
                </c:pt>
                <c:pt idx="178">
                  <c:v>16.614999999999998</c:v>
                </c:pt>
                <c:pt idx="179">
                  <c:v>16.611000000000001</c:v>
                </c:pt>
                <c:pt idx="180">
                  <c:v>16.523</c:v>
                </c:pt>
                <c:pt idx="181">
                  <c:v>16.885000000000002</c:v>
                </c:pt>
                <c:pt idx="182">
                  <c:v>17.164999999999999</c:v>
                </c:pt>
                <c:pt idx="183">
                  <c:v>17.067</c:v>
                </c:pt>
                <c:pt idx="184">
                  <c:v>15.747999999999999</c:v>
                </c:pt>
                <c:pt idx="185">
                  <c:v>15.965999999999999</c:v>
                </c:pt>
                <c:pt idx="186">
                  <c:v>14.638</c:v>
                </c:pt>
                <c:pt idx="187">
                  <c:v>15.958</c:v>
                </c:pt>
                <c:pt idx="188">
                  <c:v>16.516999999999999</c:v>
                </c:pt>
                <c:pt idx="189">
                  <c:v>16.745999999999999</c:v>
                </c:pt>
                <c:pt idx="190">
                  <c:v>17.32</c:v>
                </c:pt>
                <c:pt idx="191">
                  <c:v>16.183</c:v>
                </c:pt>
                <c:pt idx="192">
                  <c:v>17.231999999999999</c:v>
                </c:pt>
                <c:pt idx="193">
                  <c:v>17.422999999999998</c:v>
                </c:pt>
                <c:pt idx="194">
                  <c:v>17.097000000000001</c:v>
                </c:pt>
                <c:pt idx="195">
                  <c:v>17.259</c:v>
                </c:pt>
                <c:pt idx="196">
                  <c:v>17.617999999999999</c:v>
                </c:pt>
                <c:pt idx="197">
                  <c:v>18.356000000000002</c:v>
                </c:pt>
                <c:pt idx="198">
                  <c:v>18.739000000000001</c:v>
                </c:pt>
                <c:pt idx="199">
                  <c:v>18.617999999999999</c:v>
                </c:pt>
                <c:pt idx="200">
                  <c:v>17.039000000000001</c:v>
                </c:pt>
                <c:pt idx="201">
                  <c:v>15.301</c:v>
                </c:pt>
                <c:pt idx="202">
                  <c:v>19.72</c:v>
                </c:pt>
                <c:pt idx="203">
                  <c:v>21.984999999999999</c:v>
                </c:pt>
                <c:pt idx="204">
                  <c:v>22.283000000000001</c:v>
                </c:pt>
                <c:pt idx="205">
                  <c:v>23.077999999999999</c:v>
                </c:pt>
                <c:pt idx="206">
                  <c:v>23.626999999999999</c:v>
                </c:pt>
                <c:pt idx="207">
                  <c:v>22.3</c:v>
                </c:pt>
                <c:pt idx="208">
                  <c:v>21.344000000000001</c:v>
                </c:pt>
                <c:pt idx="209">
                  <c:v>22.878</c:v>
                </c:pt>
                <c:pt idx="210">
                  <c:v>23.459</c:v>
                </c:pt>
                <c:pt idx="211">
                  <c:v>22.658000000000001</c:v>
                </c:pt>
                <c:pt idx="212">
                  <c:v>22.161000000000001</c:v>
                </c:pt>
                <c:pt idx="213">
                  <c:v>22.562000000000001</c:v>
                </c:pt>
                <c:pt idx="214">
                  <c:v>23.148</c:v>
                </c:pt>
                <c:pt idx="215">
                  <c:v>21.957999999999998</c:v>
                </c:pt>
                <c:pt idx="216">
                  <c:v>22.219000000000001</c:v>
                </c:pt>
                <c:pt idx="217">
                  <c:v>22.344999999999999</c:v>
                </c:pt>
                <c:pt idx="218">
                  <c:v>22.097999999999999</c:v>
                </c:pt>
                <c:pt idx="219">
                  <c:v>20.972999999999999</c:v>
                </c:pt>
                <c:pt idx="220">
                  <c:v>22.228000000000002</c:v>
                </c:pt>
                <c:pt idx="221">
                  <c:v>21.591000000000001</c:v>
                </c:pt>
                <c:pt idx="222">
                  <c:v>22.288</c:v>
                </c:pt>
                <c:pt idx="223">
                  <c:v>20.756</c:v>
                </c:pt>
                <c:pt idx="224">
                  <c:v>19.744</c:v>
                </c:pt>
                <c:pt idx="225">
                  <c:v>20.16</c:v>
                </c:pt>
                <c:pt idx="226">
                  <c:v>18.173999999999999</c:v>
                </c:pt>
                <c:pt idx="227">
                  <c:v>17.922999999999998</c:v>
                </c:pt>
                <c:pt idx="228">
                  <c:v>16.23</c:v>
                </c:pt>
                <c:pt idx="229">
                  <c:v>17.763999999999999</c:v>
                </c:pt>
                <c:pt idx="230">
                  <c:v>17.257999999999999</c:v>
                </c:pt>
                <c:pt idx="231">
                  <c:v>15.57</c:v>
                </c:pt>
                <c:pt idx="232">
                  <c:v>16.951000000000001</c:v>
                </c:pt>
                <c:pt idx="233">
                  <c:v>18.254999999999999</c:v>
                </c:pt>
                <c:pt idx="234">
                  <c:v>17.045000000000002</c:v>
                </c:pt>
                <c:pt idx="235">
                  <c:v>18.285</c:v>
                </c:pt>
                <c:pt idx="236">
                  <c:v>17.992000000000001</c:v>
                </c:pt>
                <c:pt idx="237">
                  <c:v>18.55</c:v>
                </c:pt>
                <c:pt idx="238">
                  <c:v>18.768000000000001</c:v>
                </c:pt>
                <c:pt idx="239">
                  <c:v>18.603999999999999</c:v>
                </c:pt>
                <c:pt idx="240">
                  <c:v>19.695</c:v>
                </c:pt>
                <c:pt idx="241">
                  <c:v>20.341000000000001</c:v>
                </c:pt>
                <c:pt idx="242">
                  <c:v>19.585999999999999</c:v>
                </c:pt>
                <c:pt idx="243">
                  <c:v>18.38</c:v>
                </c:pt>
                <c:pt idx="244">
                  <c:v>17.795999999999999</c:v>
                </c:pt>
                <c:pt idx="245">
                  <c:v>19.329999999999998</c:v>
                </c:pt>
                <c:pt idx="246">
                  <c:v>20.071000000000002</c:v>
                </c:pt>
                <c:pt idx="247">
                  <c:v>20.303999999999998</c:v>
                </c:pt>
                <c:pt idx="248">
                  <c:v>21.068000000000001</c:v>
                </c:pt>
                <c:pt idx="249">
                  <c:v>21.416</c:v>
                </c:pt>
                <c:pt idx="250">
                  <c:v>20.305</c:v>
                </c:pt>
                <c:pt idx="251">
                  <c:v>20.864000000000001</c:v>
                </c:pt>
                <c:pt idx="252">
                  <c:v>21.347999999999999</c:v>
                </c:pt>
                <c:pt idx="253">
                  <c:v>21.376999999999999</c:v>
                </c:pt>
                <c:pt idx="254">
                  <c:v>21.641999999999999</c:v>
                </c:pt>
                <c:pt idx="255">
                  <c:v>21.87</c:v>
                </c:pt>
                <c:pt idx="256">
                  <c:v>21.588000000000001</c:v>
                </c:pt>
                <c:pt idx="257">
                  <c:v>22.809000000000001</c:v>
                </c:pt>
                <c:pt idx="258">
                  <c:v>21.914000000000001</c:v>
                </c:pt>
                <c:pt idx="259">
                  <c:v>22.341000000000001</c:v>
                </c:pt>
                <c:pt idx="260">
                  <c:v>21.962</c:v>
                </c:pt>
                <c:pt idx="261">
                  <c:v>20.529</c:v>
                </c:pt>
                <c:pt idx="262">
                  <c:v>20.440000000000001</c:v>
                </c:pt>
                <c:pt idx="263">
                  <c:v>21.710999999999999</c:v>
                </c:pt>
                <c:pt idx="264">
                  <c:v>22.65</c:v>
                </c:pt>
                <c:pt idx="265">
                  <c:v>22.795999999999999</c:v>
                </c:pt>
                <c:pt idx="266">
                  <c:v>22.84</c:v>
                </c:pt>
                <c:pt idx="267">
                  <c:v>23.245000000000001</c:v>
                </c:pt>
                <c:pt idx="268">
                  <c:v>23.420999999999999</c:v>
                </c:pt>
                <c:pt idx="269">
                  <c:v>22.861999999999998</c:v>
                </c:pt>
                <c:pt idx="270">
                  <c:v>22.347000000000001</c:v>
                </c:pt>
                <c:pt idx="271">
                  <c:v>22.265000000000001</c:v>
                </c:pt>
                <c:pt idx="272">
                  <c:v>21.733000000000001</c:v>
                </c:pt>
                <c:pt idx="273">
                  <c:v>19.962</c:v>
                </c:pt>
                <c:pt idx="274">
                  <c:v>21.503</c:v>
                </c:pt>
                <c:pt idx="275">
                  <c:v>21.716000000000001</c:v>
                </c:pt>
                <c:pt idx="276" formatCode="0.0">
                  <c:v>21.024000000000001</c:v>
                </c:pt>
              </c:numCache>
            </c:numRef>
          </c:val>
          <c:smooth val="0"/>
          <c:extLst>
            <c:ext xmlns:c16="http://schemas.microsoft.com/office/drawing/2014/chart" uri="{C3380CC4-5D6E-409C-BE32-E72D297353CC}">
              <c16:uniqueId val="{00000001-5579-384A-BF30-ABAD95FA94EC}"/>
            </c:ext>
          </c:extLst>
        </c:ser>
        <c:dLbls>
          <c:showLegendKey val="0"/>
          <c:showVal val="0"/>
          <c:showCatName val="0"/>
          <c:showSerName val="0"/>
          <c:showPercent val="0"/>
          <c:showBubbleSize val="0"/>
        </c:dLbls>
        <c:smooth val="0"/>
        <c:axId val="1205184127"/>
        <c:axId val="1205174271"/>
      </c:lineChart>
      <c:dateAx>
        <c:axId val="1205184127"/>
        <c:scaling>
          <c:orientation val="minMax"/>
        </c:scaling>
        <c:delete val="0"/>
        <c:axPos val="b"/>
        <c:numFmt formatCode="\'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205174271"/>
        <c:crosses val="autoZero"/>
        <c:auto val="1"/>
        <c:lblOffset val="100"/>
        <c:baseTimeUnit val="months"/>
        <c:majorUnit val="2"/>
        <c:majorTimeUnit val="years"/>
      </c:dateAx>
      <c:valAx>
        <c:axId val="12051742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205184127"/>
        <c:crosses val="autoZero"/>
        <c:crossBetween val="between"/>
        <c:majorUnit val="5"/>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333771754588682E-2"/>
          <c:y val="0"/>
          <c:w val="0.91823335201636525"/>
          <c:h val="1"/>
        </c:manualLayout>
      </c:layout>
      <c:doughnutChart>
        <c:varyColors val="1"/>
        <c:ser>
          <c:idx val="0"/>
          <c:order val="0"/>
          <c:tx>
            <c:strRef>
              <c:f>Sheet1!$B$2</c:f>
              <c:strCache>
                <c:ptCount val="1"/>
                <c:pt idx="0">
                  <c:v>% </c:v>
                </c:pt>
              </c:strCache>
            </c:strRef>
          </c:tx>
          <c:dPt>
            <c:idx val="0"/>
            <c:bubble3D val="0"/>
            <c:spPr>
              <a:solidFill>
                <a:schemeClr val="bg2"/>
              </a:solidFill>
              <a:ln w="19050">
                <a:solidFill>
                  <a:schemeClr val="lt1"/>
                </a:solidFill>
              </a:ln>
              <a:effectLst/>
            </c:spPr>
            <c:extLst>
              <c:ext xmlns:c16="http://schemas.microsoft.com/office/drawing/2014/chart" uri="{C3380CC4-5D6E-409C-BE32-E72D297353CC}">
                <c16:uniqueId val="{00000001-004C-B542-BF2E-487BFCD09F1F}"/>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004C-B542-BF2E-487BFCD09F1F}"/>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004C-B542-BF2E-487BFCD09F1F}"/>
              </c:ext>
            </c:extLst>
          </c:dPt>
          <c:dPt>
            <c:idx val="3"/>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7-004C-B542-BF2E-487BFCD09F1F}"/>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4C-B542-BF2E-487BFCD09F1F}"/>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4C-B542-BF2E-487BFCD09F1F}"/>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4C-B542-BF2E-487BFCD09F1F}"/>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4C-B542-BF2E-487BFCD09F1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MX"/>
              </a:p>
            </c:txPr>
            <c:showLegendKey val="0"/>
            <c:showVal val="0"/>
            <c:showCatName val="0"/>
            <c:showSerName val="0"/>
            <c:showPercent val="0"/>
            <c:showBubbleSize val="0"/>
            <c:extLst>
              <c:ext xmlns:c15="http://schemas.microsoft.com/office/drawing/2012/chart" uri="{CE6537A1-D6FC-4f65-9D91-7224C49458BB}"/>
            </c:extLst>
          </c:dLbls>
          <c:cat>
            <c:strRef>
              <c:f>Sheet1!$A$3:$A$6</c:f>
              <c:strCache>
                <c:ptCount val="4"/>
                <c:pt idx="0">
                  <c:v>Transportation</c:v>
                </c:pt>
                <c:pt idx="1">
                  <c:v>Climate transformation</c:v>
                </c:pt>
                <c:pt idx="2">
                  <c:v>Social infrastructure </c:v>
                </c:pt>
                <c:pt idx="3">
                  <c:v>Power &amp; energy</c:v>
                </c:pt>
              </c:strCache>
            </c:strRef>
          </c:cat>
          <c:val>
            <c:numRef>
              <c:f>Sheet1!$B$3:$B$6</c:f>
              <c:numCache>
                <c:formatCode>0%</c:formatCode>
                <c:ptCount val="4"/>
                <c:pt idx="0">
                  <c:v>0.49</c:v>
                </c:pt>
                <c:pt idx="1">
                  <c:v>0.2</c:v>
                </c:pt>
                <c:pt idx="2">
                  <c:v>0.2</c:v>
                </c:pt>
                <c:pt idx="3">
                  <c:v>0.11</c:v>
                </c:pt>
              </c:numCache>
            </c:numRef>
          </c:val>
          <c:extLst>
            <c:ext xmlns:c16="http://schemas.microsoft.com/office/drawing/2014/chart" uri="{C3380CC4-5D6E-409C-BE32-E72D297353CC}">
              <c16:uniqueId val="{00000008-004C-B542-BF2E-487BFCD09F1F}"/>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801097578059714E-2"/>
          <c:y val="7.8229207354078859E-2"/>
          <c:w val="0.93365577239779352"/>
          <c:h val="0.7932425731369781"/>
        </c:manualLayout>
      </c:layout>
      <c:barChart>
        <c:barDir val="col"/>
        <c:grouping val="clustered"/>
        <c:varyColors val="0"/>
        <c:ser>
          <c:idx val="0"/>
          <c:order val="0"/>
          <c:tx>
            <c:strRef>
              <c:f>'Chart+Data'!$C$42</c:f>
              <c:strCache>
                <c:ptCount val="1"/>
                <c:pt idx="0">
                  <c:v>2019</c:v>
                </c:pt>
              </c:strCache>
            </c:strRef>
          </c:tx>
          <c:spPr>
            <a:solidFill>
              <a:srgbClr val="0074E5"/>
            </a:solidFill>
            <a:ln>
              <a:noFill/>
            </a:ln>
            <a:effectLst/>
          </c:spPr>
          <c:invertIfNegative val="0"/>
          <c:cat>
            <c:strRef>
              <c:f>('Chart+Data'!$A$43,'Chart+Data'!$A$46,'Chart+Data'!$A$50:$A$52,'Chart+Data'!$A$58,'Chart+Data'!$A$60,'Chart+Data'!$A$68)</c:f>
              <c:strCache>
                <c:ptCount val="8"/>
                <c:pt idx="0">
                  <c:v>Poland</c:v>
                </c:pt>
                <c:pt idx="1">
                  <c:v>U.S.</c:v>
                </c:pt>
                <c:pt idx="2">
                  <c:v>U.K.</c:v>
                </c:pt>
                <c:pt idx="3">
                  <c:v>Sweden</c:v>
                </c:pt>
                <c:pt idx="4">
                  <c:v>Norway</c:v>
                </c:pt>
                <c:pt idx="5">
                  <c:v>France</c:v>
                </c:pt>
                <c:pt idx="6">
                  <c:v>Germany</c:v>
                </c:pt>
                <c:pt idx="7">
                  <c:v>Italy</c:v>
                </c:pt>
              </c:strCache>
              <c:extLst/>
            </c:strRef>
          </c:cat>
          <c:val>
            <c:numRef>
              <c:f>('Chart+Data'!$C$43,'Chart+Data'!$C$46,'Chart+Data'!$C$50:$C$52,'Chart+Data'!$C$58,'Chart+Data'!$C$60,'Chart+Data'!$C$68)</c:f>
              <c:numCache>
                <c:formatCode>General</c:formatCode>
                <c:ptCount val="8"/>
                <c:pt idx="0">
                  <c:v>1.96</c:v>
                </c:pt>
                <c:pt idx="1">
                  <c:v>3.49</c:v>
                </c:pt>
                <c:pt idx="2">
                  <c:v>2.08</c:v>
                </c:pt>
                <c:pt idx="3">
                  <c:v>1.04</c:v>
                </c:pt>
                <c:pt idx="4">
                  <c:v>1.84</c:v>
                </c:pt>
                <c:pt idx="5">
                  <c:v>1.82</c:v>
                </c:pt>
                <c:pt idx="6">
                  <c:v>1.33</c:v>
                </c:pt>
                <c:pt idx="7">
                  <c:v>1.17</c:v>
                </c:pt>
              </c:numCache>
              <c:extLst/>
            </c:numRef>
          </c:val>
          <c:extLst>
            <c:ext xmlns:c16="http://schemas.microsoft.com/office/drawing/2014/chart" uri="{C3380CC4-5D6E-409C-BE32-E72D297353CC}">
              <c16:uniqueId val="{00000000-FD64-2B4C-8C4E-8DB19F5198DE}"/>
            </c:ext>
          </c:extLst>
        </c:ser>
        <c:ser>
          <c:idx val="1"/>
          <c:order val="1"/>
          <c:tx>
            <c:strRef>
              <c:f>'Chart+Data'!$D$42</c:f>
              <c:strCache>
                <c:ptCount val="1"/>
                <c:pt idx="0">
                  <c:v>2024E</c:v>
                </c:pt>
              </c:strCache>
            </c:strRef>
          </c:tx>
          <c:spPr>
            <a:solidFill>
              <a:schemeClr val="tx2"/>
            </a:solidFill>
            <a:ln>
              <a:noFill/>
            </a:ln>
            <a:effectLst/>
          </c:spPr>
          <c:invertIfNegative val="0"/>
          <c:cat>
            <c:strRef>
              <c:f>('Chart+Data'!$A$43,'Chart+Data'!$A$46,'Chart+Data'!$A$50:$A$52,'Chart+Data'!$A$58,'Chart+Data'!$A$60,'Chart+Data'!$A$68)</c:f>
              <c:strCache>
                <c:ptCount val="8"/>
                <c:pt idx="0">
                  <c:v>Poland</c:v>
                </c:pt>
                <c:pt idx="1">
                  <c:v>U.S.</c:v>
                </c:pt>
                <c:pt idx="2">
                  <c:v>U.K.</c:v>
                </c:pt>
                <c:pt idx="3">
                  <c:v>Sweden</c:v>
                </c:pt>
                <c:pt idx="4">
                  <c:v>Norway</c:v>
                </c:pt>
                <c:pt idx="5">
                  <c:v>France</c:v>
                </c:pt>
                <c:pt idx="6">
                  <c:v>Germany</c:v>
                </c:pt>
                <c:pt idx="7">
                  <c:v>Italy</c:v>
                </c:pt>
              </c:strCache>
              <c:extLst/>
            </c:strRef>
          </c:cat>
          <c:val>
            <c:numRef>
              <c:f>('Chart+Data'!$D$43,'Chart+Data'!$D$46,'Chart+Data'!$D$50:$D$52,'Chart+Data'!$D$58,'Chart+Data'!$D$60,'Chart+Data'!$D$68)</c:f>
              <c:numCache>
                <c:formatCode>General</c:formatCode>
                <c:ptCount val="8"/>
                <c:pt idx="0">
                  <c:v>3.79</c:v>
                </c:pt>
                <c:pt idx="1">
                  <c:v>3.21</c:v>
                </c:pt>
                <c:pt idx="2">
                  <c:v>2.33</c:v>
                </c:pt>
                <c:pt idx="3">
                  <c:v>2.31</c:v>
                </c:pt>
                <c:pt idx="4">
                  <c:v>2.27</c:v>
                </c:pt>
                <c:pt idx="5">
                  <c:v>2.0299999999999998</c:v>
                </c:pt>
                <c:pt idx="6">
                  <c:v>2</c:v>
                </c:pt>
                <c:pt idx="7">
                  <c:v>1.5</c:v>
                </c:pt>
              </c:numCache>
              <c:extLst/>
            </c:numRef>
          </c:val>
          <c:extLst>
            <c:ext xmlns:c16="http://schemas.microsoft.com/office/drawing/2014/chart" uri="{C3380CC4-5D6E-409C-BE32-E72D297353CC}">
              <c16:uniqueId val="{00000001-FD64-2B4C-8C4E-8DB19F5198DE}"/>
            </c:ext>
          </c:extLst>
        </c:ser>
        <c:dLbls>
          <c:showLegendKey val="0"/>
          <c:showVal val="0"/>
          <c:showCatName val="0"/>
          <c:showSerName val="0"/>
          <c:showPercent val="0"/>
          <c:showBubbleSize val="0"/>
        </c:dLbls>
        <c:gapWidth val="118"/>
        <c:overlap val="-21"/>
        <c:axId val="733232208"/>
        <c:axId val="733233168"/>
      </c:barChart>
      <c:lineChart>
        <c:grouping val="standard"/>
        <c:varyColors val="0"/>
        <c:ser>
          <c:idx val="2"/>
          <c:order val="2"/>
          <c:tx>
            <c:strRef>
              <c:f>'Chart+Data'!$E$42</c:f>
              <c:strCache>
                <c:ptCount val="1"/>
                <c:pt idx="0">
                  <c:v>2% guideline</c:v>
                </c:pt>
              </c:strCache>
            </c:strRef>
          </c:tx>
          <c:spPr>
            <a:ln w="19050" cap="rnd">
              <a:solidFill>
                <a:schemeClr val="accent1"/>
              </a:solidFill>
              <a:prstDash val="sysDash"/>
              <a:round/>
            </a:ln>
            <a:effectLst/>
          </c:spPr>
          <c:marker>
            <c:symbol val="none"/>
          </c:marker>
          <c:cat>
            <c:numRef>
              <c:f>('Chart+Data'!$B$43,'Chart+Data'!$B$46,'Chart+Data'!$B$50:$B$52,'Chart+Data'!$B$58,'Chart+Data'!$B$60,'Chart+Data'!$B$68)</c:f>
              <c:numCache>
                <c:formatCode>General</c:formatCode>
                <c:ptCount val="8"/>
                <c:pt idx="0">
                  <c:v>1</c:v>
                </c:pt>
                <c:pt idx="1">
                  <c:v>4</c:v>
                </c:pt>
                <c:pt idx="2">
                  <c:v>8</c:v>
                </c:pt>
                <c:pt idx="3">
                  <c:v>9</c:v>
                </c:pt>
                <c:pt idx="4">
                  <c:v>10</c:v>
                </c:pt>
                <c:pt idx="5">
                  <c:v>16</c:v>
                </c:pt>
                <c:pt idx="6">
                  <c:v>17</c:v>
                </c:pt>
                <c:pt idx="7">
                  <c:v>26</c:v>
                </c:pt>
              </c:numCache>
              <c:extLst/>
            </c:numRef>
          </c:cat>
          <c:val>
            <c:numRef>
              <c:f>('Chart+Data'!$E$43,'Chart+Data'!$E$46,'Chart+Data'!$E$50:$E$52,'Chart+Data'!$E$58,'Chart+Data'!$E$60,'Chart+Data'!$E$68)</c:f>
              <c:numCache>
                <c:formatCode>General</c:formatCode>
                <c:ptCount val="8"/>
                <c:pt idx="0">
                  <c:v>2</c:v>
                </c:pt>
                <c:pt idx="1">
                  <c:v>2</c:v>
                </c:pt>
                <c:pt idx="2">
                  <c:v>2</c:v>
                </c:pt>
                <c:pt idx="3">
                  <c:v>2</c:v>
                </c:pt>
                <c:pt idx="4">
                  <c:v>2</c:v>
                </c:pt>
                <c:pt idx="5">
                  <c:v>2</c:v>
                </c:pt>
                <c:pt idx="6">
                  <c:v>2</c:v>
                </c:pt>
                <c:pt idx="7">
                  <c:v>2</c:v>
                </c:pt>
              </c:numCache>
              <c:extLst/>
            </c:numRef>
          </c:val>
          <c:smooth val="0"/>
          <c:extLst>
            <c:ext xmlns:c16="http://schemas.microsoft.com/office/drawing/2014/chart" uri="{C3380CC4-5D6E-409C-BE32-E72D297353CC}">
              <c16:uniqueId val="{00000002-FD64-2B4C-8C4E-8DB19F5198DE}"/>
            </c:ext>
          </c:extLst>
        </c:ser>
        <c:ser>
          <c:idx val="3"/>
          <c:order val="3"/>
          <c:tx>
            <c:strRef>
              <c:f>'Chart+Data'!$F$42</c:f>
              <c:strCache>
                <c:ptCount val="1"/>
                <c:pt idx="0">
                  <c:v>5% commitment by 2035</c:v>
                </c:pt>
              </c:strCache>
            </c:strRef>
          </c:tx>
          <c:spPr>
            <a:ln w="19050" cap="rnd">
              <a:solidFill>
                <a:srgbClr val="762157"/>
              </a:solidFill>
              <a:prstDash val="sysDash"/>
              <a:round/>
            </a:ln>
            <a:effectLst/>
          </c:spPr>
          <c:marker>
            <c:symbol val="none"/>
          </c:marker>
          <c:cat>
            <c:numRef>
              <c:f>('Chart+Data'!$B$43,'Chart+Data'!$B$46,'Chart+Data'!$B$50:$B$52,'Chart+Data'!$B$58,'Chart+Data'!$B$60,'Chart+Data'!$B$68)</c:f>
              <c:numCache>
                <c:formatCode>General</c:formatCode>
                <c:ptCount val="8"/>
                <c:pt idx="0">
                  <c:v>1</c:v>
                </c:pt>
                <c:pt idx="1">
                  <c:v>4</c:v>
                </c:pt>
                <c:pt idx="2">
                  <c:v>8</c:v>
                </c:pt>
                <c:pt idx="3">
                  <c:v>9</c:v>
                </c:pt>
                <c:pt idx="4">
                  <c:v>10</c:v>
                </c:pt>
                <c:pt idx="5">
                  <c:v>16</c:v>
                </c:pt>
                <c:pt idx="6">
                  <c:v>17</c:v>
                </c:pt>
                <c:pt idx="7">
                  <c:v>26</c:v>
                </c:pt>
              </c:numCache>
              <c:extLst/>
            </c:numRef>
          </c:cat>
          <c:val>
            <c:numRef>
              <c:f>('Chart+Data'!$F$43,'Chart+Data'!$F$46,'Chart+Data'!$F$50:$F$52,'Chart+Data'!$F$58,'Chart+Data'!$F$60,'Chart+Data'!$F$68)</c:f>
              <c:numCache>
                <c:formatCode>General</c:formatCode>
                <c:ptCount val="8"/>
                <c:pt idx="0">
                  <c:v>5</c:v>
                </c:pt>
                <c:pt idx="1">
                  <c:v>5</c:v>
                </c:pt>
                <c:pt idx="2">
                  <c:v>5</c:v>
                </c:pt>
                <c:pt idx="3">
                  <c:v>5</c:v>
                </c:pt>
                <c:pt idx="4">
                  <c:v>5</c:v>
                </c:pt>
                <c:pt idx="5">
                  <c:v>5</c:v>
                </c:pt>
                <c:pt idx="6">
                  <c:v>5</c:v>
                </c:pt>
                <c:pt idx="7">
                  <c:v>5</c:v>
                </c:pt>
              </c:numCache>
              <c:extLst/>
            </c:numRef>
          </c:val>
          <c:smooth val="0"/>
          <c:extLst>
            <c:ext xmlns:c16="http://schemas.microsoft.com/office/drawing/2014/chart" uri="{C3380CC4-5D6E-409C-BE32-E72D297353CC}">
              <c16:uniqueId val="{00000003-FD64-2B4C-8C4E-8DB19F5198DE}"/>
            </c:ext>
          </c:extLst>
        </c:ser>
        <c:dLbls>
          <c:showLegendKey val="0"/>
          <c:showVal val="0"/>
          <c:showCatName val="0"/>
          <c:showSerName val="0"/>
          <c:showPercent val="0"/>
          <c:showBubbleSize val="0"/>
        </c:dLbls>
        <c:marker val="1"/>
        <c:smooth val="0"/>
        <c:axId val="733232208"/>
        <c:axId val="733233168"/>
      </c:lineChart>
      <c:catAx>
        <c:axId val="733232208"/>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233168"/>
        <c:crosses val="autoZero"/>
        <c:auto val="1"/>
        <c:lblAlgn val="ctr"/>
        <c:lblOffset val="100"/>
        <c:noMultiLvlLbl val="0"/>
      </c:catAx>
      <c:valAx>
        <c:axId val="733233168"/>
        <c:scaling>
          <c:orientation val="minMax"/>
          <c:max val="5.5"/>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232208"/>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&lt;0%</c:v>
                </c:pt>
              </c:strCache>
            </c:strRef>
          </c:tx>
          <c:spPr>
            <a:solidFill>
              <a:srgbClr val="8FADB2"/>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Sheet1!$B$2:$B$34</c:f>
              <c:numCache>
                <c:formatCode>0.0</c:formatCode>
                <c:ptCount val="33"/>
                <c:pt idx="0">
                  <c:v>14.7157190635451</c:v>
                </c:pt>
                <c:pt idx="1">
                  <c:v>14.674361088210999</c:v>
                </c:pt>
                <c:pt idx="2">
                  <c:v>14.741035856573701</c:v>
                </c:pt>
                <c:pt idx="3">
                  <c:v>14.452214452214502</c:v>
                </c:pt>
                <c:pt idx="4">
                  <c:v>14.022988505747099</c:v>
                </c:pt>
                <c:pt idx="5">
                  <c:v>13.353338334583601</c:v>
                </c:pt>
                <c:pt idx="6">
                  <c:v>12.923728813559299</c:v>
                </c:pt>
                <c:pt idx="7">
                  <c:v>12.2168840082361</c:v>
                </c:pt>
                <c:pt idx="8">
                  <c:v>10.772357723577199</c:v>
                </c:pt>
                <c:pt idx="9">
                  <c:v>10.2310231023102</c:v>
                </c:pt>
                <c:pt idx="10">
                  <c:v>10.132995566814399</c:v>
                </c:pt>
                <c:pt idx="11">
                  <c:v>10.048426150121099</c:v>
                </c:pt>
                <c:pt idx="12">
                  <c:v>10.324483775811199</c:v>
                </c:pt>
                <c:pt idx="13">
                  <c:v>9.9241097489784007</c:v>
                </c:pt>
                <c:pt idx="14">
                  <c:v>9.4650205761316908</c:v>
                </c:pt>
                <c:pt idx="15">
                  <c:v>8.1242532855436096</c:v>
                </c:pt>
                <c:pt idx="16">
                  <c:v>7.72014475271411</c:v>
                </c:pt>
                <c:pt idx="17">
                  <c:v>7.2847682119205297</c:v>
                </c:pt>
                <c:pt idx="18">
                  <c:v>7.0497630331753598</c:v>
                </c:pt>
                <c:pt idx="19">
                  <c:v>6.9570135746606292</c:v>
                </c:pt>
                <c:pt idx="20">
                  <c:v>6.7713976164680405</c:v>
                </c:pt>
                <c:pt idx="21">
                  <c:v>6.7117585848074892</c:v>
                </c:pt>
                <c:pt idx="22">
                  <c:v>6.8740592072252902</c:v>
                </c:pt>
                <c:pt idx="23">
                  <c:v>6.656877141458641</c:v>
                </c:pt>
                <c:pt idx="24">
                  <c:v>6.2973484848484809</c:v>
                </c:pt>
                <c:pt idx="25">
                  <c:v>6.0465116279069804</c:v>
                </c:pt>
                <c:pt idx="26">
                  <c:v>5.9337626494940201</c:v>
                </c:pt>
                <c:pt idx="27">
                  <c:v>5.6499770326136902</c:v>
                </c:pt>
                <c:pt idx="28">
                  <c:v>5.6096430227167398</c:v>
                </c:pt>
                <c:pt idx="29">
                  <c:v>5.5839925546765903</c:v>
                </c:pt>
                <c:pt idx="30">
                  <c:v>5.6657223796034</c:v>
                </c:pt>
                <c:pt idx="31">
                  <c:v>3.9759036144578297</c:v>
                </c:pt>
                <c:pt idx="32">
                  <c:v>3.9143730886850201</c:v>
                </c:pt>
              </c:numCache>
            </c:numRef>
          </c:val>
          <c:extLst>
            <c:ext xmlns:c16="http://schemas.microsoft.com/office/drawing/2014/chart" uri="{C3380CC4-5D6E-409C-BE32-E72D297353CC}">
              <c16:uniqueId val="{00000000-D71B-8046-B81A-FDD5A002B784}"/>
            </c:ext>
          </c:extLst>
        </c:ser>
        <c:ser>
          <c:idx val="1"/>
          <c:order val="1"/>
          <c:tx>
            <c:strRef>
              <c:f>Sheet1!$C$1</c:f>
              <c:strCache>
                <c:ptCount val="1"/>
                <c:pt idx="0">
                  <c:v>0-6%</c:v>
                </c:pt>
              </c:strCache>
            </c:strRef>
          </c:tx>
          <c:spPr>
            <a:solidFill>
              <a:srgbClr val="0F3766"/>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Sheet1!$C$2:$C$34</c:f>
              <c:numCache>
                <c:formatCode>0.0</c:formatCode>
                <c:ptCount val="33"/>
                <c:pt idx="0">
                  <c:v>32.525083612040099</c:v>
                </c:pt>
                <c:pt idx="1">
                  <c:v>32.563891178895297</c:v>
                </c:pt>
                <c:pt idx="2">
                  <c:v>32.430278884462098</c:v>
                </c:pt>
                <c:pt idx="3">
                  <c:v>31.934731934731904</c:v>
                </c:pt>
                <c:pt idx="4">
                  <c:v>32.183908045976999</c:v>
                </c:pt>
                <c:pt idx="5">
                  <c:v>32.258064516128997</c:v>
                </c:pt>
                <c:pt idx="6">
                  <c:v>32.203389830508499</c:v>
                </c:pt>
                <c:pt idx="7">
                  <c:v>31.983527796842797</c:v>
                </c:pt>
                <c:pt idx="8">
                  <c:v>31.978319783197801</c:v>
                </c:pt>
                <c:pt idx="9">
                  <c:v>31.3531353135314</c:v>
                </c:pt>
                <c:pt idx="10">
                  <c:v>30.778974034198903</c:v>
                </c:pt>
                <c:pt idx="11">
                  <c:v>30.387409200968502</c:v>
                </c:pt>
                <c:pt idx="12">
                  <c:v>29.970501474926198</c:v>
                </c:pt>
                <c:pt idx="13">
                  <c:v>29.889083479276103</c:v>
                </c:pt>
                <c:pt idx="14">
                  <c:v>29.923574368018802</c:v>
                </c:pt>
                <c:pt idx="15">
                  <c:v>29.9283154121864</c:v>
                </c:pt>
                <c:pt idx="16">
                  <c:v>29.1917973462002</c:v>
                </c:pt>
                <c:pt idx="17">
                  <c:v>29.259482239614698</c:v>
                </c:pt>
                <c:pt idx="18">
                  <c:v>29.028436018957297</c:v>
                </c:pt>
                <c:pt idx="19">
                  <c:v>28.676470588235297</c:v>
                </c:pt>
                <c:pt idx="20">
                  <c:v>28.060671722643498</c:v>
                </c:pt>
                <c:pt idx="21">
                  <c:v>27.991675338189399</c:v>
                </c:pt>
                <c:pt idx="22">
                  <c:v>27.446061214249902</c:v>
                </c:pt>
                <c:pt idx="23">
                  <c:v>27.019089574155704</c:v>
                </c:pt>
                <c:pt idx="24">
                  <c:v>26.467803030302999</c:v>
                </c:pt>
                <c:pt idx="25">
                  <c:v>26.279069767441896</c:v>
                </c:pt>
                <c:pt idx="26">
                  <c:v>25.942962281508702</c:v>
                </c:pt>
                <c:pt idx="27">
                  <c:v>25.631603123564499</c:v>
                </c:pt>
                <c:pt idx="28">
                  <c:v>25.173852573018102</c:v>
                </c:pt>
                <c:pt idx="29">
                  <c:v>24.848766868310801</c:v>
                </c:pt>
                <c:pt idx="30">
                  <c:v>24.598677998111402</c:v>
                </c:pt>
                <c:pt idx="31">
                  <c:v>21.6265060240964</c:v>
                </c:pt>
                <c:pt idx="32">
                  <c:v>21.651376146789001</c:v>
                </c:pt>
              </c:numCache>
            </c:numRef>
          </c:val>
          <c:extLst>
            <c:ext xmlns:c16="http://schemas.microsoft.com/office/drawing/2014/chart" uri="{C3380CC4-5D6E-409C-BE32-E72D297353CC}">
              <c16:uniqueId val="{00000001-D71B-8046-B81A-FDD5A002B784}"/>
            </c:ext>
          </c:extLst>
        </c:ser>
        <c:ser>
          <c:idx val="2"/>
          <c:order val="2"/>
          <c:tx>
            <c:strRef>
              <c:f>Sheet1!$D$1</c:f>
              <c:strCache>
                <c:ptCount val="1"/>
                <c:pt idx="0">
                  <c:v>6-8%</c:v>
                </c:pt>
              </c:strCache>
            </c:strRef>
          </c:tx>
          <c:spPr>
            <a:solidFill>
              <a:srgbClr val="0061A4"/>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Sheet1!$D$2:$D$34</c:f>
              <c:numCache>
                <c:formatCode>0.0</c:formatCode>
                <c:ptCount val="33"/>
                <c:pt idx="0">
                  <c:v>12.876254180602</c:v>
                </c:pt>
                <c:pt idx="1">
                  <c:v>12.860676009892799</c:v>
                </c:pt>
                <c:pt idx="2">
                  <c:v>12.6693227091633</c:v>
                </c:pt>
                <c:pt idx="3">
                  <c:v>13.1313131313131</c:v>
                </c:pt>
                <c:pt idx="4">
                  <c:v>13.256704980842901</c:v>
                </c:pt>
                <c:pt idx="5">
                  <c:v>13.353338334583601</c:v>
                </c:pt>
                <c:pt idx="6">
                  <c:v>13.771186440677999</c:v>
                </c:pt>
                <c:pt idx="7">
                  <c:v>13.864104323953299</c:v>
                </c:pt>
                <c:pt idx="8">
                  <c:v>13.8888888888889</c:v>
                </c:pt>
                <c:pt idx="9">
                  <c:v>14.1254125412541</c:v>
                </c:pt>
                <c:pt idx="10">
                  <c:v>14.2495250158328</c:v>
                </c:pt>
                <c:pt idx="11">
                  <c:v>14.467312348668299</c:v>
                </c:pt>
                <c:pt idx="12">
                  <c:v>14.395280235988201</c:v>
                </c:pt>
                <c:pt idx="13">
                  <c:v>14.535901926444799</c:v>
                </c:pt>
                <c:pt idx="14">
                  <c:v>14.756025867136998</c:v>
                </c:pt>
                <c:pt idx="15">
                  <c:v>15.113500597371601</c:v>
                </c:pt>
                <c:pt idx="16">
                  <c:v>15.379975874547599</c:v>
                </c:pt>
                <c:pt idx="17">
                  <c:v>15.352197471402802</c:v>
                </c:pt>
                <c:pt idx="18">
                  <c:v>15.343601895734599</c:v>
                </c:pt>
                <c:pt idx="19">
                  <c:v>15.4977375565611</c:v>
                </c:pt>
                <c:pt idx="20">
                  <c:v>15.547128927410601</c:v>
                </c:pt>
                <c:pt idx="21">
                  <c:v>15.244536940686801</c:v>
                </c:pt>
                <c:pt idx="22">
                  <c:v>14.902157551430001</c:v>
                </c:pt>
                <c:pt idx="23">
                  <c:v>14.9779735682819</c:v>
                </c:pt>
                <c:pt idx="24">
                  <c:v>14.5833333333333</c:v>
                </c:pt>
                <c:pt idx="25">
                  <c:v>14.558139534883699</c:v>
                </c:pt>
                <c:pt idx="26">
                  <c:v>14.397424103035899</c:v>
                </c:pt>
                <c:pt idx="27">
                  <c:v>14.561322921451501</c:v>
                </c:pt>
                <c:pt idx="28">
                  <c:v>14.881780250347701</c:v>
                </c:pt>
                <c:pt idx="29">
                  <c:v>14.937180083759898</c:v>
                </c:pt>
                <c:pt idx="30">
                  <c:v>14.8253068932956</c:v>
                </c:pt>
                <c:pt idx="31">
                  <c:v>15.963855421686802</c:v>
                </c:pt>
                <c:pt idx="32">
                  <c:v>15.779816513761499</c:v>
                </c:pt>
              </c:numCache>
            </c:numRef>
          </c:val>
          <c:extLst>
            <c:ext xmlns:c16="http://schemas.microsoft.com/office/drawing/2014/chart" uri="{C3380CC4-5D6E-409C-BE32-E72D297353CC}">
              <c16:uniqueId val="{00000002-D71B-8046-B81A-FDD5A002B784}"/>
            </c:ext>
          </c:extLst>
        </c:ser>
        <c:ser>
          <c:idx val="3"/>
          <c:order val="3"/>
          <c:tx>
            <c:strRef>
              <c:f>Sheet1!$E$1</c:f>
              <c:strCache>
                <c:ptCount val="1"/>
                <c:pt idx="0">
                  <c:v>8-10%</c:v>
                </c:pt>
              </c:strCache>
            </c:strRef>
          </c:tx>
          <c:spPr>
            <a:solidFill>
              <a:schemeClr val="accent1"/>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Sheet1!$E$2:$E$34</c:f>
              <c:numCache>
                <c:formatCode>0.0</c:formatCode>
                <c:ptCount val="33"/>
                <c:pt idx="0">
                  <c:v>15.1337792642141</c:v>
                </c:pt>
                <c:pt idx="1">
                  <c:v>14.921681780709001</c:v>
                </c:pt>
                <c:pt idx="2">
                  <c:v>14.900398406374499</c:v>
                </c:pt>
                <c:pt idx="3">
                  <c:v>15.151515151515099</c:v>
                </c:pt>
                <c:pt idx="4">
                  <c:v>15.095785440613</c:v>
                </c:pt>
                <c:pt idx="5">
                  <c:v>15.0037509377344</c:v>
                </c:pt>
                <c:pt idx="6">
                  <c:v>14.971751412429398</c:v>
                </c:pt>
                <c:pt idx="7">
                  <c:v>14.962251201098201</c:v>
                </c:pt>
                <c:pt idx="8">
                  <c:v>15.514905149051501</c:v>
                </c:pt>
                <c:pt idx="9">
                  <c:v>15.643564356435599</c:v>
                </c:pt>
                <c:pt idx="10">
                  <c:v>15.706143128562399</c:v>
                </c:pt>
                <c:pt idx="11">
                  <c:v>15.6174334140436</c:v>
                </c:pt>
                <c:pt idx="12">
                  <c:v>15.4572271386431</c:v>
                </c:pt>
                <c:pt idx="13">
                  <c:v>15.645067133683598</c:v>
                </c:pt>
                <c:pt idx="14">
                  <c:v>15.696649029982401</c:v>
                </c:pt>
                <c:pt idx="15">
                  <c:v>16.009557945041799</c:v>
                </c:pt>
                <c:pt idx="16">
                  <c:v>16.224366706875802</c:v>
                </c:pt>
                <c:pt idx="17">
                  <c:v>16.195063214930798</c:v>
                </c:pt>
                <c:pt idx="18">
                  <c:v>16.113744075829402</c:v>
                </c:pt>
                <c:pt idx="19">
                  <c:v>16.0633484162896</c:v>
                </c:pt>
                <c:pt idx="20">
                  <c:v>16.088840736728098</c:v>
                </c:pt>
                <c:pt idx="21">
                  <c:v>15.712799167533801</c:v>
                </c:pt>
                <c:pt idx="22">
                  <c:v>15.805318615153</c:v>
                </c:pt>
                <c:pt idx="23">
                  <c:v>15.4674498286833</c:v>
                </c:pt>
                <c:pt idx="24">
                  <c:v>15.2935606060606</c:v>
                </c:pt>
                <c:pt idx="25">
                  <c:v>14.976744186046501</c:v>
                </c:pt>
                <c:pt idx="26">
                  <c:v>14.857405703771901</c:v>
                </c:pt>
                <c:pt idx="27">
                  <c:v>14.836931557188802</c:v>
                </c:pt>
                <c:pt idx="28">
                  <c:v>14.974501622624</c:v>
                </c:pt>
                <c:pt idx="29">
                  <c:v>14.890646812470901</c:v>
                </c:pt>
                <c:pt idx="30">
                  <c:v>14.966949952785599</c:v>
                </c:pt>
                <c:pt idx="31">
                  <c:v>15.963855421686802</c:v>
                </c:pt>
                <c:pt idx="32">
                  <c:v>15.902140672782899</c:v>
                </c:pt>
              </c:numCache>
            </c:numRef>
          </c:val>
          <c:extLst>
            <c:ext xmlns:c16="http://schemas.microsoft.com/office/drawing/2014/chart" uri="{C3380CC4-5D6E-409C-BE32-E72D297353CC}">
              <c16:uniqueId val="{00000003-D71B-8046-B81A-FDD5A002B784}"/>
            </c:ext>
          </c:extLst>
        </c:ser>
        <c:ser>
          <c:idx val="4"/>
          <c:order val="4"/>
          <c:tx>
            <c:strRef>
              <c:f>Sheet1!$F$1</c:f>
              <c:strCache>
                <c:ptCount val="1"/>
                <c:pt idx="0">
                  <c:v>10-12%</c:v>
                </c:pt>
              </c:strCache>
            </c:strRef>
          </c:tx>
          <c:spPr>
            <a:solidFill>
              <a:schemeClr val="accent6"/>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Sheet1!$F$2:$F$34</c:f>
              <c:numCache>
                <c:formatCode>0.0</c:formatCode>
                <c:ptCount val="33"/>
                <c:pt idx="0">
                  <c:v>8.8628762541806001</c:v>
                </c:pt>
                <c:pt idx="1">
                  <c:v>8.9859851607584496</c:v>
                </c:pt>
                <c:pt idx="2">
                  <c:v>9.4023904382470107</c:v>
                </c:pt>
                <c:pt idx="3">
                  <c:v>9.557109557109559</c:v>
                </c:pt>
                <c:pt idx="4">
                  <c:v>9.5785440613026793</c:v>
                </c:pt>
                <c:pt idx="5">
                  <c:v>9.9024756189047292</c:v>
                </c:pt>
                <c:pt idx="6">
                  <c:v>9.7457627118644101</c:v>
                </c:pt>
                <c:pt idx="7">
                  <c:v>9.8833218943033589</c:v>
                </c:pt>
                <c:pt idx="8">
                  <c:v>10.0271002710027</c:v>
                </c:pt>
                <c:pt idx="9">
                  <c:v>10.3630363036304</c:v>
                </c:pt>
                <c:pt idx="10">
                  <c:v>10.51298290057</c:v>
                </c:pt>
                <c:pt idx="11">
                  <c:v>10.532687651331701</c:v>
                </c:pt>
                <c:pt idx="12">
                  <c:v>10.501474926253699</c:v>
                </c:pt>
                <c:pt idx="13">
                  <c:v>10.6246351430239</c:v>
                </c:pt>
                <c:pt idx="14">
                  <c:v>10.640799529688399</c:v>
                </c:pt>
                <c:pt idx="15">
                  <c:v>10.812425328554399</c:v>
                </c:pt>
                <c:pt idx="16">
                  <c:v>11.1580217129071</c:v>
                </c:pt>
                <c:pt idx="17">
                  <c:v>11.0174593618302</c:v>
                </c:pt>
                <c:pt idx="18">
                  <c:v>11.255924170616099</c:v>
                </c:pt>
                <c:pt idx="19">
                  <c:v>11.142533936651599</c:v>
                </c:pt>
                <c:pt idx="20">
                  <c:v>11.105092091007601</c:v>
                </c:pt>
                <c:pt idx="21">
                  <c:v>10.926118626430799</c:v>
                </c:pt>
                <c:pt idx="22">
                  <c:v>10.737581535373799</c:v>
                </c:pt>
                <c:pt idx="23">
                  <c:v>10.6705824767499</c:v>
                </c:pt>
                <c:pt idx="24">
                  <c:v>10.7481060606061</c:v>
                </c:pt>
                <c:pt idx="25">
                  <c:v>10.883720930232601</c:v>
                </c:pt>
                <c:pt idx="26">
                  <c:v>10.763569457221699</c:v>
                </c:pt>
                <c:pt idx="27">
                  <c:v>10.886541111621501</c:v>
                </c:pt>
                <c:pt idx="28">
                  <c:v>10.8947612424664</c:v>
                </c:pt>
                <c:pt idx="29">
                  <c:v>10.9818520241973</c:v>
                </c:pt>
                <c:pt idx="30">
                  <c:v>11.0481586402266</c:v>
                </c:pt>
                <c:pt idx="31">
                  <c:v>11.445783132530101</c:v>
                </c:pt>
                <c:pt idx="32">
                  <c:v>11.620795107033601</c:v>
                </c:pt>
              </c:numCache>
            </c:numRef>
          </c:val>
          <c:extLst>
            <c:ext xmlns:c16="http://schemas.microsoft.com/office/drawing/2014/chart" uri="{C3380CC4-5D6E-409C-BE32-E72D297353CC}">
              <c16:uniqueId val="{00000004-D71B-8046-B81A-FDD5A002B784}"/>
            </c:ext>
          </c:extLst>
        </c:ser>
        <c:ser>
          <c:idx val="5"/>
          <c:order val="5"/>
          <c:tx>
            <c:strRef>
              <c:f>Sheet1!$G$1</c:f>
              <c:strCache>
                <c:ptCount val="1"/>
                <c:pt idx="0">
                  <c:v>&gt;12%</c:v>
                </c:pt>
              </c:strCache>
            </c:strRef>
          </c:tx>
          <c:spPr>
            <a:solidFill>
              <a:schemeClr val="accent5"/>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Sheet1!$G$2:$G$34</c:f>
              <c:numCache>
                <c:formatCode>0.0</c:formatCode>
                <c:ptCount val="33"/>
                <c:pt idx="0">
                  <c:v>15.886287625418099</c:v>
                </c:pt>
                <c:pt idx="1">
                  <c:v>15.9934047815334</c:v>
                </c:pt>
                <c:pt idx="2">
                  <c:v>15.856573705179301</c:v>
                </c:pt>
                <c:pt idx="3">
                  <c:v>15.773115773115801</c:v>
                </c:pt>
                <c:pt idx="4">
                  <c:v>15.862068965517201</c:v>
                </c:pt>
                <c:pt idx="5">
                  <c:v>16.129032258064498</c:v>
                </c:pt>
                <c:pt idx="6">
                  <c:v>16.3841807909605</c:v>
                </c:pt>
                <c:pt idx="7">
                  <c:v>17.089910775566199</c:v>
                </c:pt>
                <c:pt idx="8">
                  <c:v>17.8184281842818</c:v>
                </c:pt>
                <c:pt idx="9">
                  <c:v>18.283828382838298</c:v>
                </c:pt>
                <c:pt idx="10">
                  <c:v>18.6193793540215</c:v>
                </c:pt>
                <c:pt idx="11">
                  <c:v>18.9467312348668</c:v>
                </c:pt>
                <c:pt idx="12">
                  <c:v>19.351032448377602</c:v>
                </c:pt>
                <c:pt idx="13">
                  <c:v>19.3812025685931</c:v>
                </c:pt>
                <c:pt idx="14">
                  <c:v>19.5179306290417</c:v>
                </c:pt>
                <c:pt idx="15">
                  <c:v>20.0119474313023</c:v>
                </c:pt>
                <c:pt idx="16">
                  <c:v>20.325693606755099</c:v>
                </c:pt>
                <c:pt idx="17">
                  <c:v>20.891029500301002</c:v>
                </c:pt>
                <c:pt idx="18">
                  <c:v>21.2085308056872</c:v>
                </c:pt>
                <c:pt idx="19">
                  <c:v>21.662895927601799</c:v>
                </c:pt>
                <c:pt idx="20">
                  <c:v>22.426868905742101</c:v>
                </c:pt>
                <c:pt idx="21">
                  <c:v>23.413111342351701</c:v>
                </c:pt>
                <c:pt idx="22">
                  <c:v>24.234821876567999</c:v>
                </c:pt>
                <c:pt idx="23">
                  <c:v>25.208027410670603</c:v>
                </c:pt>
                <c:pt idx="24">
                  <c:v>26.609848484848499</c:v>
                </c:pt>
                <c:pt idx="25">
                  <c:v>27.255813953488399</c:v>
                </c:pt>
                <c:pt idx="26">
                  <c:v>28.104875804967801</c:v>
                </c:pt>
                <c:pt idx="27">
                  <c:v>28.433624253560001</c:v>
                </c:pt>
                <c:pt idx="28">
                  <c:v>28.4654612888271</c:v>
                </c:pt>
                <c:pt idx="29">
                  <c:v>28.757561656584503</c:v>
                </c:pt>
                <c:pt idx="30">
                  <c:v>28.895184135977299</c:v>
                </c:pt>
                <c:pt idx="31">
                  <c:v>31.024096385542201</c:v>
                </c:pt>
                <c:pt idx="32">
                  <c:v>31.131498470947999</c:v>
                </c:pt>
              </c:numCache>
            </c:numRef>
          </c:val>
          <c:extLst>
            <c:ext xmlns:c16="http://schemas.microsoft.com/office/drawing/2014/chart" uri="{C3380CC4-5D6E-409C-BE32-E72D297353CC}">
              <c16:uniqueId val="{00000005-D71B-8046-B81A-FDD5A002B784}"/>
            </c:ext>
          </c:extLst>
        </c:ser>
        <c:dLbls>
          <c:showLegendKey val="0"/>
          <c:showVal val="0"/>
          <c:showCatName val="0"/>
          <c:showSerName val="0"/>
          <c:showPercent val="0"/>
          <c:showBubbleSize val="0"/>
        </c:dLbls>
        <c:gapWidth val="10"/>
        <c:overlap val="100"/>
        <c:axId val="1156539584"/>
        <c:axId val="1156539136"/>
      </c:barChart>
      <c:catAx>
        <c:axId val="1156539584"/>
        <c:scaling>
          <c:orientation val="minMax"/>
        </c:scaling>
        <c:delete val="0"/>
        <c:axPos val="b"/>
        <c:numFmt formatCode="#,##0" sourceLinked="0"/>
        <c:majorTickMark val="none"/>
        <c:minorTickMark val="out"/>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156539136"/>
        <c:crosses val="autoZero"/>
        <c:auto val="1"/>
        <c:lblAlgn val="ctr"/>
        <c:lblOffset val="100"/>
        <c:noMultiLvlLbl val="0"/>
      </c:catAx>
      <c:valAx>
        <c:axId val="1156539136"/>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156539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Non-payers</c:v>
                </c:pt>
              </c:strCache>
            </c:strRef>
          </c:tx>
          <c:spPr>
            <a:solidFill>
              <a:schemeClr val="accent3">
                <a:lumMod val="50000"/>
              </a:schemeClr>
            </a:solidFill>
            <a:ln>
              <a:solidFill>
                <a:schemeClr val="bg1"/>
              </a:solidFill>
            </a:ln>
            <a:effectLst/>
          </c:spPr>
          <c:invertIfNegative val="0"/>
          <c:dLbls>
            <c:dLbl>
              <c:idx val="0"/>
              <c:layout>
                <c:manualLayout>
                  <c:x val="0"/>
                  <c:y val="3.2538749502133366E-4"/>
                </c:manualLayout>
              </c:layout>
              <c:numFmt formatCode="#,##0.0" sourceLinked="0"/>
              <c:spPr>
                <a:noFill/>
                <a:ln>
                  <a:noFill/>
                </a:ln>
                <a:effectLst/>
              </c:spPr>
              <c:txPr>
                <a:bodyPr rot="0" spcFirstLastPara="1" vertOverflow="ellipsis" vert="horz" wrap="square" lIns="0" tIns="0" rIns="0" bIns="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482-8544-BAE6-8DD822FBB160}"/>
                </c:ext>
              </c:extLst>
            </c:dLbl>
            <c:dLbl>
              <c:idx val="1"/>
              <c:layout>
                <c:manualLayout>
                  <c:x val="-2.9005321134829537E-17"/>
                  <c:y val="3.7232039835976907E-3"/>
                </c:manualLayout>
              </c:layout>
              <c:numFmt formatCode="#,##0.0" sourceLinked="0"/>
              <c:spPr>
                <a:noFill/>
                <a:ln>
                  <a:noFill/>
                </a:ln>
                <a:effectLst/>
              </c:spPr>
              <c:txPr>
                <a:bodyPr rot="0" spcFirstLastPara="1" vertOverflow="ellipsis" vert="horz" wrap="square" lIns="0" tIns="0" rIns="0" bIns="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2C8-BD49-8D91-0196E049EF7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Sheet1!$B$2:$B$7</c:f>
              <c:numCache>
                <c:formatCode>0.0</c:formatCode>
                <c:ptCount val="6"/>
                <c:pt idx="0">
                  <c:v>4.6500000000000004</c:v>
                </c:pt>
                <c:pt idx="1">
                  <c:v>5.84</c:v>
                </c:pt>
                <c:pt idx="2">
                  <c:v>19.61</c:v>
                </c:pt>
                <c:pt idx="3">
                  <c:v>17.53</c:v>
                </c:pt>
                <c:pt idx="4">
                  <c:v>21.85</c:v>
                </c:pt>
                <c:pt idx="5">
                  <c:v>54.73</c:v>
                </c:pt>
              </c:numCache>
            </c:numRef>
          </c:val>
          <c:extLst>
            <c:ext xmlns:c16="http://schemas.microsoft.com/office/drawing/2014/chart" uri="{C3380CC4-5D6E-409C-BE32-E72D297353CC}">
              <c16:uniqueId val="{00000001-9482-8544-BAE6-8DD822FBB160}"/>
            </c:ext>
          </c:extLst>
        </c:ser>
        <c:ser>
          <c:idx val="1"/>
          <c:order val="1"/>
          <c:tx>
            <c:strRef>
              <c:f>Sheet1!$C$1</c:f>
              <c:strCache>
                <c:ptCount val="1"/>
                <c:pt idx="0">
                  <c:v>0-3% dividend</c:v>
                </c:pt>
              </c:strCache>
            </c:strRef>
          </c:tx>
          <c:spPr>
            <a:solidFill>
              <a:srgbClr val="0074E5"/>
            </a:solidFill>
            <a:ln>
              <a:solidFill>
                <a:schemeClr val="bg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Sheet1!$C$2:$C$7</c:f>
              <c:numCache>
                <c:formatCode>0.0</c:formatCode>
                <c:ptCount val="6"/>
                <c:pt idx="0">
                  <c:v>63.35</c:v>
                </c:pt>
                <c:pt idx="1">
                  <c:v>71.14</c:v>
                </c:pt>
                <c:pt idx="2">
                  <c:v>65.98</c:v>
                </c:pt>
                <c:pt idx="3">
                  <c:v>74.66</c:v>
                </c:pt>
                <c:pt idx="4">
                  <c:v>77.150000000000006</c:v>
                </c:pt>
                <c:pt idx="5">
                  <c:v>31.13</c:v>
                </c:pt>
              </c:numCache>
            </c:numRef>
          </c:val>
          <c:extLst>
            <c:ext xmlns:c16="http://schemas.microsoft.com/office/drawing/2014/chart" uri="{C3380CC4-5D6E-409C-BE32-E72D297353CC}">
              <c16:uniqueId val="{00000002-9482-8544-BAE6-8DD822FBB160}"/>
            </c:ext>
          </c:extLst>
        </c:ser>
        <c:ser>
          <c:idx val="2"/>
          <c:order val="2"/>
          <c:tx>
            <c:strRef>
              <c:f>Sheet1!$D$1</c:f>
              <c:strCache>
                <c:ptCount val="1"/>
                <c:pt idx="0">
                  <c:v>3%+ dividend</c:v>
                </c:pt>
              </c:strCache>
            </c:strRef>
          </c:tx>
          <c:spPr>
            <a:solidFill>
              <a:schemeClr val="tx2">
                <a:lumMod val="50000"/>
              </a:schemeClr>
            </a:solidFill>
            <a:ln>
              <a:solidFill>
                <a:schemeClr val="bg1"/>
              </a:solidFill>
            </a:ln>
            <a:effectLst/>
          </c:spPr>
          <c:invertIfNegative val="0"/>
          <c:dLbls>
            <c:dLbl>
              <c:idx val="4"/>
              <c:layout>
                <c:manualLayout>
                  <c:x val="6.6449321491883082E-2"/>
                  <c:y val="-8.8020145948758074E-4"/>
                </c:manualLayout>
              </c:layout>
              <c:tx>
                <c:rich>
                  <a:bodyPr rot="0" spcFirstLastPara="1" vertOverflow="ellipsis" vert="horz" wrap="square" lIns="0" tIns="0" rIns="0" bIns="0" anchor="ctr" anchorCtr="1">
                    <a:spAutoFit/>
                  </a:bodyPr>
                  <a:lstStyle/>
                  <a:p>
                    <a:pPr>
                      <a:defRPr sz="800" b="1" i="0" u="none" strike="noStrike" kern="1200" baseline="0">
                        <a:solidFill>
                          <a:schemeClr val="tx2">
                            <a:lumMod val="50000"/>
                          </a:schemeClr>
                        </a:solidFill>
                        <a:latin typeface="+mn-lt"/>
                        <a:ea typeface="+mn-ea"/>
                        <a:cs typeface="+mn-cs"/>
                      </a:defRPr>
                    </a:pPr>
                    <a:fld id="{07979DC6-D605-484A-BEB9-B7568E233BC9}" type="VALUE">
                      <a:rPr lang="en-US" b="1" i="0">
                        <a:solidFill>
                          <a:schemeClr val="tx2">
                            <a:lumMod val="50000"/>
                          </a:schemeClr>
                        </a:solidFill>
                        <a:latin typeface="AvenirNext LT Com Regular" panose="020B0503020202020204" pitchFamily="34" charset="0"/>
                      </a:rPr>
                      <a:pPr>
                        <a:defRPr sz="800" b="1" i="0" u="none" strike="noStrike" kern="1200" baseline="0">
                          <a:solidFill>
                            <a:schemeClr val="tx2">
                              <a:lumMod val="50000"/>
                            </a:schemeClr>
                          </a:solidFill>
                          <a:latin typeface="+mn-lt"/>
                          <a:ea typeface="+mn-ea"/>
                          <a:cs typeface="+mn-cs"/>
                        </a:defRPr>
                      </a:pPr>
                      <a:t>[VALUE]</a:t>
                    </a:fld>
                    <a:endParaRPr lang="en-MX"/>
                  </a:p>
                </c:rich>
              </c:tx>
              <c:numFmt formatCode="#,##0.0"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9482-8544-BAE6-8DD822FBB16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Sheet1!$D$2:$D$7</c:f>
              <c:numCache>
                <c:formatCode>0.0</c:formatCode>
                <c:ptCount val="6"/>
                <c:pt idx="0">
                  <c:v>32.01</c:v>
                </c:pt>
                <c:pt idx="1">
                  <c:v>23.02</c:v>
                </c:pt>
                <c:pt idx="2">
                  <c:v>14.41</c:v>
                </c:pt>
                <c:pt idx="3">
                  <c:v>7.81</c:v>
                </c:pt>
                <c:pt idx="4">
                  <c:v>1.01</c:v>
                </c:pt>
                <c:pt idx="5">
                  <c:v>14.13</c:v>
                </c:pt>
              </c:numCache>
            </c:numRef>
          </c:val>
          <c:extLst>
            <c:ext xmlns:c16="http://schemas.microsoft.com/office/drawing/2014/chart" uri="{C3380CC4-5D6E-409C-BE32-E72D297353CC}">
              <c16:uniqueId val="{00000004-9482-8544-BAE6-8DD822FBB160}"/>
            </c:ext>
          </c:extLst>
        </c:ser>
        <c:dLbls>
          <c:showLegendKey val="0"/>
          <c:showVal val="0"/>
          <c:showCatName val="0"/>
          <c:showSerName val="0"/>
          <c:showPercent val="0"/>
          <c:showBubbleSize val="0"/>
        </c:dLbls>
        <c:gapWidth val="79"/>
        <c:overlap val="100"/>
        <c:axId val="577239568"/>
        <c:axId val="1110716048"/>
      </c:barChart>
      <c:catAx>
        <c:axId val="577239568"/>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Regular" panose="020B0503020202020204" pitchFamily="34" charset="0"/>
                <a:ea typeface="+mn-ea"/>
                <a:cs typeface="Times New Roman" panose="02020603050405020304" pitchFamily="18" charset="0"/>
              </a:defRPr>
            </a:pPr>
            <a:endParaRPr lang="en-US"/>
          </a:p>
        </c:txPr>
        <c:crossAx val="1110716048"/>
        <c:crosses val="autoZero"/>
        <c:auto val="1"/>
        <c:lblAlgn val="ctr"/>
        <c:lblOffset val="100"/>
        <c:noMultiLvlLbl val="0"/>
      </c:catAx>
      <c:valAx>
        <c:axId val="1110716048"/>
        <c:scaling>
          <c:orientation val="minMax"/>
        </c:scaling>
        <c:delete val="1"/>
        <c:axPos val="l"/>
        <c:numFmt formatCode="0.0" sourceLinked="1"/>
        <c:majorTickMark val="none"/>
        <c:minorTickMark val="none"/>
        <c:tickLblPos val="nextTo"/>
        <c:crossAx val="577239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 (S&amp;P 500)</c:v>
                </c:pt>
              </c:strCache>
            </c:strRef>
          </c:tx>
          <c:spPr>
            <a:solidFill>
              <a:srgbClr val="0074E5"/>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Financials</c:v>
                </c:pt>
                <c:pt idx="1">
                  <c:v>Utilities</c:v>
                </c:pt>
                <c:pt idx="2">
                  <c:v>Healthcare</c:v>
                </c:pt>
              </c:strCache>
            </c:strRef>
          </c:cat>
          <c:val>
            <c:numRef>
              <c:f>Sheet1!$B$2:$B$4</c:f>
              <c:numCache>
                <c:formatCode>General</c:formatCode>
                <c:ptCount val="3"/>
                <c:pt idx="0">
                  <c:v>1.6</c:v>
                </c:pt>
                <c:pt idx="1">
                  <c:v>2.7</c:v>
                </c:pt>
                <c:pt idx="2">
                  <c:v>1.7</c:v>
                </c:pt>
              </c:numCache>
            </c:numRef>
          </c:val>
          <c:extLst>
            <c:ext xmlns:c16="http://schemas.microsoft.com/office/drawing/2014/chart" uri="{C3380CC4-5D6E-409C-BE32-E72D297353CC}">
              <c16:uniqueId val="{00000000-02BC-AC43-A11E-EE3605BBBB07}"/>
            </c:ext>
          </c:extLst>
        </c:ser>
        <c:ser>
          <c:idx val="1"/>
          <c:order val="1"/>
          <c:tx>
            <c:strRef>
              <c:f>Sheet1!$C$1</c:f>
              <c:strCache>
                <c:ptCount val="1"/>
                <c:pt idx="0">
                  <c:v>Non-U.S. (MSCI ACWI ex USA)</c:v>
                </c:pt>
              </c:strCache>
            </c:strRef>
          </c:tx>
          <c:spPr>
            <a:solidFill>
              <a:schemeClr val="tx2">
                <a:lumMod val="50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Financials</c:v>
                </c:pt>
                <c:pt idx="1">
                  <c:v>Utilities</c:v>
                </c:pt>
                <c:pt idx="2">
                  <c:v>Healthcare</c:v>
                </c:pt>
              </c:strCache>
            </c:strRef>
          </c:cat>
          <c:val>
            <c:numRef>
              <c:f>Sheet1!$C$2:$C$4</c:f>
              <c:numCache>
                <c:formatCode>General</c:formatCode>
                <c:ptCount val="3"/>
                <c:pt idx="0">
                  <c:v>3.4</c:v>
                </c:pt>
                <c:pt idx="1">
                  <c:v>3.6</c:v>
                </c:pt>
                <c:pt idx="2">
                  <c:v>2.2000000000000002</c:v>
                </c:pt>
              </c:numCache>
            </c:numRef>
          </c:val>
          <c:extLst>
            <c:ext xmlns:c16="http://schemas.microsoft.com/office/drawing/2014/chart" uri="{C3380CC4-5D6E-409C-BE32-E72D297353CC}">
              <c16:uniqueId val="{00000001-02BC-AC43-A11E-EE3605BBBB07}"/>
            </c:ext>
          </c:extLst>
        </c:ser>
        <c:dLbls>
          <c:showLegendKey val="0"/>
          <c:showVal val="0"/>
          <c:showCatName val="0"/>
          <c:showSerName val="0"/>
          <c:showPercent val="0"/>
          <c:showBubbleSize val="0"/>
        </c:dLbls>
        <c:gapWidth val="219"/>
        <c:overlap val="-27"/>
        <c:axId val="1373539519"/>
        <c:axId val="1030723824"/>
      </c:barChart>
      <c:catAx>
        <c:axId val="1373539519"/>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spc="20" baseline="0">
                <a:solidFill>
                  <a:schemeClr val="tx1"/>
                </a:solidFill>
                <a:latin typeface="AvenirNext LT Com Regular" panose="020B0503020202020204" pitchFamily="34" charset="0"/>
                <a:ea typeface="+mn-ea"/>
                <a:cs typeface="+mn-cs"/>
              </a:defRPr>
            </a:pPr>
            <a:endParaRPr lang="en-US"/>
          </a:p>
        </c:txPr>
        <c:crossAx val="1030723824"/>
        <c:crosses val="autoZero"/>
        <c:auto val="1"/>
        <c:lblAlgn val="ctr"/>
        <c:lblOffset val="100"/>
        <c:noMultiLvlLbl val="0"/>
      </c:catAx>
      <c:valAx>
        <c:axId val="1030723824"/>
        <c:scaling>
          <c:orientation val="minMax"/>
        </c:scaling>
        <c:delete val="1"/>
        <c:axPos val="l"/>
        <c:numFmt formatCode="General" sourceLinked="1"/>
        <c:majorTickMark val="none"/>
        <c:minorTickMark val="none"/>
        <c:tickLblPos val="nextTo"/>
        <c:crossAx val="137353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Capital Group Sans" panose="02000503000000020004" pitchFamily="2"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2025-26E base case capital return %</c:v>
                </c:pt>
              </c:strCache>
            </c:strRef>
          </c:tx>
          <c:spPr>
            <a:solidFill>
              <a:schemeClr val="tx2"/>
            </a:solidFill>
            <a:ln>
              <a:noFill/>
            </a:ln>
            <a:effectLst/>
          </c:spPr>
          <c:invertIfNegative val="0"/>
          <c:cat>
            <c:strRef>
              <c:f>Sheet1!$A$2:$A$26</c:f>
              <c:strCache>
                <c:ptCount val="25"/>
                <c:pt idx="0">
                  <c:v>ABN</c:v>
                </c:pt>
                <c:pt idx="1">
                  <c:v>StanChart</c:v>
                </c:pt>
                <c:pt idx="2">
                  <c:v>UniCredit</c:v>
                </c:pt>
                <c:pt idx="3">
                  <c:v>NatWest</c:v>
                </c:pt>
                <c:pt idx="4">
                  <c:v>Intesa</c:v>
                </c:pt>
                <c:pt idx="5">
                  <c:v>Lloyds</c:v>
                </c:pt>
                <c:pt idx="6">
                  <c:v>ING</c:v>
                </c:pt>
                <c:pt idx="7">
                  <c:v>CBK</c:v>
                </c:pt>
                <c:pt idx="8">
                  <c:v>BNP</c:v>
                </c:pt>
                <c:pt idx="9">
                  <c:v>BBVA</c:v>
                </c:pt>
                <c:pt idx="10">
                  <c:v>Deutsche</c:v>
                </c:pt>
                <c:pt idx="11">
                  <c:v>Barclays</c:v>
                </c:pt>
                <c:pt idx="12">
                  <c:v>CredAg.</c:v>
                </c:pt>
                <c:pt idx="13">
                  <c:v>DNB</c:v>
                </c:pt>
                <c:pt idx="14">
                  <c:v>KBC</c:v>
                </c:pt>
                <c:pt idx="15">
                  <c:v>Santander</c:v>
                </c:pt>
                <c:pt idx="16">
                  <c:v>Danske</c:v>
                </c:pt>
                <c:pt idx="17">
                  <c:v>HSBC</c:v>
                </c:pt>
                <c:pt idx="18">
                  <c:v>SEB</c:v>
                </c:pt>
                <c:pt idx="19">
                  <c:v>UBS</c:v>
                </c:pt>
                <c:pt idx="20">
                  <c:v>Caixabank</c:v>
                </c:pt>
                <c:pt idx="21">
                  <c:v>Swedbank</c:v>
                </c:pt>
                <c:pt idx="22">
                  <c:v>SHBA</c:v>
                </c:pt>
                <c:pt idx="23">
                  <c:v>Nordea</c:v>
                </c:pt>
                <c:pt idx="24">
                  <c:v>Erste</c:v>
                </c:pt>
              </c:strCache>
            </c:strRef>
          </c:cat>
          <c:val>
            <c:numRef>
              <c:f>Sheet1!$B$2:$B$26</c:f>
              <c:numCache>
                <c:formatCode>0.0</c:formatCode>
                <c:ptCount val="25"/>
                <c:pt idx="0">
                  <c:v>30.068922847033335</c:v>
                </c:pt>
                <c:pt idx="1">
                  <c:v>28.720888196464244</c:v>
                </c:pt>
                <c:pt idx="2">
                  <c:v>28.034231177466474</c:v>
                </c:pt>
                <c:pt idx="3">
                  <c:v>27.24759366258855</c:v>
                </c:pt>
                <c:pt idx="4">
                  <c:v>25.965560818643148</c:v>
                </c:pt>
                <c:pt idx="5">
                  <c:v>25.273545937551884</c:v>
                </c:pt>
                <c:pt idx="6">
                  <c:v>23.963174356664123</c:v>
                </c:pt>
                <c:pt idx="7">
                  <c:v>23.487090009091872</c:v>
                </c:pt>
                <c:pt idx="8">
                  <c:v>23.046801973329856</c:v>
                </c:pt>
                <c:pt idx="9">
                  <c:v>22.845627972825394</c:v>
                </c:pt>
                <c:pt idx="10">
                  <c:v>22.821179336815327</c:v>
                </c:pt>
                <c:pt idx="11">
                  <c:v>22.759803137145735</c:v>
                </c:pt>
                <c:pt idx="12">
                  <c:v>22.590515749594744</c:v>
                </c:pt>
                <c:pt idx="13">
                  <c:v>22.016843784020793</c:v>
                </c:pt>
                <c:pt idx="14">
                  <c:v>22.011511663912309</c:v>
                </c:pt>
                <c:pt idx="15">
                  <c:v>20.258470654649514</c:v>
                </c:pt>
                <c:pt idx="16">
                  <c:v>19.622011498281079</c:v>
                </c:pt>
                <c:pt idx="17">
                  <c:v>19.450931559203035</c:v>
                </c:pt>
                <c:pt idx="18">
                  <c:v>19.03861389985348</c:v>
                </c:pt>
                <c:pt idx="19">
                  <c:v>17.311302876971379</c:v>
                </c:pt>
                <c:pt idx="20">
                  <c:v>17.218388999639529</c:v>
                </c:pt>
                <c:pt idx="21">
                  <c:v>16.131695750902129</c:v>
                </c:pt>
                <c:pt idx="22">
                  <c:v>16.052766032170656</c:v>
                </c:pt>
                <c:pt idx="23">
                  <c:v>15.545047933483467</c:v>
                </c:pt>
                <c:pt idx="24">
                  <c:v>14.65726507217491</c:v>
                </c:pt>
              </c:numCache>
            </c:numRef>
          </c:val>
          <c:extLst>
            <c:ext xmlns:c16="http://schemas.microsoft.com/office/drawing/2014/chart" uri="{C3380CC4-5D6E-409C-BE32-E72D297353CC}">
              <c16:uniqueId val="{00000000-269E-3D4D-83E7-34AB0CAA8910}"/>
            </c:ext>
          </c:extLst>
        </c:ser>
        <c:dLbls>
          <c:showLegendKey val="0"/>
          <c:showVal val="0"/>
          <c:showCatName val="0"/>
          <c:showSerName val="0"/>
          <c:showPercent val="0"/>
          <c:showBubbleSize val="0"/>
        </c:dLbls>
        <c:gapWidth val="61"/>
        <c:axId val="831919728"/>
        <c:axId val="832073008"/>
      </c:barChart>
      <c:catAx>
        <c:axId val="831919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832073008"/>
        <c:crosses val="autoZero"/>
        <c:auto val="1"/>
        <c:lblAlgn val="ctr"/>
        <c:lblOffset val="100"/>
        <c:noMultiLvlLbl val="0"/>
      </c:catAx>
      <c:valAx>
        <c:axId val="832073008"/>
        <c:scaling>
          <c:orientation val="minMax"/>
          <c:max val="30"/>
        </c:scaling>
        <c:delete val="0"/>
        <c:axPos val="b"/>
        <c:majorGridlines>
          <c:spPr>
            <a:ln w="9525" cap="flat" cmpd="sng" algn="ctr">
              <a:noFill/>
              <a:round/>
            </a:ln>
            <a:effectLst/>
          </c:spPr>
        </c:majorGridlines>
        <c:minorGridlines>
          <c:spPr>
            <a:ln w="9525" cap="flat" cmpd="sng" algn="ctr">
              <a:noFill/>
              <a:round/>
            </a:ln>
            <a:effectLst/>
          </c:spPr>
        </c:minorGridlines>
        <c:numFmt formatCode="[=30]0&quot;%&quot;;0__"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crossAx val="831919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Europe banks</c:v>
                </c:pt>
              </c:strCache>
            </c:strRef>
          </c:tx>
          <c:spPr>
            <a:ln w="19050" cap="rnd">
              <a:solidFill>
                <a:schemeClr val="tx2"/>
              </a:solidFill>
              <a:round/>
            </a:ln>
            <a:effectLst/>
          </c:spPr>
          <c:marker>
            <c:symbol val="none"/>
          </c:marker>
          <c:cat>
            <c:numRef>
              <c:f>Sheet1!$A$2:$A$547</c:f>
              <c:numCache>
                <c:formatCode>m/d/yy</c:formatCode>
                <c:ptCount val="546"/>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numCache>
            </c:numRef>
          </c:cat>
          <c:val>
            <c:numRef>
              <c:f>Sheet1!$B$2:$B$547</c:f>
              <c:numCache>
                <c:formatCode>#,##0.00</c:formatCode>
                <c:ptCount val="546"/>
                <c:pt idx="0">
                  <c:v>0</c:v>
                </c:pt>
                <c:pt idx="1">
                  <c:v>-1.1494012664312159</c:v>
                </c:pt>
                <c:pt idx="2">
                  <c:v>-1.1514910869156236</c:v>
                </c:pt>
                <c:pt idx="3">
                  <c:v>-1.1514910869156236</c:v>
                </c:pt>
                <c:pt idx="4">
                  <c:v>-1.1514910869156236</c:v>
                </c:pt>
                <c:pt idx="5">
                  <c:v>1.5659721496590118</c:v>
                </c:pt>
                <c:pt idx="6">
                  <c:v>1.2120958809638482</c:v>
                </c:pt>
                <c:pt idx="7">
                  <c:v>0.8617026464093458</c:v>
                </c:pt>
                <c:pt idx="8">
                  <c:v>1.2072196331668561</c:v>
                </c:pt>
                <c:pt idx="9">
                  <c:v>0.12887226320592582</c:v>
                </c:pt>
                <c:pt idx="10">
                  <c:v>0.12887226320592582</c:v>
                </c:pt>
                <c:pt idx="11">
                  <c:v>0.12887226320592582</c:v>
                </c:pt>
                <c:pt idx="12">
                  <c:v>0.22709382597365657</c:v>
                </c:pt>
                <c:pt idx="13">
                  <c:v>2.1539083126092651</c:v>
                </c:pt>
                <c:pt idx="14">
                  <c:v>4.1176429611362808</c:v>
                </c:pt>
                <c:pt idx="15">
                  <c:v>4.3544892827039217</c:v>
                </c:pt>
                <c:pt idx="16">
                  <c:v>5.0065132738430718</c:v>
                </c:pt>
                <c:pt idx="17">
                  <c:v>5.0065132738430718</c:v>
                </c:pt>
                <c:pt idx="18">
                  <c:v>5.0065132738430718</c:v>
                </c:pt>
                <c:pt idx="19">
                  <c:v>6.7933097880224835</c:v>
                </c:pt>
                <c:pt idx="20">
                  <c:v>7.1304674928422962</c:v>
                </c:pt>
                <c:pt idx="21">
                  <c:v>6.5578566801111293</c:v>
                </c:pt>
                <c:pt idx="22">
                  <c:v>8.3899326381196673</c:v>
                </c:pt>
                <c:pt idx="23">
                  <c:v>9.4383259144705569</c:v>
                </c:pt>
                <c:pt idx="24">
                  <c:v>9.4383259144705569</c:v>
                </c:pt>
                <c:pt idx="25">
                  <c:v>9.4383259144705569</c:v>
                </c:pt>
                <c:pt idx="26">
                  <c:v>9.4007091457509961</c:v>
                </c:pt>
                <c:pt idx="27">
                  <c:v>9.0405634156025538</c:v>
                </c:pt>
                <c:pt idx="28">
                  <c:v>10.251962689738248</c:v>
                </c:pt>
                <c:pt idx="29">
                  <c:v>10.670623393450462</c:v>
                </c:pt>
                <c:pt idx="30">
                  <c:v>9.8952999937304895</c:v>
                </c:pt>
                <c:pt idx="31">
                  <c:v>9.8952999937304895</c:v>
                </c:pt>
                <c:pt idx="32">
                  <c:v>9.8952999937304895</c:v>
                </c:pt>
                <c:pt idx="33">
                  <c:v>7.2481940467979955</c:v>
                </c:pt>
                <c:pt idx="34">
                  <c:v>9.4870883924403682</c:v>
                </c:pt>
                <c:pt idx="35">
                  <c:v>10.563345941916879</c:v>
                </c:pt>
                <c:pt idx="36">
                  <c:v>13.510689431777756</c:v>
                </c:pt>
                <c:pt idx="37">
                  <c:v>13.52810460248126</c:v>
                </c:pt>
                <c:pt idx="38">
                  <c:v>13.52810460248126</c:v>
                </c:pt>
                <c:pt idx="39">
                  <c:v>13.52810460248126</c:v>
                </c:pt>
                <c:pt idx="40">
                  <c:v>13.167262265504686</c:v>
                </c:pt>
                <c:pt idx="41">
                  <c:v>14.920621651933374</c:v>
                </c:pt>
                <c:pt idx="42">
                  <c:v>16.194715540601678</c:v>
                </c:pt>
                <c:pt idx="43">
                  <c:v>16.224669634211697</c:v>
                </c:pt>
                <c:pt idx="44">
                  <c:v>17.430496053722266</c:v>
                </c:pt>
                <c:pt idx="45">
                  <c:v>17.430496053722266</c:v>
                </c:pt>
                <c:pt idx="46">
                  <c:v>17.430496053722266</c:v>
                </c:pt>
                <c:pt idx="47">
                  <c:v>18.271300495287402</c:v>
                </c:pt>
                <c:pt idx="48">
                  <c:v>20.283101014956074</c:v>
                </c:pt>
                <c:pt idx="49">
                  <c:v>18.563178756278109</c:v>
                </c:pt>
                <c:pt idx="50">
                  <c:v>18.849484162643716</c:v>
                </c:pt>
                <c:pt idx="51">
                  <c:v>19.938280635026739</c:v>
                </c:pt>
                <c:pt idx="52">
                  <c:v>19.938280635026739</c:v>
                </c:pt>
                <c:pt idx="53">
                  <c:v>19.938280635026739</c:v>
                </c:pt>
                <c:pt idx="54">
                  <c:v>19.962661874011655</c:v>
                </c:pt>
                <c:pt idx="55">
                  <c:v>22.225240851810788</c:v>
                </c:pt>
                <c:pt idx="56">
                  <c:v>25.321658202893648</c:v>
                </c:pt>
                <c:pt idx="57">
                  <c:v>24.165987475009175</c:v>
                </c:pt>
                <c:pt idx="58">
                  <c:v>24.629231015722365</c:v>
                </c:pt>
                <c:pt idx="59">
                  <c:v>24.629231015722365</c:v>
                </c:pt>
                <c:pt idx="60">
                  <c:v>24.629231015722365</c:v>
                </c:pt>
                <c:pt idx="61">
                  <c:v>27.221305023231789</c:v>
                </c:pt>
                <c:pt idx="62">
                  <c:v>23.039574233906592</c:v>
                </c:pt>
                <c:pt idx="63">
                  <c:v>29.917173448134072</c:v>
                </c:pt>
                <c:pt idx="64">
                  <c:v>32.006993932554465</c:v>
                </c:pt>
                <c:pt idx="65">
                  <c:v>31.784776354377776</c:v>
                </c:pt>
                <c:pt idx="66">
                  <c:v>31.784776354377776</c:v>
                </c:pt>
                <c:pt idx="67">
                  <c:v>31.784776354377776</c:v>
                </c:pt>
                <c:pt idx="68">
                  <c:v>27.967370936169857</c:v>
                </c:pt>
                <c:pt idx="69">
                  <c:v>26.688400799704581</c:v>
                </c:pt>
                <c:pt idx="70">
                  <c:v>28.486343023134264</c:v>
                </c:pt>
                <c:pt idx="71">
                  <c:v>27.518756138847621</c:v>
                </c:pt>
                <c:pt idx="72">
                  <c:v>30.359518784003072</c:v>
                </c:pt>
                <c:pt idx="73">
                  <c:v>30.359518784003072</c:v>
                </c:pt>
                <c:pt idx="74">
                  <c:v>30.359518784003072</c:v>
                </c:pt>
                <c:pt idx="75">
                  <c:v>32.209706519543268</c:v>
                </c:pt>
                <c:pt idx="76">
                  <c:v>35.168195718654417</c:v>
                </c:pt>
                <c:pt idx="77">
                  <c:v>34.652706665830713</c:v>
                </c:pt>
                <c:pt idx="78">
                  <c:v>31.954748420443991</c:v>
                </c:pt>
                <c:pt idx="79">
                  <c:v>31.427417051541905</c:v>
                </c:pt>
                <c:pt idx="80">
                  <c:v>31.427417051541905</c:v>
                </c:pt>
                <c:pt idx="81">
                  <c:v>31.427417051541905</c:v>
                </c:pt>
                <c:pt idx="82">
                  <c:v>32.04112766713336</c:v>
                </c:pt>
                <c:pt idx="83">
                  <c:v>34.46531942906099</c:v>
                </c:pt>
                <c:pt idx="84">
                  <c:v>33.39254491372521</c:v>
                </c:pt>
                <c:pt idx="85">
                  <c:v>32.90770656133968</c:v>
                </c:pt>
                <c:pt idx="86">
                  <c:v>30.645824190368653</c:v>
                </c:pt>
                <c:pt idx="87">
                  <c:v>30.645824190368653</c:v>
                </c:pt>
                <c:pt idx="88">
                  <c:v>30.645824190368653</c:v>
                </c:pt>
                <c:pt idx="89">
                  <c:v>28.030762157530621</c:v>
                </c:pt>
                <c:pt idx="90">
                  <c:v>29.93807165297828</c:v>
                </c:pt>
                <c:pt idx="91">
                  <c:v>30.385989843472384</c:v>
                </c:pt>
                <c:pt idx="92">
                  <c:v>25.735442658808893</c:v>
                </c:pt>
                <c:pt idx="93">
                  <c:v>14.322932993389159</c:v>
                </c:pt>
                <c:pt idx="94">
                  <c:v>14.322932993389159</c:v>
                </c:pt>
                <c:pt idx="95">
                  <c:v>14.322932993389159</c:v>
                </c:pt>
                <c:pt idx="96">
                  <c:v>9.6786552701789255</c:v>
                </c:pt>
                <c:pt idx="97">
                  <c:v>12.139070587169876</c:v>
                </c:pt>
                <c:pt idx="98">
                  <c:v>9.9691403175133697</c:v>
                </c:pt>
                <c:pt idx="99">
                  <c:v>17.107270485465275</c:v>
                </c:pt>
                <c:pt idx="100">
                  <c:v>18.462867373025958</c:v>
                </c:pt>
                <c:pt idx="101">
                  <c:v>18.462867373025958</c:v>
                </c:pt>
                <c:pt idx="102">
                  <c:v>18.462867373025958</c:v>
                </c:pt>
                <c:pt idx="103">
                  <c:v>23.318913571990805</c:v>
                </c:pt>
                <c:pt idx="104">
                  <c:v>26.413241102589268</c:v>
                </c:pt>
                <c:pt idx="105">
                  <c:v>27.426107430705038</c:v>
                </c:pt>
                <c:pt idx="106">
                  <c:v>26.321985608102928</c:v>
                </c:pt>
                <c:pt idx="107">
                  <c:v>26.321985608102928</c:v>
                </c:pt>
                <c:pt idx="108">
                  <c:v>26.321985608102928</c:v>
                </c:pt>
                <c:pt idx="109">
                  <c:v>26.321985608102928</c:v>
                </c:pt>
                <c:pt idx="110">
                  <c:v>27.901889894324739</c:v>
                </c:pt>
                <c:pt idx="111">
                  <c:v>28.930778179487703</c:v>
                </c:pt>
                <c:pt idx="112">
                  <c:v>32.351117705655732</c:v>
                </c:pt>
                <c:pt idx="113">
                  <c:v>31.246995883053618</c:v>
                </c:pt>
                <c:pt idx="114">
                  <c:v>32.96831135538789</c:v>
                </c:pt>
                <c:pt idx="115">
                  <c:v>32.96831135538789</c:v>
                </c:pt>
                <c:pt idx="116">
                  <c:v>32.96831135538789</c:v>
                </c:pt>
                <c:pt idx="117">
                  <c:v>34.387299464309336</c:v>
                </c:pt>
                <c:pt idx="118">
                  <c:v>35.928193768155303</c:v>
                </c:pt>
                <c:pt idx="119">
                  <c:v>33.700445131763182</c:v>
                </c:pt>
                <c:pt idx="120">
                  <c:v>32.433317311376264</c:v>
                </c:pt>
                <c:pt idx="121">
                  <c:v>36.066818526955188</c:v>
                </c:pt>
                <c:pt idx="122">
                  <c:v>36.066818526955188</c:v>
                </c:pt>
                <c:pt idx="123">
                  <c:v>36.066818526955188</c:v>
                </c:pt>
                <c:pt idx="124">
                  <c:v>36.322473232882622</c:v>
                </c:pt>
                <c:pt idx="125">
                  <c:v>36.155287594129007</c:v>
                </c:pt>
                <c:pt idx="126">
                  <c:v>36.312024130460529</c:v>
                </c:pt>
                <c:pt idx="127">
                  <c:v>37.64045335172375</c:v>
                </c:pt>
                <c:pt idx="128">
                  <c:v>38.597591133588296</c:v>
                </c:pt>
                <c:pt idx="129">
                  <c:v>38.597591133588296</c:v>
                </c:pt>
                <c:pt idx="130">
                  <c:v>38.597591133588296</c:v>
                </c:pt>
                <c:pt idx="131">
                  <c:v>39.989411576212277</c:v>
                </c:pt>
                <c:pt idx="132">
                  <c:v>40.555056320662054</c:v>
                </c:pt>
                <c:pt idx="133">
                  <c:v>42.522970610157927</c:v>
                </c:pt>
                <c:pt idx="134">
                  <c:v>42.440074397609266</c:v>
                </c:pt>
                <c:pt idx="135">
                  <c:v>42.761906752209988</c:v>
                </c:pt>
                <c:pt idx="136">
                  <c:v>42.761906752209988</c:v>
                </c:pt>
                <c:pt idx="137">
                  <c:v>42.761906752209988</c:v>
                </c:pt>
                <c:pt idx="138">
                  <c:v>44.783459767472642</c:v>
                </c:pt>
                <c:pt idx="139">
                  <c:v>46.798743321282018</c:v>
                </c:pt>
                <c:pt idx="140">
                  <c:v>47.540629593251246</c:v>
                </c:pt>
                <c:pt idx="141">
                  <c:v>46.553537717776685</c:v>
                </c:pt>
                <c:pt idx="142">
                  <c:v>44.855210270771039</c:v>
                </c:pt>
                <c:pt idx="143">
                  <c:v>44.855210270771039</c:v>
                </c:pt>
                <c:pt idx="144">
                  <c:v>44.855210270771039</c:v>
                </c:pt>
                <c:pt idx="145">
                  <c:v>46.70330818582682</c:v>
                </c:pt>
                <c:pt idx="146">
                  <c:v>46.600210375262073</c:v>
                </c:pt>
                <c:pt idx="147">
                  <c:v>44.988958781773938</c:v>
                </c:pt>
                <c:pt idx="148">
                  <c:v>45.985803152842486</c:v>
                </c:pt>
                <c:pt idx="149">
                  <c:v>46.30136604598998</c:v>
                </c:pt>
                <c:pt idx="150">
                  <c:v>46.30136604598998</c:v>
                </c:pt>
                <c:pt idx="151">
                  <c:v>46.30136604598998</c:v>
                </c:pt>
                <c:pt idx="152">
                  <c:v>47.679950958879289</c:v>
                </c:pt>
                <c:pt idx="153">
                  <c:v>47.067633556944124</c:v>
                </c:pt>
                <c:pt idx="154">
                  <c:v>46.717936929217771</c:v>
                </c:pt>
                <c:pt idx="155">
                  <c:v>48.268583728657724</c:v>
                </c:pt>
                <c:pt idx="156">
                  <c:v>48.497767375115842</c:v>
                </c:pt>
                <c:pt idx="157">
                  <c:v>48.497767375115842</c:v>
                </c:pt>
                <c:pt idx="158">
                  <c:v>48.497767375115842</c:v>
                </c:pt>
                <c:pt idx="159">
                  <c:v>48.9637973431416</c:v>
                </c:pt>
                <c:pt idx="160">
                  <c:v>46.364757267350768</c:v>
                </c:pt>
                <c:pt idx="161">
                  <c:v>47.043252317959272</c:v>
                </c:pt>
                <c:pt idx="162">
                  <c:v>48.475475956615391</c:v>
                </c:pt>
                <c:pt idx="163">
                  <c:v>46.183639492034366</c:v>
                </c:pt>
                <c:pt idx="164">
                  <c:v>46.183639492034366</c:v>
                </c:pt>
                <c:pt idx="165">
                  <c:v>46.183639492034366</c:v>
                </c:pt>
                <c:pt idx="166">
                  <c:v>49.662493991766169</c:v>
                </c:pt>
                <c:pt idx="167">
                  <c:v>45.933557640732033</c:v>
                </c:pt>
                <c:pt idx="168">
                  <c:v>46.63573732349731</c:v>
                </c:pt>
                <c:pt idx="169">
                  <c:v>43.648687244432423</c:v>
                </c:pt>
                <c:pt idx="170">
                  <c:v>44.981296106664502</c:v>
                </c:pt>
                <c:pt idx="171">
                  <c:v>44.981296106664502</c:v>
                </c:pt>
                <c:pt idx="172">
                  <c:v>44.981296106664502</c:v>
                </c:pt>
                <c:pt idx="173">
                  <c:v>43.584599416243549</c:v>
                </c:pt>
                <c:pt idx="174">
                  <c:v>48.853036857467337</c:v>
                </c:pt>
                <c:pt idx="175">
                  <c:v>47.573370114173926</c:v>
                </c:pt>
                <c:pt idx="176">
                  <c:v>48.005266347620832</c:v>
                </c:pt>
                <c:pt idx="177">
                  <c:v>50.471254519236886</c:v>
                </c:pt>
                <c:pt idx="178">
                  <c:v>50.471254519236886</c:v>
                </c:pt>
                <c:pt idx="179">
                  <c:v>50.471254519236886</c:v>
                </c:pt>
                <c:pt idx="180">
                  <c:v>50.334719580921416</c:v>
                </c:pt>
                <c:pt idx="181">
                  <c:v>48.931753429047184</c:v>
                </c:pt>
                <c:pt idx="182">
                  <c:v>49.606765445514966</c:v>
                </c:pt>
                <c:pt idx="183">
                  <c:v>51.390078925553695</c:v>
                </c:pt>
                <c:pt idx="184">
                  <c:v>50.097176652525619</c:v>
                </c:pt>
                <c:pt idx="185">
                  <c:v>50.097176652525619</c:v>
                </c:pt>
                <c:pt idx="186">
                  <c:v>50.097176652525619</c:v>
                </c:pt>
                <c:pt idx="187">
                  <c:v>51.776695715171471</c:v>
                </c:pt>
                <c:pt idx="188">
                  <c:v>52.012845429910961</c:v>
                </c:pt>
                <c:pt idx="189">
                  <c:v>55.364220880093114</c:v>
                </c:pt>
                <c:pt idx="190">
                  <c:v>53.950805625796797</c:v>
                </c:pt>
                <c:pt idx="191">
                  <c:v>51.252150773581938</c:v>
                </c:pt>
                <c:pt idx="192">
                  <c:v>51.252150773581938</c:v>
                </c:pt>
                <c:pt idx="193">
                  <c:v>51.252150773581938</c:v>
                </c:pt>
                <c:pt idx="194">
                  <c:v>51.84496318432921</c:v>
                </c:pt>
                <c:pt idx="195">
                  <c:v>49.769771443299746</c:v>
                </c:pt>
                <c:pt idx="196">
                  <c:v>48.990268402610937</c:v>
                </c:pt>
                <c:pt idx="197">
                  <c:v>50.601519996099078</c:v>
                </c:pt>
                <c:pt idx="198">
                  <c:v>51.480637813211928</c:v>
                </c:pt>
                <c:pt idx="199">
                  <c:v>51.480637813211928</c:v>
                </c:pt>
                <c:pt idx="200">
                  <c:v>51.480637813211928</c:v>
                </c:pt>
                <c:pt idx="201">
                  <c:v>52.721294574129459</c:v>
                </c:pt>
                <c:pt idx="202">
                  <c:v>52.43568577459201</c:v>
                </c:pt>
                <c:pt idx="203">
                  <c:v>54.806238810752902</c:v>
                </c:pt>
                <c:pt idx="204">
                  <c:v>57.373234972449282</c:v>
                </c:pt>
                <c:pt idx="205">
                  <c:v>56.790871664124133</c:v>
                </c:pt>
                <c:pt idx="206">
                  <c:v>56.790871664124133</c:v>
                </c:pt>
                <c:pt idx="207">
                  <c:v>56.790871664124133</c:v>
                </c:pt>
                <c:pt idx="208">
                  <c:v>55.765466413101848</c:v>
                </c:pt>
                <c:pt idx="209">
                  <c:v>56.86053234693815</c:v>
                </c:pt>
                <c:pt idx="210">
                  <c:v>56.688470460387563</c:v>
                </c:pt>
                <c:pt idx="211">
                  <c:v>56.684290819418727</c:v>
                </c:pt>
                <c:pt idx="212">
                  <c:v>53.422081043238492</c:v>
                </c:pt>
                <c:pt idx="213">
                  <c:v>53.422081043238492</c:v>
                </c:pt>
                <c:pt idx="214">
                  <c:v>53.422081043238492</c:v>
                </c:pt>
                <c:pt idx="215">
                  <c:v>57.569678097984834</c:v>
                </c:pt>
                <c:pt idx="216">
                  <c:v>57.173308812773115</c:v>
                </c:pt>
                <c:pt idx="217">
                  <c:v>59.569636301575166</c:v>
                </c:pt>
                <c:pt idx="218">
                  <c:v>61.758374955591442</c:v>
                </c:pt>
                <c:pt idx="219">
                  <c:v>64.585902071012228</c:v>
                </c:pt>
                <c:pt idx="220">
                  <c:v>64.585902071012228</c:v>
                </c:pt>
                <c:pt idx="221">
                  <c:v>64.585902071012228</c:v>
                </c:pt>
                <c:pt idx="222">
                  <c:v>65.024764372740492</c:v>
                </c:pt>
                <c:pt idx="223">
                  <c:v>66.798325357185263</c:v>
                </c:pt>
                <c:pt idx="224">
                  <c:v>68.896505123543349</c:v>
                </c:pt>
                <c:pt idx="225">
                  <c:v>69.917034126768669</c:v>
                </c:pt>
                <c:pt idx="226">
                  <c:v>69.687850480310587</c:v>
                </c:pt>
                <c:pt idx="227">
                  <c:v>69.687850480310587</c:v>
                </c:pt>
                <c:pt idx="228">
                  <c:v>69.687850480310587</c:v>
                </c:pt>
                <c:pt idx="229">
                  <c:v>68.122574937479712</c:v>
                </c:pt>
                <c:pt idx="230">
                  <c:v>69.270582990254638</c:v>
                </c:pt>
                <c:pt idx="231">
                  <c:v>69.248988178582294</c:v>
                </c:pt>
                <c:pt idx="232">
                  <c:v>69.560371430760952</c:v>
                </c:pt>
                <c:pt idx="233">
                  <c:v>71.33323580837758</c:v>
                </c:pt>
                <c:pt idx="234">
                  <c:v>71.33323580837758</c:v>
                </c:pt>
                <c:pt idx="235">
                  <c:v>71.33323580837758</c:v>
                </c:pt>
                <c:pt idx="236">
                  <c:v>69.820205777657222</c:v>
                </c:pt>
                <c:pt idx="237">
                  <c:v>66.231984005907393</c:v>
                </c:pt>
                <c:pt idx="238">
                  <c:v>63.428838129471508</c:v>
                </c:pt>
                <c:pt idx="239">
                  <c:v>64.5949579597781</c:v>
                </c:pt>
                <c:pt idx="240">
                  <c:v>63.552137538052314</c:v>
                </c:pt>
                <c:pt idx="241">
                  <c:v>63.552137538052314</c:v>
                </c:pt>
                <c:pt idx="242">
                  <c:v>63.552137538052314</c:v>
                </c:pt>
                <c:pt idx="243">
                  <c:v>65.024067765912406</c:v>
                </c:pt>
                <c:pt idx="244">
                  <c:v>61.816889929155259</c:v>
                </c:pt>
                <c:pt idx="245">
                  <c:v>62.543450850905423</c:v>
                </c:pt>
                <c:pt idx="246">
                  <c:v>64.290540775880856</c:v>
                </c:pt>
                <c:pt idx="247">
                  <c:v>63.821027773714412</c:v>
                </c:pt>
                <c:pt idx="248">
                  <c:v>63.821027773714412</c:v>
                </c:pt>
                <c:pt idx="249">
                  <c:v>63.821027773714412</c:v>
                </c:pt>
                <c:pt idx="250">
                  <c:v>66.060618726184941</c:v>
                </c:pt>
                <c:pt idx="251">
                  <c:v>67.588277500296257</c:v>
                </c:pt>
                <c:pt idx="252">
                  <c:v>69.10548717198543</c:v>
                </c:pt>
                <c:pt idx="253">
                  <c:v>70.427646931795394</c:v>
                </c:pt>
                <c:pt idx="254">
                  <c:v>70.619910416362089</c:v>
                </c:pt>
                <c:pt idx="255">
                  <c:v>70.619910416362089</c:v>
                </c:pt>
                <c:pt idx="256">
                  <c:v>70.619910416362089</c:v>
                </c:pt>
                <c:pt idx="257">
                  <c:v>73.163221945901682</c:v>
                </c:pt>
                <c:pt idx="258">
                  <c:v>71.292136005517321</c:v>
                </c:pt>
                <c:pt idx="259">
                  <c:v>70.636628980237433</c:v>
                </c:pt>
                <c:pt idx="260">
                  <c:v>70.677728783097677</c:v>
                </c:pt>
                <c:pt idx="261">
                  <c:v>71.285866544064021</c:v>
                </c:pt>
                <c:pt idx="262">
                  <c:v>71.285866544064021</c:v>
                </c:pt>
                <c:pt idx="263">
                  <c:v>71.285866544064021</c:v>
                </c:pt>
                <c:pt idx="264">
                  <c:v>70.499397435093812</c:v>
                </c:pt>
                <c:pt idx="265">
                  <c:v>71.820163981247461</c:v>
                </c:pt>
                <c:pt idx="266">
                  <c:v>71.250339595828848</c:v>
                </c:pt>
                <c:pt idx="267">
                  <c:v>69.134048051939118</c:v>
                </c:pt>
                <c:pt idx="268">
                  <c:v>72.349585170633944</c:v>
                </c:pt>
                <c:pt idx="269">
                  <c:v>72.349585170633944</c:v>
                </c:pt>
                <c:pt idx="270">
                  <c:v>72.349585170633944</c:v>
                </c:pt>
                <c:pt idx="271">
                  <c:v>71.643922453727996</c:v>
                </c:pt>
                <c:pt idx="272">
                  <c:v>72.500748852340351</c:v>
                </c:pt>
                <c:pt idx="273">
                  <c:v>73.873064303776374</c:v>
                </c:pt>
                <c:pt idx="274">
                  <c:v>71.626507283024466</c:v>
                </c:pt>
                <c:pt idx="275">
                  <c:v>73.742102220086039</c:v>
                </c:pt>
                <c:pt idx="276">
                  <c:v>73.742102220086039</c:v>
                </c:pt>
                <c:pt idx="277">
                  <c:v>73.742102220086039</c:v>
                </c:pt>
                <c:pt idx="278">
                  <c:v>71.895397518686536</c:v>
                </c:pt>
                <c:pt idx="279">
                  <c:v>69.579179815120625</c:v>
                </c:pt>
                <c:pt idx="280">
                  <c:v>71.361796688331225</c:v>
                </c:pt>
                <c:pt idx="281">
                  <c:v>67.901053966131045</c:v>
                </c:pt>
                <c:pt idx="282">
                  <c:v>66.280746483877095</c:v>
                </c:pt>
                <c:pt idx="283">
                  <c:v>66.280746483877095</c:v>
                </c:pt>
                <c:pt idx="284">
                  <c:v>66.280746483877095</c:v>
                </c:pt>
                <c:pt idx="285">
                  <c:v>66.70149700807373</c:v>
                </c:pt>
                <c:pt idx="286">
                  <c:v>67.373025990400805</c:v>
                </c:pt>
                <c:pt idx="287">
                  <c:v>67.299185666617944</c:v>
                </c:pt>
                <c:pt idx="288">
                  <c:v>68.959199738075867</c:v>
                </c:pt>
                <c:pt idx="289">
                  <c:v>64.770502880469266</c:v>
                </c:pt>
                <c:pt idx="290">
                  <c:v>64.770502880469266</c:v>
                </c:pt>
                <c:pt idx="291">
                  <c:v>64.770502880469266</c:v>
                </c:pt>
                <c:pt idx="292">
                  <c:v>66.24452292881378</c:v>
                </c:pt>
                <c:pt idx="293">
                  <c:v>65.702562816520754</c:v>
                </c:pt>
                <c:pt idx="294">
                  <c:v>66.021608743808912</c:v>
                </c:pt>
                <c:pt idx="295">
                  <c:v>66.155357254811804</c:v>
                </c:pt>
                <c:pt idx="296">
                  <c:v>66.742596810933946</c:v>
                </c:pt>
                <c:pt idx="297">
                  <c:v>66.742596810933946</c:v>
                </c:pt>
                <c:pt idx="298">
                  <c:v>66.742596810933946</c:v>
                </c:pt>
                <c:pt idx="299">
                  <c:v>69.043489164280786</c:v>
                </c:pt>
                <c:pt idx="300">
                  <c:v>70.723008226926638</c:v>
                </c:pt>
                <c:pt idx="301">
                  <c:v>73.181333723433156</c:v>
                </c:pt>
                <c:pt idx="302">
                  <c:v>71.627203889852524</c:v>
                </c:pt>
                <c:pt idx="303">
                  <c:v>71.764435434996116</c:v>
                </c:pt>
                <c:pt idx="304">
                  <c:v>71.764435434996116</c:v>
                </c:pt>
                <c:pt idx="305">
                  <c:v>71.764435434996116</c:v>
                </c:pt>
                <c:pt idx="306">
                  <c:v>71.930227860093439</c:v>
                </c:pt>
                <c:pt idx="307">
                  <c:v>71.671090120025298</c:v>
                </c:pt>
                <c:pt idx="308">
                  <c:v>72.220712907427867</c:v>
                </c:pt>
                <c:pt idx="309">
                  <c:v>74.1113038390002</c:v>
                </c:pt>
                <c:pt idx="310">
                  <c:v>72.975138102303646</c:v>
                </c:pt>
                <c:pt idx="311">
                  <c:v>72.975138102303646</c:v>
                </c:pt>
                <c:pt idx="312">
                  <c:v>72.975138102303646</c:v>
                </c:pt>
                <c:pt idx="313">
                  <c:v>77.52676711737125</c:v>
                </c:pt>
                <c:pt idx="314">
                  <c:v>80.271398020243396</c:v>
                </c:pt>
                <c:pt idx="315">
                  <c:v>83.174855279931421</c:v>
                </c:pt>
                <c:pt idx="316">
                  <c:v>83.722388246849547</c:v>
                </c:pt>
                <c:pt idx="317">
                  <c:v>78.930429876073617</c:v>
                </c:pt>
                <c:pt idx="318">
                  <c:v>78.930429876073617</c:v>
                </c:pt>
                <c:pt idx="319">
                  <c:v>78.930429876073617</c:v>
                </c:pt>
                <c:pt idx="320">
                  <c:v>77.166621387222818</c:v>
                </c:pt>
                <c:pt idx="321">
                  <c:v>71.919082150843195</c:v>
                </c:pt>
                <c:pt idx="322">
                  <c:v>71.541521249991249</c:v>
                </c:pt>
                <c:pt idx="323">
                  <c:v>72.615688978983343</c:v>
                </c:pt>
                <c:pt idx="324">
                  <c:v>71.514353583693804</c:v>
                </c:pt>
                <c:pt idx="325">
                  <c:v>71.514353583693804</c:v>
                </c:pt>
                <c:pt idx="326">
                  <c:v>71.514353583693804</c:v>
                </c:pt>
                <c:pt idx="327">
                  <c:v>72.946577222349902</c:v>
                </c:pt>
                <c:pt idx="328">
                  <c:v>76.43309439719124</c:v>
                </c:pt>
                <c:pt idx="329">
                  <c:v>80.005990818721955</c:v>
                </c:pt>
                <c:pt idx="330">
                  <c:v>81.015374112696989</c:v>
                </c:pt>
                <c:pt idx="331">
                  <c:v>81.310735407828389</c:v>
                </c:pt>
                <c:pt idx="332">
                  <c:v>81.310735407828389</c:v>
                </c:pt>
                <c:pt idx="333">
                  <c:v>81.310735407828389</c:v>
                </c:pt>
                <c:pt idx="334">
                  <c:v>82.350769402241582</c:v>
                </c:pt>
                <c:pt idx="335">
                  <c:v>83.905595842650342</c:v>
                </c:pt>
                <c:pt idx="336">
                  <c:v>83.11146405857059</c:v>
                </c:pt>
                <c:pt idx="337">
                  <c:v>85.108635834848329</c:v>
                </c:pt>
                <c:pt idx="338">
                  <c:v>83.265414167589597</c:v>
                </c:pt>
                <c:pt idx="339">
                  <c:v>83.265414167589597</c:v>
                </c:pt>
                <c:pt idx="340">
                  <c:v>83.265414167589597</c:v>
                </c:pt>
                <c:pt idx="341">
                  <c:v>83.988492055199032</c:v>
                </c:pt>
                <c:pt idx="342">
                  <c:v>84.802825437294871</c:v>
                </c:pt>
                <c:pt idx="343">
                  <c:v>86.504635918441195</c:v>
                </c:pt>
                <c:pt idx="344">
                  <c:v>90.847282885066733</c:v>
                </c:pt>
                <c:pt idx="345">
                  <c:v>88.104045195850915</c:v>
                </c:pt>
                <c:pt idx="346">
                  <c:v>88.104045195850915</c:v>
                </c:pt>
                <c:pt idx="347">
                  <c:v>88.104045195850915</c:v>
                </c:pt>
                <c:pt idx="348">
                  <c:v>91.656740019365614</c:v>
                </c:pt>
                <c:pt idx="349">
                  <c:v>91.14961024847959</c:v>
                </c:pt>
                <c:pt idx="350">
                  <c:v>93.07781794877144</c:v>
                </c:pt>
                <c:pt idx="351">
                  <c:v>94.505861946458708</c:v>
                </c:pt>
                <c:pt idx="352">
                  <c:v>95.670588563109021</c:v>
                </c:pt>
                <c:pt idx="353">
                  <c:v>95.670588563109021</c:v>
                </c:pt>
                <c:pt idx="354">
                  <c:v>95.670588563109021</c:v>
                </c:pt>
                <c:pt idx="355">
                  <c:v>96.200009752495518</c:v>
                </c:pt>
                <c:pt idx="356">
                  <c:v>97.312490857035286</c:v>
                </c:pt>
                <c:pt idx="357">
                  <c:v>97.252582669815226</c:v>
                </c:pt>
                <c:pt idx="358">
                  <c:v>97.252582669815226</c:v>
                </c:pt>
                <c:pt idx="359">
                  <c:v>97.249796242502669</c:v>
                </c:pt>
                <c:pt idx="360">
                  <c:v>97.249796242502669</c:v>
                </c:pt>
                <c:pt idx="361">
                  <c:v>97.249796242502669</c:v>
                </c:pt>
                <c:pt idx="362">
                  <c:v>96.389486809749599</c:v>
                </c:pt>
                <c:pt idx="363">
                  <c:v>98.722423077190882</c:v>
                </c:pt>
                <c:pt idx="364">
                  <c:v>98.072488906536122</c:v>
                </c:pt>
                <c:pt idx="365">
                  <c:v>98.072488906536122</c:v>
                </c:pt>
                <c:pt idx="366">
                  <c:v>101.02958489199101</c:v>
                </c:pt>
                <c:pt idx="367">
                  <c:v>101.02958489199101</c:v>
                </c:pt>
                <c:pt idx="368">
                  <c:v>101.02958489199101</c:v>
                </c:pt>
                <c:pt idx="369">
                  <c:v>102.03548515182534</c:v>
                </c:pt>
                <c:pt idx="370">
                  <c:v>101.2225449833858</c:v>
                </c:pt>
                <c:pt idx="371">
                  <c:v>97.410015812974876</c:v>
                </c:pt>
                <c:pt idx="372">
                  <c:v>98.937674587086207</c:v>
                </c:pt>
                <c:pt idx="373">
                  <c:v>99.412063837049615</c:v>
                </c:pt>
                <c:pt idx="374">
                  <c:v>99.412063837049615</c:v>
                </c:pt>
                <c:pt idx="375">
                  <c:v>99.412063837049615</c:v>
                </c:pt>
                <c:pt idx="376">
                  <c:v>101.12084038647735</c:v>
                </c:pt>
                <c:pt idx="377">
                  <c:v>101.94144323002644</c:v>
                </c:pt>
                <c:pt idx="378">
                  <c:v>102.50430154716371</c:v>
                </c:pt>
                <c:pt idx="379">
                  <c:v>102.78921373987298</c:v>
                </c:pt>
                <c:pt idx="380">
                  <c:v>102.73766483459062</c:v>
                </c:pt>
                <c:pt idx="381">
                  <c:v>102.73766483459062</c:v>
                </c:pt>
                <c:pt idx="382">
                  <c:v>102.73766483459062</c:v>
                </c:pt>
                <c:pt idx="383">
                  <c:v>102.21381649982924</c:v>
                </c:pt>
                <c:pt idx="384">
                  <c:v>101.7568424205693</c:v>
                </c:pt>
                <c:pt idx="385">
                  <c:v>101.02749507150661</c:v>
                </c:pt>
                <c:pt idx="386">
                  <c:v>105.38337756786684</c:v>
                </c:pt>
                <c:pt idx="387">
                  <c:v>103.76237347878474</c:v>
                </c:pt>
                <c:pt idx="388">
                  <c:v>103.76237347878474</c:v>
                </c:pt>
                <c:pt idx="389">
                  <c:v>103.76237347878474</c:v>
                </c:pt>
                <c:pt idx="390">
                  <c:v>108.16074899166152</c:v>
                </c:pt>
                <c:pt idx="391">
                  <c:v>113.0119189428294</c:v>
                </c:pt>
                <c:pt idx="392">
                  <c:v>110.06318223931224</c:v>
                </c:pt>
                <c:pt idx="393">
                  <c:v>109.15689675590193</c:v>
                </c:pt>
                <c:pt idx="394">
                  <c:v>112.01089493079208</c:v>
                </c:pt>
                <c:pt idx="395">
                  <c:v>112.01089493079208</c:v>
                </c:pt>
                <c:pt idx="396">
                  <c:v>112.01089493079208</c:v>
                </c:pt>
                <c:pt idx="397">
                  <c:v>114.52843200769047</c:v>
                </c:pt>
                <c:pt idx="398">
                  <c:v>116.58551197118831</c:v>
                </c:pt>
                <c:pt idx="399">
                  <c:v>114.6586974845527</c:v>
                </c:pt>
                <c:pt idx="400">
                  <c:v>106.94725989704148</c:v>
                </c:pt>
                <c:pt idx="401">
                  <c:v>110.37177906417833</c:v>
                </c:pt>
                <c:pt idx="402">
                  <c:v>110.37177906417833</c:v>
                </c:pt>
                <c:pt idx="403">
                  <c:v>110.37177906417833</c:v>
                </c:pt>
                <c:pt idx="404">
                  <c:v>114.75413262000788</c:v>
                </c:pt>
                <c:pt idx="405">
                  <c:v>112.17808056954568</c:v>
                </c:pt>
                <c:pt idx="406">
                  <c:v>108.97508237375737</c:v>
                </c:pt>
                <c:pt idx="407">
                  <c:v>105.41542148196132</c:v>
                </c:pt>
                <c:pt idx="408">
                  <c:v>99.104860225839914</c:v>
                </c:pt>
                <c:pt idx="409">
                  <c:v>99.104860225839914</c:v>
                </c:pt>
                <c:pt idx="410">
                  <c:v>99.104860225839914</c:v>
                </c:pt>
                <c:pt idx="411">
                  <c:v>102.18386240621928</c:v>
                </c:pt>
                <c:pt idx="412">
                  <c:v>103.69062297548641</c:v>
                </c:pt>
                <c:pt idx="413">
                  <c:v>108.33490069869671</c:v>
                </c:pt>
                <c:pt idx="414">
                  <c:v>104.70070287628963</c:v>
                </c:pt>
                <c:pt idx="415">
                  <c:v>107.91554338815632</c:v>
                </c:pt>
                <c:pt idx="416">
                  <c:v>107.91554338815632</c:v>
                </c:pt>
                <c:pt idx="417">
                  <c:v>107.91554338815632</c:v>
                </c:pt>
                <c:pt idx="418">
                  <c:v>108.39411227908857</c:v>
                </c:pt>
                <c:pt idx="419">
                  <c:v>105.38755720883573</c:v>
                </c:pt>
                <c:pt idx="420">
                  <c:v>111.79982306186562</c:v>
                </c:pt>
                <c:pt idx="421">
                  <c:v>111.89943783828964</c:v>
                </c:pt>
                <c:pt idx="422">
                  <c:v>108.37600050155687</c:v>
                </c:pt>
                <c:pt idx="423">
                  <c:v>108.37600050155687</c:v>
                </c:pt>
                <c:pt idx="424">
                  <c:v>108.37600050155687</c:v>
                </c:pt>
                <c:pt idx="425">
                  <c:v>99.584822330428423</c:v>
                </c:pt>
                <c:pt idx="426">
                  <c:v>89.564133107632671</c:v>
                </c:pt>
                <c:pt idx="427">
                  <c:v>95.031103494876405</c:v>
                </c:pt>
                <c:pt idx="428">
                  <c:v>90.652929580015666</c:v>
                </c:pt>
                <c:pt idx="429">
                  <c:v>87.617813629809163</c:v>
                </c:pt>
                <c:pt idx="430">
                  <c:v>87.617813629809163</c:v>
                </c:pt>
                <c:pt idx="431">
                  <c:v>87.617813629809163</c:v>
                </c:pt>
                <c:pt idx="432">
                  <c:v>87.064707808265879</c:v>
                </c:pt>
                <c:pt idx="433">
                  <c:v>94.786594498199236</c:v>
                </c:pt>
                <c:pt idx="434">
                  <c:v>92.43206341908558</c:v>
                </c:pt>
                <c:pt idx="435">
                  <c:v>85.826837474660863</c:v>
                </c:pt>
                <c:pt idx="436">
                  <c:v>82.180100729347274</c:v>
                </c:pt>
                <c:pt idx="437">
                  <c:v>82.180100729347274</c:v>
                </c:pt>
                <c:pt idx="438">
                  <c:v>82.180100729347274</c:v>
                </c:pt>
                <c:pt idx="439">
                  <c:v>84.119454138889409</c:v>
                </c:pt>
                <c:pt idx="440">
                  <c:v>86.406414355673419</c:v>
                </c:pt>
                <c:pt idx="441">
                  <c:v>87.929893488815907</c:v>
                </c:pt>
                <c:pt idx="442">
                  <c:v>82.327781376913009</c:v>
                </c:pt>
                <c:pt idx="443">
                  <c:v>78.887936859557016</c:v>
                </c:pt>
                <c:pt idx="444">
                  <c:v>78.887936859557016</c:v>
                </c:pt>
                <c:pt idx="445">
                  <c:v>78.887936859557016</c:v>
                </c:pt>
                <c:pt idx="446">
                  <c:v>84.219068915313414</c:v>
                </c:pt>
                <c:pt idx="447">
                  <c:v>83.315569859215643</c:v>
                </c:pt>
                <c:pt idx="448">
                  <c:v>86.895432349027772</c:v>
                </c:pt>
                <c:pt idx="449">
                  <c:v>82.978412154395826</c:v>
                </c:pt>
                <c:pt idx="450">
                  <c:v>81.110809248152151</c:v>
                </c:pt>
                <c:pt idx="451">
                  <c:v>81.110809248152151</c:v>
                </c:pt>
                <c:pt idx="452">
                  <c:v>81.110809248152151</c:v>
                </c:pt>
                <c:pt idx="453">
                  <c:v>81.082248368198393</c:v>
                </c:pt>
                <c:pt idx="454">
                  <c:v>83.444442122421549</c:v>
                </c:pt>
                <c:pt idx="455">
                  <c:v>93.49717525931176</c:v>
                </c:pt>
                <c:pt idx="456">
                  <c:v>89.957715965531747</c:v>
                </c:pt>
                <c:pt idx="457">
                  <c:v>89.957715965531747</c:v>
                </c:pt>
                <c:pt idx="458">
                  <c:v>89.957715965531747</c:v>
                </c:pt>
                <c:pt idx="459">
                  <c:v>89.957715965531747</c:v>
                </c:pt>
                <c:pt idx="460">
                  <c:v>89.842775838888628</c:v>
                </c:pt>
                <c:pt idx="461">
                  <c:v>89.468001365349252</c:v>
                </c:pt>
                <c:pt idx="462">
                  <c:v>103.4677087904814</c:v>
                </c:pt>
                <c:pt idx="463">
                  <c:v>102.40538337756773</c:v>
                </c:pt>
                <c:pt idx="464">
                  <c:v>105.80691451937598</c:v>
                </c:pt>
                <c:pt idx="465">
                  <c:v>105.80691451937598</c:v>
                </c:pt>
                <c:pt idx="466">
                  <c:v>105.80691451937598</c:v>
                </c:pt>
                <c:pt idx="467">
                  <c:v>104.91525777935662</c:v>
                </c:pt>
                <c:pt idx="468">
                  <c:v>110.7660585289056</c:v>
                </c:pt>
                <c:pt idx="469">
                  <c:v>110.46233795183649</c:v>
                </c:pt>
                <c:pt idx="470">
                  <c:v>108.10084080444145</c:v>
                </c:pt>
                <c:pt idx="471">
                  <c:v>114.56256574226926</c:v>
                </c:pt>
                <c:pt idx="472">
                  <c:v>114.56256574226926</c:v>
                </c:pt>
                <c:pt idx="473">
                  <c:v>114.56256574226926</c:v>
                </c:pt>
                <c:pt idx="474">
                  <c:v>109.95311836046602</c:v>
                </c:pt>
                <c:pt idx="475">
                  <c:v>108.33002445089951</c:v>
                </c:pt>
                <c:pt idx="476">
                  <c:v>105.63485263282533</c:v>
                </c:pt>
                <c:pt idx="477">
                  <c:v>103.18906605922535</c:v>
                </c:pt>
                <c:pt idx="478">
                  <c:v>101.15636733471246</c:v>
                </c:pt>
                <c:pt idx="479">
                  <c:v>101.15636733471246</c:v>
                </c:pt>
                <c:pt idx="480">
                  <c:v>101.15636733471246</c:v>
                </c:pt>
                <c:pt idx="481">
                  <c:v>102.67148718591716</c:v>
                </c:pt>
                <c:pt idx="482">
                  <c:v>104.12112599527678</c:v>
                </c:pt>
                <c:pt idx="483">
                  <c:v>103.74356509442487</c:v>
                </c:pt>
                <c:pt idx="484">
                  <c:v>105.79576881012569</c:v>
                </c:pt>
                <c:pt idx="485">
                  <c:v>106.44152333981162</c:v>
                </c:pt>
                <c:pt idx="486">
                  <c:v>106.44152333981162</c:v>
                </c:pt>
                <c:pt idx="487">
                  <c:v>106.44152333981162</c:v>
                </c:pt>
                <c:pt idx="488">
                  <c:v>101.72897814744366</c:v>
                </c:pt>
                <c:pt idx="489">
                  <c:v>101.20164677854157</c:v>
                </c:pt>
                <c:pt idx="490">
                  <c:v>110.02277904328004</c:v>
                </c:pt>
                <c:pt idx="491">
                  <c:v>109.31432989906149</c:v>
                </c:pt>
                <c:pt idx="492">
                  <c:v>107.87444358529585</c:v>
                </c:pt>
                <c:pt idx="493">
                  <c:v>107.87444358529585</c:v>
                </c:pt>
                <c:pt idx="494">
                  <c:v>107.87444358529585</c:v>
                </c:pt>
                <c:pt idx="495">
                  <c:v>108.41988673172951</c:v>
                </c:pt>
                <c:pt idx="496">
                  <c:v>103.74147527394042</c:v>
                </c:pt>
                <c:pt idx="497">
                  <c:v>105.20992246765979</c:v>
                </c:pt>
                <c:pt idx="498">
                  <c:v>107.08797447632561</c:v>
                </c:pt>
                <c:pt idx="499">
                  <c:v>102.97660097664259</c:v>
                </c:pt>
                <c:pt idx="500">
                  <c:v>102.97660097664259</c:v>
                </c:pt>
                <c:pt idx="501">
                  <c:v>102.97660097664259</c:v>
                </c:pt>
                <c:pt idx="502">
                  <c:v>104.33498429151582</c:v>
                </c:pt>
                <c:pt idx="503">
                  <c:v>103.26220977617999</c:v>
                </c:pt>
                <c:pt idx="504">
                  <c:v>109.1346053374013</c:v>
                </c:pt>
                <c:pt idx="505">
                  <c:v>107.8040862956537</c:v>
                </c:pt>
                <c:pt idx="506">
                  <c:v>109.66820616775669</c:v>
                </c:pt>
                <c:pt idx="507">
                  <c:v>109.66820616775669</c:v>
                </c:pt>
                <c:pt idx="508">
                  <c:v>109.66820616775669</c:v>
                </c:pt>
                <c:pt idx="509">
                  <c:v>114.57580127200386</c:v>
                </c:pt>
                <c:pt idx="510">
                  <c:v>113.45914052649526</c:v>
                </c:pt>
                <c:pt idx="511">
                  <c:v>114.17316252533887</c:v>
                </c:pt>
                <c:pt idx="512">
                  <c:v>112.4358250959574</c:v>
                </c:pt>
                <c:pt idx="513">
                  <c:v>115.31002486886352</c:v>
                </c:pt>
                <c:pt idx="514">
                  <c:v>115.31002486886352</c:v>
                </c:pt>
                <c:pt idx="515">
                  <c:v>115.31002486886352</c:v>
                </c:pt>
                <c:pt idx="516">
                  <c:v>112.48110453978649</c:v>
                </c:pt>
                <c:pt idx="517">
                  <c:v>115.27589113428469</c:v>
                </c:pt>
                <c:pt idx="518">
                  <c:v>111.44037393854514</c:v>
                </c:pt>
                <c:pt idx="519">
                  <c:v>112.47901471930204</c:v>
                </c:pt>
                <c:pt idx="520">
                  <c:v>110.07781098270301</c:v>
                </c:pt>
                <c:pt idx="521">
                  <c:v>110.07781098270301</c:v>
                </c:pt>
                <c:pt idx="522">
                  <c:v>110.07781098270301</c:v>
                </c:pt>
                <c:pt idx="523">
                  <c:v>109.07887679115009</c:v>
                </c:pt>
                <c:pt idx="524">
                  <c:v>107.38612219876957</c:v>
                </c:pt>
                <c:pt idx="525">
                  <c:v>105.62022388943433</c:v>
                </c:pt>
                <c:pt idx="526">
                  <c:v>106.29732572638657</c:v>
                </c:pt>
                <c:pt idx="527">
                  <c:v>115.93627440736154</c:v>
                </c:pt>
                <c:pt idx="528">
                  <c:v>115.93627440736154</c:v>
                </c:pt>
                <c:pt idx="529">
                  <c:v>115.93627440736154</c:v>
                </c:pt>
                <c:pt idx="530">
                  <c:v>119.74114090266292</c:v>
                </c:pt>
                <c:pt idx="531">
                  <c:v>123.60591558518435</c:v>
                </c:pt>
                <c:pt idx="532">
                  <c:v>127.53895773686352</c:v>
                </c:pt>
                <c:pt idx="533">
                  <c:v>125.64209734383796</c:v>
                </c:pt>
                <c:pt idx="534">
                  <c:v>124.85980787583659</c:v>
                </c:pt>
                <c:pt idx="535">
                  <c:v>124.85980787583659</c:v>
                </c:pt>
                <c:pt idx="536">
                  <c:v>124.85980787583659</c:v>
                </c:pt>
                <c:pt idx="537">
                  <c:v>127.88238490313661</c:v>
                </c:pt>
                <c:pt idx="538">
                  <c:v>124.71073401461462</c:v>
                </c:pt>
                <c:pt idx="539">
                  <c:v>121.1921729256788</c:v>
                </c:pt>
                <c:pt idx="540">
                  <c:v>124.10956232192967</c:v>
                </c:pt>
                <c:pt idx="541">
                  <c:v>121.93545241130433</c:v>
                </c:pt>
                <c:pt idx="542">
                  <c:v>121.93545241130433</c:v>
                </c:pt>
                <c:pt idx="543">
                  <c:v>121.93545241130433</c:v>
                </c:pt>
                <c:pt idx="544">
                  <c:v>122.22733067229501</c:v>
                </c:pt>
                <c:pt idx="545">
                  <c:v>125.16352845290567</c:v>
                </c:pt>
              </c:numCache>
            </c:numRef>
          </c:val>
          <c:smooth val="0"/>
          <c:extLst>
            <c:ext xmlns:c16="http://schemas.microsoft.com/office/drawing/2014/chart" uri="{C3380CC4-5D6E-409C-BE32-E72D297353CC}">
              <c16:uniqueId val="{00000000-6AC9-364C-9C49-250F7AFB0906}"/>
            </c:ext>
          </c:extLst>
        </c:ser>
        <c:ser>
          <c:idx val="1"/>
          <c:order val="1"/>
          <c:tx>
            <c:strRef>
              <c:f>Sheet1!$C$1</c:f>
              <c:strCache>
                <c:ptCount val="1"/>
                <c:pt idx="0">
                  <c:v>U.S. banks</c:v>
                </c:pt>
              </c:strCache>
            </c:strRef>
          </c:tx>
          <c:spPr>
            <a:ln w="19050" cap="rnd">
              <a:solidFill>
                <a:schemeClr val="tx1">
                  <a:lumMod val="65000"/>
                  <a:lumOff val="35000"/>
                </a:schemeClr>
              </a:solidFill>
              <a:round/>
            </a:ln>
            <a:effectLst/>
          </c:spPr>
          <c:marker>
            <c:symbol val="none"/>
          </c:marker>
          <c:cat>
            <c:numRef>
              <c:f>Sheet1!$A$2:$A$547</c:f>
              <c:numCache>
                <c:formatCode>m/d/yy</c:formatCode>
                <c:ptCount val="546"/>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numCache>
            </c:numRef>
          </c:cat>
          <c:val>
            <c:numRef>
              <c:f>Sheet1!$C$2:$C$547</c:f>
              <c:numCache>
                <c:formatCode>#,##0.00</c:formatCode>
                <c:ptCount val="546"/>
                <c:pt idx="0">
                  <c:v>0</c:v>
                </c:pt>
                <c:pt idx="1">
                  <c:v>5.9633795446489835E-2</c:v>
                </c:pt>
                <c:pt idx="2">
                  <c:v>1.5246138940384624</c:v>
                </c:pt>
                <c:pt idx="3">
                  <c:v>1.5246138940384624</c:v>
                </c:pt>
                <c:pt idx="4">
                  <c:v>1.5246138940384624</c:v>
                </c:pt>
                <c:pt idx="5">
                  <c:v>1.951662196728754</c:v>
                </c:pt>
                <c:pt idx="6">
                  <c:v>2.5728788112782341</c:v>
                </c:pt>
                <c:pt idx="7">
                  <c:v>2.5051469901235857</c:v>
                </c:pt>
                <c:pt idx="8">
                  <c:v>2.5051469901235857</c:v>
                </c:pt>
                <c:pt idx="9">
                  <c:v>0.43918140753087531</c:v>
                </c:pt>
                <c:pt idx="10">
                  <c:v>0.43918140753087531</c:v>
                </c:pt>
                <c:pt idx="11">
                  <c:v>0.43918140753087531</c:v>
                </c:pt>
                <c:pt idx="12">
                  <c:v>1.75971504677781</c:v>
                </c:pt>
                <c:pt idx="13">
                  <c:v>3.2106550207100959</c:v>
                </c:pt>
                <c:pt idx="14">
                  <c:v>6.7217869496458915</c:v>
                </c:pt>
                <c:pt idx="15">
                  <c:v>6.3685975055497224</c:v>
                </c:pt>
                <c:pt idx="16">
                  <c:v>7.9162514417602248</c:v>
                </c:pt>
                <c:pt idx="17">
                  <c:v>7.9162514417602248</c:v>
                </c:pt>
                <c:pt idx="18">
                  <c:v>7.9162514417602248</c:v>
                </c:pt>
                <c:pt idx="19">
                  <c:v>7.9162514417602248</c:v>
                </c:pt>
                <c:pt idx="20">
                  <c:v>9.1151683913067707</c:v>
                </c:pt>
                <c:pt idx="21">
                  <c:v>8.336177712611903</c:v>
                </c:pt>
                <c:pt idx="22">
                  <c:v>9.1286207662513608</c:v>
                </c:pt>
                <c:pt idx="23">
                  <c:v>9.1244425497960968</c:v>
                </c:pt>
                <c:pt idx="24">
                  <c:v>9.1244425497960968</c:v>
                </c:pt>
                <c:pt idx="25">
                  <c:v>9.1244425497960968</c:v>
                </c:pt>
                <c:pt idx="26">
                  <c:v>9.8343783371263704</c:v>
                </c:pt>
                <c:pt idx="27">
                  <c:v>9.6345998022323798</c:v>
                </c:pt>
                <c:pt idx="28">
                  <c:v>9.60652461972089</c:v>
                </c:pt>
                <c:pt idx="29">
                  <c:v>10.271997901125518</c:v>
                </c:pt>
                <c:pt idx="30">
                  <c:v>9.7680158208036438</c:v>
                </c:pt>
                <c:pt idx="31">
                  <c:v>9.7680158208036438</c:v>
                </c:pt>
                <c:pt idx="32">
                  <c:v>9.7680158208036438</c:v>
                </c:pt>
                <c:pt idx="33">
                  <c:v>8.9502247939988067</c:v>
                </c:pt>
                <c:pt idx="34">
                  <c:v>9.69641992528285</c:v>
                </c:pt>
                <c:pt idx="35">
                  <c:v>10.537335229940892</c:v>
                </c:pt>
                <c:pt idx="36">
                  <c:v>12.727901218729464</c:v>
                </c:pt>
                <c:pt idx="37">
                  <c:v>12.071757197349964</c:v>
                </c:pt>
                <c:pt idx="38">
                  <c:v>12.071757197349964</c:v>
                </c:pt>
                <c:pt idx="39">
                  <c:v>12.071757197349964</c:v>
                </c:pt>
                <c:pt idx="40">
                  <c:v>10.276746133468251</c:v>
                </c:pt>
                <c:pt idx="41">
                  <c:v>11.333233846560464</c:v>
                </c:pt>
                <c:pt idx="42">
                  <c:v>10.841367770602517</c:v>
                </c:pt>
                <c:pt idx="43">
                  <c:v>11.039002412408582</c:v>
                </c:pt>
                <c:pt idx="44">
                  <c:v>11.991024580503783</c:v>
                </c:pt>
                <c:pt idx="45">
                  <c:v>11.991024580503783</c:v>
                </c:pt>
                <c:pt idx="46">
                  <c:v>11.991024580503783</c:v>
                </c:pt>
                <c:pt idx="47">
                  <c:v>11.991024580503783</c:v>
                </c:pt>
                <c:pt idx="48">
                  <c:v>12.779403420865499</c:v>
                </c:pt>
                <c:pt idx="49">
                  <c:v>12.143551965080391</c:v>
                </c:pt>
                <c:pt idx="50">
                  <c:v>8.8136363203382029</c:v>
                </c:pt>
                <c:pt idx="51">
                  <c:v>7.3223164209366365</c:v>
                </c:pt>
                <c:pt idx="52">
                  <c:v>7.3223164209366365</c:v>
                </c:pt>
                <c:pt idx="53">
                  <c:v>7.3223164209366365</c:v>
                </c:pt>
                <c:pt idx="54">
                  <c:v>6.4072578830917326</c:v>
                </c:pt>
                <c:pt idx="55">
                  <c:v>5.204642797137371</c:v>
                </c:pt>
                <c:pt idx="56">
                  <c:v>5.6776343803587759</c:v>
                </c:pt>
                <c:pt idx="57">
                  <c:v>5.9483558259068925</c:v>
                </c:pt>
                <c:pt idx="58">
                  <c:v>8.4399288376965522</c:v>
                </c:pt>
                <c:pt idx="59">
                  <c:v>8.4399288376965522</c:v>
                </c:pt>
                <c:pt idx="60">
                  <c:v>8.4399288376965522</c:v>
                </c:pt>
                <c:pt idx="61">
                  <c:v>6.6750722476136781</c:v>
                </c:pt>
                <c:pt idx="62">
                  <c:v>1.7010040437180241</c:v>
                </c:pt>
                <c:pt idx="63">
                  <c:v>1.8494159135870047</c:v>
                </c:pt>
                <c:pt idx="64">
                  <c:v>-0.12718637827208168</c:v>
                </c:pt>
                <c:pt idx="65">
                  <c:v>-1.046195126217242</c:v>
                </c:pt>
                <c:pt idx="66">
                  <c:v>-1.046195126217242</c:v>
                </c:pt>
                <c:pt idx="67">
                  <c:v>-1.046195126217242</c:v>
                </c:pt>
                <c:pt idx="68">
                  <c:v>-5.2753957024956888</c:v>
                </c:pt>
                <c:pt idx="69">
                  <c:v>-6.1057549462685383</c:v>
                </c:pt>
                <c:pt idx="70">
                  <c:v>-5.7163872271448035</c:v>
                </c:pt>
                <c:pt idx="71">
                  <c:v>-6.7249518045233714</c:v>
                </c:pt>
                <c:pt idx="72">
                  <c:v>-3.8620305425153045</c:v>
                </c:pt>
                <c:pt idx="73">
                  <c:v>-3.8620305425153045</c:v>
                </c:pt>
                <c:pt idx="74">
                  <c:v>-3.8620305425153045</c:v>
                </c:pt>
                <c:pt idx="75">
                  <c:v>-3.1389191546213668</c:v>
                </c:pt>
                <c:pt idx="76">
                  <c:v>-2.8233678595756651</c:v>
                </c:pt>
                <c:pt idx="77">
                  <c:v>-1.2567456946826927</c:v>
                </c:pt>
                <c:pt idx="78">
                  <c:v>-1.198057492258453</c:v>
                </c:pt>
                <c:pt idx="79">
                  <c:v>-0.67858934697564433</c:v>
                </c:pt>
                <c:pt idx="80">
                  <c:v>-0.67858934697564433</c:v>
                </c:pt>
                <c:pt idx="81">
                  <c:v>-0.67858934697564433</c:v>
                </c:pt>
                <c:pt idx="82">
                  <c:v>1.6193803020344122</c:v>
                </c:pt>
                <c:pt idx="83">
                  <c:v>2.2596278470139897</c:v>
                </c:pt>
                <c:pt idx="84">
                  <c:v>1.7341295669925927</c:v>
                </c:pt>
                <c:pt idx="85">
                  <c:v>0.50272297856148729</c:v>
                </c:pt>
                <c:pt idx="86">
                  <c:v>-1.8168464724782507</c:v>
                </c:pt>
                <c:pt idx="87">
                  <c:v>-1.8168464724782507</c:v>
                </c:pt>
                <c:pt idx="88">
                  <c:v>-1.8168464724782507</c:v>
                </c:pt>
                <c:pt idx="89">
                  <c:v>-0.60003989097854316</c:v>
                </c:pt>
                <c:pt idx="90">
                  <c:v>-1.266660804369979</c:v>
                </c:pt>
                <c:pt idx="91">
                  <c:v>-6.5962871850544502E-2</c:v>
                </c:pt>
                <c:pt idx="92">
                  <c:v>-9.0815178200647217</c:v>
                </c:pt>
                <c:pt idx="93">
                  <c:v>-15.459943666216569</c:v>
                </c:pt>
                <c:pt idx="94">
                  <c:v>-15.459943666216569</c:v>
                </c:pt>
                <c:pt idx="95">
                  <c:v>-15.459943666216569</c:v>
                </c:pt>
                <c:pt idx="96">
                  <c:v>-13.899991320558113</c:v>
                </c:pt>
                <c:pt idx="97">
                  <c:v>-13.968008149656509</c:v>
                </c:pt>
                <c:pt idx="98">
                  <c:v>-7.3875693063317316</c:v>
                </c:pt>
                <c:pt idx="99">
                  <c:v>-11.05387792701894</c:v>
                </c:pt>
                <c:pt idx="100">
                  <c:v>-9.5607491772010782</c:v>
                </c:pt>
                <c:pt idx="101">
                  <c:v>-9.5607491772010782</c:v>
                </c:pt>
                <c:pt idx="102">
                  <c:v>-9.5607491772010782</c:v>
                </c:pt>
                <c:pt idx="103">
                  <c:v>-8.9370308262565423</c:v>
                </c:pt>
                <c:pt idx="104">
                  <c:v>-8.1144370989241654</c:v>
                </c:pt>
                <c:pt idx="105">
                  <c:v>-9.5914831671521821</c:v>
                </c:pt>
                <c:pt idx="106">
                  <c:v>-8.7834090111759799</c:v>
                </c:pt>
                <c:pt idx="107">
                  <c:v>-8.7834090111759799</c:v>
                </c:pt>
                <c:pt idx="108">
                  <c:v>-8.7834090111759799</c:v>
                </c:pt>
                <c:pt idx="109">
                  <c:v>-8.7834090111759799</c:v>
                </c:pt>
                <c:pt idx="110">
                  <c:v>-9.970801506179594</c:v>
                </c:pt>
                <c:pt idx="111">
                  <c:v>-7.107205725371335</c:v>
                </c:pt>
                <c:pt idx="112">
                  <c:v>-5.1979001425394582</c:v>
                </c:pt>
                <c:pt idx="113">
                  <c:v>-3.3591061583401971</c:v>
                </c:pt>
                <c:pt idx="114">
                  <c:v>-3.580666900347873</c:v>
                </c:pt>
                <c:pt idx="115">
                  <c:v>-3.580666900347873</c:v>
                </c:pt>
                <c:pt idx="116">
                  <c:v>-3.580666900347873</c:v>
                </c:pt>
                <c:pt idx="117">
                  <c:v>-3.4966250245993757</c:v>
                </c:pt>
                <c:pt idx="118">
                  <c:v>-2.6439205246862163</c:v>
                </c:pt>
                <c:pt idx="119">
                  <c:v>-2.8470564531574705</c:v>
                </c:pt>
                <c:pt idx="120">
                  <c:v>-2.1243833441459081</c:v>
                </c:pt>
                <c:pt idx="121">
                  <c:v>0.3474424172483781</c:v>
                </c:pt>
                <c:pt idx="122">
                  <c:v>0.3474424172483781</c:v>
                </c:pt>
                <c:pt idx="123">
                  <c:v>0.3474424172483781</c:v>
                </c:pt>
                <c:pt idx="124">
                  <c:v>0.41522363977994914</c:v>
                </c:pt>
                <c:pt idx="125">
                  <c:v>-0.66223559116374009</c:v>
                </c:pt>
                <c:pt idx="126">
                  <c:v>-0.5344804637061551</c:v>
                </c:pt>
                <c:pt idx="127">
                  <c:v>0.97442505917524347</c:v>
                </c:pt>
                <c:pt idx="128">
                  <c:v>0.84122437993925381</c:v>
                </c:pt>
                <c:pt idx="129">
                  <c:v>0.84122437993925381</c:v>
                </c:pt>
                <c:pt idx="130">
                  <c:v>0.84122437993925381</c:v>
                </c:pt>
                <c:pt idx="131">
                  <c:v>4.4828209118511264</c:v>
                </c:pt>
                <c:pt idx="132">
                  <c:v>5.8273066186900868</c:v>
                </c:pt>
                <c:pt idx="133">
                  <c:v>6.444316515989934</c:v>
                </c:pt>
                <c:pt idx="134">
                  <c:v>6.6387578021241289</c:v>
                </c:pt>
                <c:pt idx="135">
                  <c:v>6.9528536566038079</c:v>
                </c:pt>
                <c:pt idx="136">
                  <c:v>6.9528536566038079</c:v>
                </c:pt>
                <c:pt idx="137">
                  <c:v>6.9528536566038079</c:v>
                </c:pt>
                <c:pt idx="138">
                  <c:v>6.4915644995524158</c:v>
                </c:pt>
                <c:pt idx="139">
                  <c:v>6.2553239483891021</c:v>
                </c:pt>
                <c:pt idx="140">
                  <c:v>3.4489178615719762</c:v>
                </c:pt>
                <c:pt idx="141">
                  <c:v>3.5425784387462578</c:v>
                </c:pt>
                <c:pt idx="142">
                  <c:v>3.2459947390320432</c:v>
                </c:pt>
                <c:pt idx="143">
                  <c:v>3.2459947390320432</c:v>
                </c:pt>
                <c:pt idx="144">
                  <c:v>3.2459947390320432</c:v>
                </c:pt>
                <c:pt idx="145">
                  <c:v>3.2459947390320432</c:v>
                </c:pt>
                <c:pt idx="146">
                  <c:v>5.3592330058756632</c:v>
                </c:pt>
                <c:pt idx="147">
                  <c:v>4.6373528522986929</c:v>
                </c:pt>
                <c:pt idx="148">
                  <c:v>5.2560455631685876</c:v>
                </c:pt>
                <c:pt idx="149">
                  <c:v>5.0978484205644881</c:v>
                </c:pt>
                <c:pt idx="150">
                  <c:v>5.0978484205644881</c:v>
                </c:pt>
                <c:pt idx="151">
                  <c:v>5.0978484205644881</c:v>
                </c:pt>
                <c:pt idx="152">
                  <c:v>5.1793594257725672</c:v>
                </c:pt>
                <c:pt idx="153">
                  <c:v>6.2522629630733073</c:v>
                </c:pt>
                <c:pt idx="154">
                  <c:v>5.5339726428855096</c:v>
                </c:pt>
                <c:pt idx="155">
                  <c:v>5.0762720525213245</c:v>
                </c:pt>
                <c:pt idx="156">
                  <c:v>7.0246775584795751</c:v>
                </c:pt>
                <c:pt idx="157">
                  <c:v>7.0246775584795751</c:v>
                </c:pt>
                <c:pt idx="158">
                  <c:v>7.0246775584795751</c:v>
                </c:pt>
                <c:pt idx="159">
                  <c:v>7.174515101418244</c:v>
                </c:pt>
                <c:pt idx="160">
                  <c:v>7.4992848200664985</c:v>
                </c:pt>
                <c:pt idx="161">
                  <c:v>6.9554624293155065</c:v>
                </c:pt>
                <c:pt idx="162">
                  <c:v>6.6488508834384952</c:v>
                </c:pt>
                <c:pt idx="163">
                  <c:v>4.824432066570572</c:v>
                </c:pt>
                <c:pt idx="164">
                  <c:v>4.824432066570572</c:v>
                </c:pt>
                <c:pt idx="165">
                  <c:v>4.824432066570572</c:v>
                </c:pt>
                <c:pt idx="166">
                  <c:v>6.408259844351738</c:v>
                </c:pt>
                <c:pt idx="167">
                  <c:v>5.7970337082568824</c:v>
                </c:pt>
                <c:pt idx="168">
                  <c:v>7.7528069862363491</c:v>
                </c:pt>
                <c:pt idx="169">
                  <c:v>7.7528069862363491</c:v>
                </c:pt>
                <c:pt idx="170">
                  <c:v>8.4370071895977681</c:v>
                </c:pt>
                <c:pt idx="171">
                  <c:v>8.4370071895977681</c:v>
                </c:pt>
                <c:pt idx="172">
                  <c:v>8.4370071895977681</c:v>
                </c:pt>
                <c:pt idx="173">
                  <c:v>10.113886260904593</c:v>
                </c:pt>
                <c:pt idx="174">
                  <c:v>11.372833483614908</c:v>
                </c:pt>
                <c:pt idx="175">
                  <c:v>12.341553317107445</c:v>
                </c:pt>
                <c:pt idx="176">
                  <c:v>14.154839090341852</c:v>
                </c:pt>
                <c:pt idx="177">
                  <c:v>13.689575655852737</c:v>
                </c:pt>
                <c:pt idx="178">
                  <c:v>13.689575655852737</c:v>
                </c:pt>
                <c:pt idx="179">
                  <c:v>13.689575655852737</c:v>
                </c:pt>
                <c:pt idx="180">
                  <c:v>14.542819770806048</c:v>
                </c:pt>
                <c:pt idx="181">
                  <c:v>15.948227508997203</c:v>
                </c:pt>
                <c:pt idx="182">
                  <c:v>17.047046501946838</c:v>
                </c:pt>
                <c:pt idx="183">
                  <c:v>18.719785991208582</c:v>
                </c:pt>
                <c:pt idx="184">
                  <c:v>18.719785991208582</c:v>
                </c:pt>
                <c:pt idx="185">
                  <c:v>18.719785991208582</c:v>
                </c:pt>
                <c:pt idx="186">
                  <c:v>18.719785991208582</c:v>
                </c:pt>
                <c:pt idx="187">
                  <c:v>17.422902311133303</c:v>
                </c:pt>
                <c:pt idx="188">
                  <c:v>14.96521801055648</c:v>
                </c:pt>
                <c:pt idx="189">
                  <c:v>14.854869901600654</c:v>
                </c:pt>
                <c:pt idx="190">
                  <c:v>16.220312559218407</c:v>
                </c:pt>
                <c:pt idx="191">
                  <c:v>15.754869253049254</c:v>
                </c:pt>
                <c:pt idx="192">
                  <c:v>15.754869253049254</c:v>
                </c:pt>
                <c:pt idx="193">
                  <c:v>15.754869253049254</c:v>
                </c:pt>
                <c:pt idx="194">
                  <c:v>16.477664598801155</c:v>
                </c:pt>
                <c:pt idx="195">
                  <c:v>14.642561784148844</c:v>
                </c:pt>
                <c:pt idx="196">
                  <c:v>14.627785072292321</c:v>
                </c:pt>
                <c:pt idx="197">
                  <c:v>16.225856913750668</c:v>
                </c:pt>
                <c:pt idx="198">
                  <c:v>16.885861209390395</c:v>
                </c:pt>
                <c:pt idx="199">
                  <c:v>16.885861209390395</c:v>
                </c:pt>
                <c:pt idx="200">
                  <c:v>16.885861209390395</c:v>
                </c:pt>
                <c:pt idx="201">
                  <c:v>16.757764072400327</c:v>
                </c:pt>
                <c:pt idx="202">
                  <c:v>17.653379368323186</c:v>
                </c:pt>
                <c:pt idx="203">
                  <c:v>19.326974514767102</c:v>
                </c:pt>
                <c:pt idx="204">
                  <c:v>19.191685677329961</c:v>
                </c:pt>
                <c:pt idx="205">
                  <c:v>19.812263874085456</c:v>
                </c:pt>
                <c:pt idx="206">
                  <c:v>19.812263874085456</c:v>
                </c:pt>
                <c:pt idx="207">
                  <c:v>19.812263874085456</c:v>
                </c:pt>
                <c:pt idx="208">
                  <c:v>19.195437015220573</c:v>
                </c:pt>
                <c:pt idx="209">
                  <c:v>18.623864984364946</c:v>
                </c:pt>
                <c:pt idx="210">
                  <c:v>18.85833468617113</c:v>
                </c:pt>
                <c:pt idx="211">
                  <c:v>17.231093231697315</c:v>
                </c:pt>
                <c:pt idx="212">
                  <c:v>14.210284535717332</c:v>
                </c:pt>
                <c:pt idx="213">
                  <c:v>14.210284535717332</c:v>
                </c:pt>
                <c:pt idx="214">
                  <c:v>14.210284535717332</c:v>
                </c:pt>
                <c:pt idx="215">
                  <c:v>15.455364538587201</c:v>
                </c:pt>
                <c:pt idx="216">
                  <c:v>14.850216038554876</c:v>
                </c:pt>
                <c:pt idx="217">
                  <c:v>14.661569913943406</c:v>
                </c:pt>
                <c:pt idx="218">
                  <c:v>13.339506732065075</c:v>
                </c:pt>
                <c:pt idx="219">
                  <c:v>14.820161634211848</c:v>
                </c:pt>
                <c:pt idx="220">
                  <c:v>14.820161634211848</c:v>
                </c:pt>
                <c:pt idx="221">
                  <c:v>14.820161634211848</c:v>
                </c:pt>
                <c:pt idx="222">
                  <c:v>14.770926195255019</c:v>
                </c:pt>
                <c:pt idx="223">
                  <c:v>17.143849766714148</c:v>
                </c:pt>
                <c:pt idx="224">
                  <c:v>16.530690643409727</c:v>
                </c:pt>
                <c:pt idx="225">
                  <c:v>17.851675228558772</c:v>
                </c:pt>
                <c:pt idx="226">
                  <c:v>15.892044843074004</c:v>
                </c:pt>
                <c:pt idx="227">
                  <c:v>15.892044843074004</c:v>
                </c:pt>
                <c:pt idx="228">
                  <c:v>15.892044843074004</c:v>
                </c:pt>
                <c:pt idx="229">
                  <c:v>16.667072644648883</c:v>
                </c:pt>
                <c:pt idx="230">
                  <c:v>16.556090551355986</c:v>
                </c:pt>
                <c:pt idx="231">
                  <c:v>17.157924725678097</c:v>
                </c:pt>
                <c:pt idx="232">
                  <c:v>16.736546814366292</c:v>
                </c:pt>
                <c:pt idx="233">
                  <c:v>19.513835856299821</c:v>
                </c:pt>
                <c:pt idx="234">
                  <c:v>19.513835856299821</c:v>
                </c:pt>
                <c:pt idx="235">
                  <c:v>19.513835856299821</c:v>
                </c:pt>
                <c:pt idx="236">
                  <c:v>19.375512634288317</c:v>
                </c:pt>
                <c:pt idx="237">
                  <c:v>20.935544148820039</c:v>
                </c:pt>
                <c:pt idx="238">
                  <c:v>21.658425630306045</c:v>
                </c:pt>
                <c:pt idx="239">
                  <c:v>21.871845278738466</c:v>
                </c:pt>
                <c:pt idx="240">
                  <c:v>22.128352428105735</c:v>
                </c:pt>
                <c:pt idx="241">
                  <c:v>22.128352428105735</c:v>
                </c:pt>
                <c:pt idx="242">
                  <c:v>22.128352428105735</c:v>
                </c:pt>
                <c:pt idx="243">
                  <c:v>22.128352428105735</c:v>
                </c:pt>
                <c:pt idx="244">
                  <c:v>21.23730359279261</c:v>
                </c:pt>
                <c:pt idx="245">
                  <c:v>20.820599811758168</c:v>
                </c:pt>
                <c:pt idx="246">
                  <c:v>22.597092959508537</c:v>
                </c:pt>
                <c:pt idx="247">
                  <c:v>19.713418685739171</c:v>
                </c:pt>
                <c:pt idx="248">
                  <c:v>19.713418685739171</c:v>
                </c:pt>
                <c:pt idx="249">
                  <c:v>19.713418685739171</c:v>
                </c:pt>
                <c:pt idx="250">
                  <c:v>19.370415425552288</c:v>
                </c:pt>
                <c:pt idx="251">
                  <c:v>20.948010396279315</c:v>
                </c:pt>
                <c:pt idx="252">
                  <c:v>21.249189690748604</c:v>
                </c:pt>
                <c:pt idx="253">
                  <c:v>22.768714609613806</c:v>
                </c:pt>
                <c:pt idx="254">
                  <c:v>23.02497791885143</c:v>
                </c:pt>
                <c:pt idx="255">
                  <c:v>23.02497791885143</c:v>
                </c:pt>
                <c:pt idx="256">
                  <c:v>23.02497791885143</c:v>
                </c:pt>
                <c:pt idx="257">
                  <c:v>23.308608324198076</c:v>
                </c:pt>
                <c:pt idx="258">
                  <c:v>23.256627942067531</c:v>
                </c:pt>
                <c:pt idx="259">
                  <c:v>24.737359479683608</c:v>
                </c:pt>
                <c:pt idx="260">
                  <c:v>25.88645324055825</c:v>
                </c:pt>
                <c:pt idx="261">
                  <c:v>26.426806767958432</c:v>
                </c:pt>
                <c:pt idx="262">
                  <c:v>26.426806767958432</c:v>
                </c:pt>
                <c:pt idx="263">
                  <c:v>26.426806767958432</c:v>
                </c:pt>
                <c:pt idx="264">
                  <c:v>25.70121644430494</c:v>
                </c:pt>
                <c:pt idx="265">
                  <c:v>25.530516319884413</c:v>
                </c:pt>
                <c:pt idx="266">
                  <c:v>25.434549078418776</c:v>
                </c:pt>
                <c:pt idx="267">
                  <c:v>25.523148547863194</c:v>
                </c:pt>
                <c:pt idx="268">
                  <c:v>26.523480195773551</c:v>
                </c:pt>
                <c:pt idx="269">
                  <c:v>26.523480195773551</c:v>
                </c:pt>
                <c:pt idx="270">
                  <c:v>26.523480195773551</c:v>
                </c:pt>
                <c:pt idx="271">
                  <c:v>26.336007037188345</c:v>
                </c:pt>
                <c:pt idx="272">
                  <c:v>25.47723756823239</c:v>
                </c:pt>
                <c:pt idx="273">
                  <c:v>23.200324306105948</c:v>
                </c:pt>
                <c:pt idx="274">
                  <c:v>22.332572020114227</c:v>
                </c:pt>
                <c:pt idx="275">
                  <c:v>22.989882040659126</c:v>
                </c:pt>
                <c:pt idx="276">
                  <c:v>22.989882040659126</c:v>
                </c:pt>
                <c:pt idx="277">
                  <c:v>22.989882040659126</c:v>
                </c:pt>
                <c:pt idx="278">
                  <c:v>22.772781356295525</c:v>
                </c:pt>
                <c:pt idx="279">
                  <c:v>22.421108154460057</c:v>
                </c:pt>
                <c:pt idx="280">
                  <c:v>20.854054677545552</c:v>
                </c:pt>
                <c:pt idx="281">
                  <c:v>21.074277148919606</c:v>
                </c:pt>
                <c:pt idx="282">
                  <c:v>18.219648351372442</c:v>
                </c:pt>
                <c:pt idx="283">
                  <c:v>18.219648351372442</c:v>
                </c:pt>
                <c:pt idx="284">
                  <c:v>18.219648351372442</c:v>
                </c:pt>
                <c:pt idx="285">
                  <c:v>20.365146984043658</c:v>
                </c:pt>
                <c:pt idx="286">
                  <c:v>21.931207366611961</c:v>
                </c:pt>
                <c:pt idx="287">
                  <c:v>23.44690811222312</c:v>
                </c:pt>
                <c:pt idx="288">
                  <c:v>19.764170366956701</c:v>
                </c:pt>
                <c:pt idx="289">
                  <c:v>20.150617704683562</c:v>
                </c:pt>
                <c:pt idx="290">
                  <c:v>20.150617704683562</c:v>
                </c:pt>
                <c:pt idx="291">
                  <c:v>20.150617704683562</c:v>
                </c:pt>
                <c:pt idx="292">
                  <c:v>22.509678489759089</c:v>
                </c:pt>
                <c:pt idx="293">
                  <c:v>21.16304192297136</c:v>
                </c:pt>
                <c:pt idx="294">
                  <c:v>19.977454478278101</c:v>
                </c:pt>
                <c:pt idx="295">
                  <c:v>20.568814927343194</c:v>
                </c:pt>
                <c:pt idx="296">
                  <c:v>22.889104498454117</c:v>
                </c:pt>
                <c:pt idx="297">
                  <c:v>22.889104498454117</c:v>
                </c:pt>
                <c:pt idx="298">
                  <c:v>22.889104498454117</c:v>
                </c:pt>
                <c:pt idx="299">
                  <c:v>23.920878856069017</c:v>
                </c:pt>
                <c:pt idx="300">
                  <c:v>23.916610703773735</c:v>
                </c:pt>
                <c:pt idx="301">
                  <c:v>23.154570397519649</c:v>
                </c:pt>
                <c:pt idx="302">
                  <c:v>24.272616659705083</c:v>
                </c:pt>
                <c:pt idx="303">
                  <c:v>25.076984445710693</c:v>
                </c:pt>
                <c:pt idx="304">
                  <c:v>25.076984445710693</c:v>
                </c:pt>
                <c:pt idx="305">
                  <c:v>25.076984445710693</c:v>
                </c:pt>
                <c:pt idx="306">
                  <c:v>24.947308998063278</c:v>
                </c:pt>
                <c:pt idx="307">
                  <c:v>24.740293161451209</c:v>
                </c:pt>
                <c:pt idx="308">
                  <c:v>24.905097421542234</c:v>
                </c:pt>
                <c:pt idx="309">
                  <c:v>25.2542391194863</c:v>
                </c:pt>
                <c:pt idx="310">
                  <c:v>25.710652740646744</c:v>
                </c:pt>
                <c:pt idx="311">
                  <c:v>25.710652740646744</c:v>
                </c:pt>
                <c:pt idx="312">
                  <c:v>25.710652740646744</c:v>
                </c:pt>
                <c:pt idx="313">
                  <c:v>26.502354140281504</c:v>
                </c:pt>
                <c:pt idx="314">
                  <c:v>26.298962971362826</c:v>
                </c:pt>
                <c:pt idx="315">
                  <c:v>27.719872608289563</c:v>
                </c:pt>
                <c:pt idx="316">
                  <c:v>24.499602052908621</c:v>
                </c:pt>
                <c:pt idx="317">
                  <c:v>23.416346393740216</c:v>
                </c:pt>
                <c:pt idx="318">
                  <c:v>23.416346393740216</c:v>
                </c:pt>
                <c:pt idx="319">
                  <c:v>23.416346393740216</c:v>
                </c:pt>
                <c:pt idx="320">
                  <c:v>21.19909986131152</c:v>
                </c:pt>
                <c:pt idx="321">
                  <c:v>21.347797372475206</c:v>
                </c:pt>
                <c:pt idx="322">
                  <c:v>22.619176641691531</c:v>
                </c:pt>
                <c:pt idx="323">
                  <c:v>20.688432761331434</c:v>
                </c:pt>
                <c:pt idx="324">
                  <c:v>21.695372793430657</c:v>
                </c:pt>
                <c:pt idx="325">
                  <c:v>21.695372793430657</c:v>
                </c:pt>
                <c:pt idx="326">
                  <c:v>21.695372793430657</c:v>
                </c:pt>
                <c:pt idx="327">
                  <c:v>22.306349389236992</c:v>
                </c:pt>
                <c:pt idx="328">
                  <c:v>24.119086047166462</c:v>
                </c:pt>
                <c:pt idx="329">
                  <c:v>25.340478723156458</c:v>
                </c:pt>
                <c:pt idx="330">
                  <c:v>25.340478723156458</c:v>
                </c:pt>
                <c:pt idx="331">
                  <c:v>26.737517361417407</c:v>
                </c:pt>
                <c:pt idx="332">
                  <c:v>26.737517361417407</c:v>
                </c:pt>
                <c:pt idx="333">
                  <c:v>26.737517361417407</c:v>
                </c:pt>
                <c:pt idx="334">
                  <c:v>25.830430812434436</c:v>
                </c:pt>
                <c:pt idx="335">
                  <c:v>25.889500292152292</c:v>
                </c:pt>
                <c:pt idx="336">
                  <c:v>28.571274305224257</c:v>
                </c:pt>
                <c:pt idx="337">
                  <c:v>29.6906949390495</c:v>
                </c:pt>
                <c:pt idx="338">
                  <c:v>29.532184287707295</c:v>
                </c:pt>
                <c:pt idx="339">
                  <c:v>29.532184287707295</c:v>
                </c:pt>
                <c:pt idx="340">
                  <c:v>29.532184287707295</c:v>
                </c:pt>
                <c:pt idx="341">
                  <c:v>29.635212759316843</c:v>
                </c:pt>
                <c:pt idx="342">
                  <c:v>27.015863086136083</c:v>
                </c:pt>
                <c:pt idx="343">
                  <c:v>30.232451972234852</c:v>
                </c:pt>
                <c:pt idx="344">
                  <c:v>32.357382531632737</c:v>
                </c:pt>
                <c:pt idx="345">
                  <c:v>32.763260444261924</c:v>
                </c:pt>
                <c:pt idx="346">
                  <c:v>32.763260444261924</c:v>
                </c:pt>
                <c:pt idx="347">
                  <c:v>32.763260444261924</c:v>
                </c:pt>
                <c:pt idx="348">
                  <c:v>33.229211064570933</c:v>
                </c:pt>
                <c:pt idx="349">
                  <c:v>31.86696049592306</c:v>
                </c:pt>
                <c:pt idx="350">
                  <c:v>31.895442923118633</c:v>
                </c:pt>
                <c:pt idx="351">
                  <c:v>31.31898015594836</c:v>
                </c:pt>
                <c:pt idx="352">
                  <c:v>33.121984109274564</c:v>
                </c:pt>
                <c:pt idx="353">
                  <c:v>33.121984109274564</c:v>
                </c:pt>
                <c:pt idx="354">
                  <c:v>33.121984109274564</c:v>
                </c:pt>
                <c:pt idx="355">
                  <c:v>35.258150948516722</c:v>
                </c:pt>
                <c:pt idx="356">
                  <c:v>35.837454928210555</c:v>
                </c:pt>
                <c:pt idx="357">
                  <c:v>37.054018302931624</c:v>
                </c:pt>
                <c:pt idx="358">
                  <c:v>37.054018302931624</c:v>
                </c:pt>
                <c:pt idx="359">
                  <c:v>36.687692526032897</c:v>
                </c:pt>
                <c:pt idx="360">
                  <c:v>36.687692526032897</c:v>
                </c:pt>
                <c:pt idx="361">
                  <c:v>36.687692526032897</c:v>
                </c:pt>
                <c:pt idx="362">
                  <c:v>34.97757582832697</c:v>
                </c:pt>
                <c:pt idx="363">
                  <c:v>34.603949414611535</c:v>
                </c:pt>
                <c:pt idx="364">
                  <c:v>33.800212446188091</c:v>
                </c:pt>
                <c:pt idx="365">
                  <c:v>33.800212446188091</c:v>
                </c:pt>
                <c:pt idx="366">
                  <c:v>35.688296970879961</c:v>
                </c:pt>
                <c:pt idx="367">
                  <c:v>35.688296970879961</c:v>
                </c:pt>
                <c:pt idx="368">
                  <c:v>35.688296970879961</c:v>
                </c:pt>
                <c:pt idx="369">
                  <c:v>38.848950197940034</c:v>
                </c:pt>
                <c:pt idx="370">
                  <c:v>39.60799792078484</c:v>
                </c:pt>
                <c:pt idx="371">
                  <c:v>36.754309016101018</c:v>
                </c:pt>
                <c:pt idx="372">
                  <c:v>37.923706742887809</c:v>
                </c:pt>
                <c:pt idx="373">
                  <c:v>37.628247241173881</c:v>
                </c:pt>
                <c:pt idx="374">
                  <c:v>37.628247241173881</c:v>
                </c:pt>
                <c:pt idx="375">
                  <c:v>37.628247241173881</c:v>
                </c:pt>
                <c:pt idx="376">
                  <c:v>35.683618407145687</c:v>
                </c:pt>
                <c:pt idx="377">
                  <c:v>32.374015595229451</c:v>
                </c:pt>
                <c:pt idx="378">
                  <c:v>29.721123653825245</c:v>
                </c:pt>
                <c:pt idx="379">
                  <c:v>30.791046641385435</c:v>
                </c:pt>
                <c:pt idx="380">
                  <c:v>31.6434686667588</c:v>
                </c:pt>
                <c:pt idx="381">
                  <c:v>31.6434686667588</c:v>
                </c:pt>
                <c:pt idx="382">
                  <c:v>31.6434686667588</c:v>
                </c:pt>
                <c:pt idx="383">
                  <c:v>31.6434686667588</c:v>
                </c:pt>
                <c:pt idx="384">
                  <c:v>28.591681507347101</c:v>
                </c:pt>
                <c:pt idx="385">
                  <c:v>29.229793392801561</c:v>
                </c:pt>
                <c:pt idx="386">
                  <c:v>30.017913192609935</c:v>
                </c:pt>
                <c:pt idx="387">
                  <c:v>27.874169575521179</c:v>
                </c:pt>
                <c:pt idx="388">
                  <c:v>27.874169575521179</c:v>
                </c:pt>
                <c:pt idx="389">
                  <c:v>27.874169575521179</c:v>
                </c:pt>
                <c:pt idx="390">
                  <c:v>29.056024682853419</c:v>
                </c:pt>
                <c:pt idx="391">
                  <c:v>29.414876918116263</c:v>
                </c:pt>
                <c:pt idx="392">
                  <c:v>28.847245597096084</c:v>
                </c:pt>
                <c:pt idx="393">
                  <c:v>31.330629380635578</c:v>
                </c:pt>
                <c:pt idx="394">
                  <c:v>31.296236522037812</c:v>
                </c:pt>
                <c:pt idx="395">
                  <c:v>31.296236522037812</c:v>
                </c:pt>
                <c:pt idx="396">
                  <c:v>31.296236522037812</c:v>
                </c:pt>
                <c:pt idx="397">
                  <c:v>33.120465966960921</c:v>
                </c:pt>
                <c:pt idx="398">
                  <c:v>35.218525977422857</c:v>
                </c:pt>
                <c:pt idx="399">
                  <c:v>36.664804488097523</c:v>
                </c:pt>
                <c:pt idx="400">
                  <c:v>34.874439053698801</c:v>
                </c:pt>
                <c:pt idx="401">
                  <c:v>39.401634435688493</c:v>
                </c:pt>
                <c:pt idx="402">
                  <c:v>39.401634435688493</c:v>
                </c:pt>
                <c:pt idx="403">
                  <c:v>39.401634435688493</c:v>
                </c:pt>
                <c:pt idx="404">
                  <c:v>39.268417289326884</c:v>
                </c:pt>
                <c:pt idx="405">
                  <c:v>37.463368245666608</c:v>
                </c:pt>
                <c:pt idx="406">
                  <c:v>33.94533279098242</c:v>
                </c:pt>
                <c:pt idx="407">
                  <c:v>30.036617313931302</c:v>
                </c:pt>
                <c:pt idx="408">
                  <c:v>30.093574568110547</c:v>
                </c:pt>
                <c:pt idx="409">
                  <c:v>30.093574568110547</c:v>
                </c:pt>
                <c:pt idx="410">
                  <c:v>30.093574568110547</c:v>
                </c:pt>
                <c:pt idx="411">
                  <c:v>30.093574568110547</c:v>
                </c:pt>
                <c:pt idx="412">
                  <c:v>31.493287847585737</c:v>
                </c:pt>
                <c:pt idx="413">
                  <c:v>32.838253001121153</c:v>
                </c:pt>
                <c:pt idx="414">
                  <c:v>31.863461865075937</c:v>
                </c:pt>
                <c:pt idx="415">
                  <c:v>33.059039788223799</c:v>
                </c:pt>
                <c:pt idx="416">
                  <c:v>33.059039788223799</c:v>
                </c:pt>
                <c:pt idx="417">
                  <c:v>33.059039788223799</c:v>
                </c:pt>
                <c:pt idx="418">
                  <c:v>27.365945310294503</c:v>
                </c:pt>
                <c:pt idx="419">
                  <c:v>26.503096427637107</c:v>
                </c:pt>
                <c:pt idx="420">
                  <c:v>29.522362280614978</c:v>
                </c:pt>
                <c:pt idx="421">
                  <c:v>30.734339560845747</c:v>
                </c:pt>
                <c:pt idx="422">
                  <c:v>25.846768101120677</c:v>
                </c:pt>
                <c:pt idx="423">
                  <c:v>25.846768101120677</c:v>
                </c:pt>
                <c:pt idx="424">
                  <c:v>25.846768101120677</c:v>
                </c:pt>
                <c:pt idx="425">
                  <c:v>25.934190804432934</c:v>
                </c:pt>
                <c:pt idx="426">
                  <c:v>26.150045687406887</c:v>
                </c:pt>
                <c:pt idx="427">
                  <c:v>26.559588168841607</c:v>
                </c:pt>
                <c:pt idx="428">
                  <c:v>24.472873374593519</c:v>
                </c:pt>
                <c:pt idx="429">
                  <c:v>22.06056677211723</c:v>
                </c:pt>
                <c:pt idx="430">
                  <c:v>22.06056677211723</c:v>
                </c:pt>
                <c:pt idx="431">
                  <c:v>22.06056677211723</c:v>
                </c:pt>
                <c:pt idx="432">
                  <c:v>21.431959584911041</c:v>
                </c:pt>
                <c:pt idx="433">
                  <c:v>21.595522477069306</c:v>
                </c:pt>
                <c:pt idx="434">
                  <c:v>20.862437077846387</c:v>
                </c:pt>
                <c:pt idx="435">
                  <c:v>18.246446064944877</c:v>
                </c:pt>
                <c:pt idx="436">
                  <c:v>17.701301870685882</c:v>
                </c:pt>
                <c:pt idx="437">
                  <c:v>17.701301870685882</c:v>
                </c:pt>
                <c:pt idx="438">
                  <c:v>17.701301870685882</c:v>
                </c:pt>
                <c:pt idx="439">
                  <c:v>18.98547672987425</c:v>
                </c:pt>
                <c:pt idx="440">
                  <c:v>19.532311971266104</c:v>
                </c:pt>
                <c:pt idx="441">
                  <c:v>19.344871113581164</c:v>
                </c:pt>
                <c:pt idx="442">
                  <c:v>19.662750606851741</c:v>
                </c:pt>
                <c:pt idx="443">
                  <c:v>19.748394860595052</c:v>
                </c:pt>
                <c:pt idx="444">
                  <c:v>19.748394860595052</c:v>
                </c:pt>
                <c:pt idx="445">
                  <c:v>19.748394860595052</c:v>
                </c:pt>
                <c:pt idx="446">
                  <c:v>21.135729295047078</c:v>
                </c:pt>
                <c:pt idx="447">
                  <c:v>22.603519571964338</c:v>
                </c:pt>
                <c:pt idx="448">
                  <c:v>23.588356287999957</c:v>
                </c:pt>
                <c:pt idx="449">
                  <c:v>22.11901810127268</c:v>
                </c:pt>
                <c:pt idx="450">
                  <c:v>18.785068010749086</c:v>
                </c:pt>
                <c:pt idx="451">
                  <c:v>18.785068010749086</c:v>
                </c:pt>
                <c:pt idx="452">
                  <c:v>18.785068010749086</c:v>
                </c:pt>
                <c:pt idx="453">
                  <c:v>18.951688721468194</c:v>
                </c:pt>
                <c:pt idx="454">
                  <c:v>23.422785673215785</c:v>
                </c:pt>
                <c:pt idx="455">
                  <c:v>24.521586298986819</c:v>
                </c:pt>
                <c:pt idx="456">
                  <c:v>24.595766899881877</c:v>
                </c:pt>
                <c:pt idx="457">
                  <c:v>24.595766899881877</c:v>
                </c:pt>
                <c:pt idx="458">
                  <c:v>24.595766899881877</c:v>
                </c:pt>
                <c:pt idx="459">
                  <c:v>24.595766899881877</c:v>
                </c:pt>
                <c:pt idx="460">
                  <c:v>25.979868710900877</c:v>
                </c:pt>
                <c:pt idx="461">
                  <c:v>26.422159871773431</c:v>
                </c:pt>
                <c:pt idx="462">
                  <c:v>30.982387041091751</c:v>
                </c:pt>
                <c:pt idx="463">
                  <c:v>32.619837480110391</c:v>
                </c:pt>
                <c:pt idx="464">
                  <c:v>31.923880382394177</c:v>
                </c:pt>
                <c:pt idx="465">
                  <c:v>31.923880382394177</c:v>
                </c:pt>
                <c:pt idx="466">
                  <c:v>31.923880382394177</c:v>
                </c:pt>
                <c:pt idx="467">
                  <c:v>33.652175520102936</c:v>
                </c:pt>
                <c:pt idx="468">
                  <c:v>32.51008282102854</c:v>
                </c:pt>
                <c:pt idx="469">
                  <c:v>32.035823902483983</c:v>
                </c:pt>
                <c:pt idx="470">
                  <c:v>32.114655833020869</c:v>
                </c:pt>
                <c:pt idx="471">
                  <c:v>33.161073898785197</c:v>
                </c:pt>
                <c:pt idx="472">
                  <c:v>33.161073898785197</c:v>
                </c:pt>
                <c:pt idx="473">
                  <c:v>33.161073898785197</c:v>
                </c:pt>
                <c:pt idx="474">
                  <c:v>34.751553128622284</c:v>
                </c:pt>
                <c:pt idx="475">
                  <c:v>33.64118814719621</c:v>
                </c:pt>
                <c:pt idx="476">
                  <c:v>32.900850879182528</c:v>
                </c:pt>
                <c:pt idx="477">
                  <c:v>32.341762196262749</c:v>
                </c:pt>
                <c:pt idx="478">
                  <c:v>30.755844360227492</c:v>
                </c:pt>
                <c:pt idx="479">
                  <c:v>30.755844360227492</c:v>
                </c:pt>
                <c:pt idx="480">
                  <c:v>30.755844360227492</c:v>
                </c:pt>
                <c:pt idx="481">
                  <c:v>32.191979121508865</c:v>
                </c:pt>
                <c:pt idx="482">
                  <c:v>32.306335075504691</c:v>
                </c:pt>
                <c:pt idx="483">
                  <c:v>31.694125345328452</c:v>
                </c:pt>
                <c:pt idx="484">
                  <c:v>33.25198319927587</c:v>
                </c:pt>
                <c:pt idx="485">
                  <c:v>32.44562669117397</c:v>
                </c:pt>
                <c:pt idx="486">
                  <c:v>32.44562669117397</c:v>
                </c:pt>
                <c:pt idx="487">
                  <c:v>32.44562669117397</c:v>
                </c:pt>
                <c:pt idx="488">
                  <c:v>30.23553195808022</c:v>
                </c:pt>
                <c:pt idx="489">
                  <c:v>31.643387597832628</c:v>
                </c:pt>
                <c:pt idx="490">
                  <c:v>33.128677995846623</c:v>
                </c:pt>
                <c:pt idx="491">
                  <c:v>30.718122608846876</c:v>
                </c:pt>
                <c:pt idx="492">
                  <c:v>28.286873111727552</c:v>
                </c:pt>
                <c:pt idx="493">
                  <c:v>28.286873111727552</c:v>
                </c:pt>
                <c:pt idx="494">
                  <c:v>28.286873111727552</c:v>
                </c:pt>
                <c:pt idx="495">
                  <c:v>26.783941988697958</c:v>
                </c:pt>
                <c:pt idx="496">
                  <c:v>28.09453835097311</c:v>
                </c:pt>
                <c:pt idx="497">
                  <c:v>25.625670338683861</c:v>
                </c:pt>
                <c:pt idx="498">
                  <c:v>26.02438061820347</c:v>
                </c:pt>
                <c:pt idx="499">
                  <c:v>25.286187243277713</c:v>
                </c:pt>
                <c:pt idx="500">
                  <c:v>25.286187243277713</c:v>
                </c:pt>
                <c:pt idx="501">
                  <c:v>25.286187243277713</c:v>
                </c:pt>
                <c:pt idx="502">
                  <c:v>26.402589326303239</c:v>
                </c:pt>
                <c:pt idx="503">
                  <c:v>25.221783681554967</c:v>
                </c:pt>
                <c:pt idx="504">
                  <c:v>27.871557636054622</c:v>
                </c:pt>
                <c:pt idx="505">
                  <c:v>28.310096825685594</c:v>
                </c:pt>
                <c:pt idx="506">
                  <c:v>29.234384554099812</c:v>
                </c:pt>
                <c:pt idx="507">
                  <c:v>29.234384554099812</c:v>
                </c:pt>
                <c:pt idx="508">
                  <c:v>29.234384554099812</c:v>
                </c:pt>
                <c:pt idx="509">
                  <c:v>29.234384554099812</c:v>
                </c:pt>
                <c:pt idx="510">
                  <c:v>30.095427753095862</c:v>
                </c:pt>
                <c:pt idx="511">
                  <c:v>27.808305506424613</c:v>
                </c:pt>
                <c:pt idx="512">
                  <c:v>27.120217794710587</c:v>
                </c:pt>
                <c:pt idx="513">
                  <c:v>28.381545150426657</c:v>
                </c:pt>
                <c:pt idx="514">
                  <c:v>28.381545150426657</c:v>
                </c:pt>
                <c:pt idx="515">
                  <c:v>28.381545150426657</c:v>
                </c:pt>
                <c:pt idx="516">
                  <c:v>27.531474123913657</c:v>
                </c:pt>
                <c:pt idx="517">
                  <c:v>30.016300680999475</c:v>
                </c:pt>
                <c:pt idx="518">
                  <c:v>29.207664742698579</c:v>
                </c:pt>
                <c:pt idx="519">
                  <c:v>33.867301416091934</c:v>
                </c:pt>
                <c:pt idx="520">
                  <c:v>33.94922916624887</c:v>
                </c:pt>
                <c:pt idx="521">
                  <c:v>33.94922916624887</c:v>
                </c:pt>
                <c:pt idx="522">
                  <c:v>33.94922916624887</c:v>
                </c:pt>
                <c:pt idx="523">
                  <c:v>33.460398741567275</c:v>
                </c:pt>
                <c:pt idx="524">
                  <c:v>34.841317330530195</c:v>
                </c:pt>
                <c:pt idx="525">
                  <c:v>34.200878513552823</c:v>
                </c:pt>
                <c:pt idx="526">
                  <c:v>36.206589616732685</c:v>
                </c:pt>
                <c:pt idx="527">
                  <c:v>38.79149386318386</c:v>
                </c:pt>
                <c:pt idx="528">
                  <c:v>38.79149386318386</c:v>
                </c:pt>
                <c:pt idx="529">
                  <c:v>38.79149386318386</c:v>
                </c:pt>
                <c:pt idx="530">
                  <c:v>37.713494383849032</c:v>
                </c:pt>
                <c:pt idx="531">
                  <c:v>41.088785193287777</c:v>
                </c:pt>
                <c:pt idx="532">
                  <c:v>40.830797902666013</c:v>
                </c:pt>
                <c:pt idx="533">
                  <c:v>38.903524152358735</c:v>
                </c:pt>
                <c:pt idx="534">
                  <c:v>38.903524152358735</c:v>
                </c:pt>
                <c:pt idx="535">
                  <c:v>38.903524152358735</c:v>
                </c:pt>
                <c:pt idx="536">
                  <c:v>38.903524152358735</c:v>
                </c:pt>
                <c:pt idx="537">
                  <c:v>41.378906179539918</c:v>
                </c:pt>
                <c:pt idx="538">
                  <c:v>42.561409204930897</c:v>
                </c:pt>
                <c:pt idx="539">
                  <c:v>42.38648589613512</c:v>
                </c:pt>
                <c:pt idx="540">
                  <c:v>43.657551656613315</c:v>
                </c:pt>
                <c:pt idx="541">
                  <c:v>41.881148444702987</c:v>
                </c:pt>
                <c:pt idx="542">
                  <c:v>41.881148444702987</c:v>
                </c:pt>
                <c:pt idx="543">
                  <c:v>41.881148444702987</c:v>
                </c:pt>
                <c:pt idx="544">
                  <c:v>42.094794199437445</c:v>
                </c:pt>
                <c:pt idx="545">
                  <c:v>40.763942005925102</c:v>
                </c:pt>
              </c:numCache>
            </c:numRef>
          </c:val>
          <c:smooth val="0"/>
          <c:extLst>
            <c:ext xmlns:c16="http://schemas.microsoft.com/office/drawing/2014/chart" uri="{C3380CC4-5D6E-409C-BE32-E72D297353CC}">
              <c16:uniqueId val="{00000001-6AC9-364C-9C49-250F7AFB0906}"/>
            </c:ext>
          </c:extLst>
        </c:ser>
        <c:dLbls>
          <c:showLegendKey val="0"/>
          <c:showVal val="0"/>
          <c:showCatName val="0"/>
          <c:showSerName val="0"/>
          <c:showPercent val="0"/>
          <c:showBubbleSize val="0"/>
        </c:dLbls>
        <c:smooth val="0"/>
        <c:axId val="1331949168"/>
        <c:axId val="1332220912"/>
      </c:lineChart>
      <c:dateAx>
        <c:axId val="1331949168"/>
        <c:scaling>
          <c:orientation val="minMax"/>
          <c:max val="46233"/>
          <c:min val="45687"/>
        </c:scaling>
        <c:delete val="0"/>
        <c:axPos val="b"/>
        <c:numFmt formatCode="[$-409]mmm\ \'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2220912"/>
        <c:crosses val="autoZero"/>
        <c:auto val="1"/>
        <c:lblOffset val="100"/>
        <c:baseTimeUnit val="days"/>
        <c:majorUnit val="4"/>
        <c:majorTimeUnit val="months"/>
      </c:dateAx>
      <c:valAx>
        <c:axId val="133222091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spc="10" baseline="0">
                <a:solidFill>
                  <a:schemeClr val="tx1"/>
                </a:solidFill>
                <a:latin typeface="AvenirNext LT Com Regular" panose="020B0503020202020204" pitchFamily="34" charset="0"/>
                <a:ea typeface="+mn-ea"/>
                <a:cs typeface="+mn-cs"/>
              </a:defRPr>
            </a:pPr>
            <a:endParaRPr lang="en-US"/>
          </a:p>
        </c:txPr>
        <c:crossAx val="1331949168"/>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27924971534403"/>
          <c:y val="7.7597316032705296E-2"/>
          <c:w val="0.82482010217098078"/>
          <c:h val="0.77412126733025244"/>
        </c:manualLayout>
      </c:layout>
      <c:lineChart>
        <c:grouping val="standard"/>
        <c:varyColors val="0"/>
        <c:ser>
          <c:idx val="0"/>
          <c:order val="0"/>
          <c:tx>
            <c:strRef>
              <c:f>Sheet1!$B$1</c:f>
              <c:strCache>
                <c:ptCount val="1"/>
                <c:pt idx="0">
                  <c:v>EPS (EURO)</c:v>
                </c:pt>
              </c:strCache>
            </c:strRef>
          </c:tx>
          <c:spPr>
            <a:ln w="19050" cap="rnd">
              <a:solidFill>
                <a:schemeClr val="bg2"/>
              </a:solidFill>
              <a:prstDash val="sysDash"/>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Sheet1!$B$2:$B$15</c:f>
              <c:numCache>
                <c:formatCode>0.0</c:formatCode>
                <c:ptCount val="14"/>
                <c:pt idx="0" formatCode="General">
                  <c:v>100</c:v>
                </c:pt>
                <c:pt idx="1">
                  <c:v>113.41464338280774</c:v>
                </c:pt>
                <c:pt idx="2">
                  <c:v>128.53920462243676</c:v>
                </c:pt>
                <c:pt idx="3">
                  <c:v>132.52255550197719</c:v>
                </c:pt>
                <c:pt idx="4">
                  <c:v>141.92868581854108</c:v>
                </c:pt>
                <c:pt idx="5">
                  <c:v>146.20236962158259</c:v>
                </c:pt>
                <c:pt idx="6">
                  <c:v>150.03749081664338</c:v>
                </c:pt>
                <c:pt idx="7">
                  <c:v>158.14589187328693</c:v>
                </c:pt>
                <c:pt idx="8">
                  <c:v>149.73347437622604</c:v>
                </c:pt>
                <c:pt idx="9">
                  <c:v>167.39786803064234</c:v>
                </c:pt>
                <c:pt idx="10">
                  <c:v>171.1310613309366</c:v>
                </c:pt>
                <c:pt idx="11">
                  <c:v>168.64544122609698</c:v>
                </c:pt>
                <c:pt idx="12">
                  <c:v>182.24012468326362</c:v>
                </c:pt>
                <c:pt idx="13">
                  <c:v>184.17530722693348</c:v>
                </c:pt>
              </c:numCache>
            </c:numRef>
          </c:val>
          <c:smooth val="0"/>
          <c:extLst>
            <c:ext xmlns:c16="http://schemas.microsoft.com/office/drawing/2014/chart" uri="{C3380CC4-5D6E-409C-BE32-E72D297353CC}">
              <c16:uniqueId val="{00000000-2802-B148-824A-C4F4BD656653}"/>
            </c:ext>
          </c:extLst>
        </c:ser>
        <c:ser>
          <c:idx val="1"/>
          <c:order val="1"/>
          <c:tx>
            <c:strRef>
              <c:f>Sheet1!$C$1</c:f>
              <c:strCache>
                <c:ptCount val="1"/>
                <c:pt idx="0">
                  <c:v>Dividends Per Share (EURO)</c:v>
                </c:pt>
              </c:strCache>
            </c:strRef>
          </c:tx>
          <c:spPr>
            <a:ln w="19050" cap="rnd">
              <a:solidFill>
                <a:schemeClr val="tx2"/>
              </a:solidFill>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Sheet1!$C$2:$C$15</c:f>
              <c:numCache>
                <c:formatCode>0.0</c:formatCode>
                <c:ptCount val="14"/>
                <c:pt idx="0" formatCode="General">
                  <c:v>100</c:v>
                </c:pt>
                <c:pt idx="1">
                  <c:v>114.38783524693969</c:v>
                </c:pt>
                <c:pt idx="2">
                  <c:v>126.98762319308067</c:v>
                </c:pt>
                <c:pt idx="3">
                  <c:v>122.63006908451329</c:v>
                </c:pt>
                <c:pt idx="4">
                  <c:v>134.80741940378701</c:v>
                </c:pt>
                <c:pt idx="5">
                  <c:v>160.44627698509422</c:v>
                </c:pt>
                <c:pt idx="6">
                  <c:v>169.48481028241721</c:v>
                </c:pt>
                <c:pt idx="7">
                  <c:v>177.27044119990802</c:v>
                </c:pt>
                <c:pt idx="8">
                  <c:v>173.89017671473033</c:v>
                </c:pt>
                <c:pt idx="9">
                  <c:v>194.83240396737312</c:v>
                </c:pt>
                <c:pt idx="10">
                  <c:v>205.71404985651537</c:v>
                </c:pt>
                <c:pt idx="11">
                  <c:v>218.54593275545</c:v>
                </c:pt>
                <c:pt idx="12">
                  <c:v>223.23822084712754</c:v>
                </c:pt>
                <c:pt idx="13">
                  <c:v>235.10350270602487</c:v>
                </c:pt>
              </c:numCache>
            </c:numRef>
          </c:val>
          <c:smooth val="0"/>
          <c:extLst>
            <c:ext xmlns:c16="http://schemas.microsoft.com/office/drawing/2014/chart" uri="{C3380CC4-5D6E-409C-BE32-E72D297353CC}">
              <c16:uniqueId val="{00000001-2802-B148-824A-C4F4BD656653}"/>
            </c:ext>
          </c:extLst>
        </c:ser>
        <c:ser>
          <c:idx val="2"/>
          <c:order val="2"/>
          <c:tx>
            <c:strRef>
              <c:f>Sheet1!$D$1</c:f>
              <c:strCache>
                <c:ptCount val="1"/>
                <c:pt idx="0">
                  <c:v>EPS (U.S.)</c:v>
                </c:pt>
              </c:strCache>
            </c:strRef>
          </c:tx>
          <c:spPr>
            <a:ln w="19050" cap="rnd">
              <a:solidFill>
                <a:schemeClr val="accent1"/>
              </a:solidFill>
              <a:prstDash val="sysDash"/>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Sheet1!$D$2:$D$15</c:f>
              <c:numCache>
                <c:formatCode>0.0</c:formatCode>
                <c:ptCount val="14"/>
                <c:pt idx="0" formatCode="General">
                  <c:v>100</c:v>
                </c:pt>
                <c:pt idx="1">
                  <c:v>105.08104297216174</c:v>
                </c:pt>
                <c:pt idx="2">
                  <c:v>111.71257202588708</c:v>
                </c:pt>
                <c:pt idx="3">
                  <c:v>116.64346099049263</c:v>
                </c:pt>
                <c:pt idx="4">
                  <c:v>105.44904280414326</c:v>
                </c:pt>
                <c:pt idx="5">
                  <c:v>101.31787925935106</c:v>
                </c:pt>
                <c:pt idx="6">
                  <c:v>105.20275947837013</c:v>
                </c:pt>
                <c:pt idx="7">
                  <c:v>103.59226992517489</c:v>
                </c:pt>
                <c:pt idx="8">
                  <c:v>116.31446857188861</c:v>
                </c:pt>
                <c:pt idx="9">
                  <c:v>125.26455564708642</c:v>
                </c:pt>
                <c:pt idx="10">
                  <c:v>125.5419955231328</c:v>
                </c:pt>
                <c:pt idx="11">
                  <c:v>132.30943014297634</c:v>
                </c:pt>
                <c:pt idx="12">
                  <c:v>133.80801051815632</c:v>
                </c:pt>
                <c:pt idx="13">
                  <c:v>140.24466502286094</c:v>
                </c:pt>
              </c:numCache>
            </c:numRef>
          </c:val>
          <c:smooth val="0"/>
          <c:extLst>
            <c:ext xmlns:c16="http://schemas.microsoft.com/office/drawing/2014/chart" uri="{C3380CC4-5D6E-409C-BE32-E72D297353CC}">
              <c16:uniqueId val="{00000002-2802-B148-824A-C4F4BD656653}"/>
            </c:ext>
          </c:extLst>
        </c:ser>
        <c:ser>
          <c:idx val="3"/>
          <c:order val="3"/>
          <c:tx>
            <c:strRef>
              <c:f>Sheet1!$E$1</c:f>
              <c:strCache>
                <c:ptCount val="1"/>
                <c:pt idx="0">
                  <c:v>Dividends Per Share (U.S.)</c:v>
                </c:pt>
              </c:strCache>
            </c:strRef>
          </c:tx>
          <c:spPr>
            <a:ln w="19050" cap="rnd">
              <a:solidFill>
                <a:schemeClr val="accent4">
                  <a:lumMod val="50000"/>
                </a:schemeClr>
              </a:solidFill>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Sheet1!$E$2:$E$15</c:f>
              <c:numCache>
                <c:formatCode>0.0</c:formatCode>
                <c:ptCount val="14"/>
                <c:pt idx="0" formatCode="General">
                  <c:v>100</c:v>
                </c:pt>
                <c:pt idx="1">
                  <c:v>101.04851702797757</c:v>
                </c:pt>
                <c:pt idx="2">
                  <c:v>102.23697899348085</c:v>
                </c:pt>
                <c:pt idx="3">
                  <c:v>103.85532324804686</c:v>
                </c:pt>
                <c:pt idx="4">
                  <c:v>105.22847836774474</c:v>
                </c:pt>
                <c:pt idx="5">
                  <c:v>107.333391103924</c:v>
                </c:pt>
                <c:pt idx="6">
                  <c:v>110.32686734557666</c:v>
                </c:pt>
                <c:pt idx="7">
                  <c:v>112.77287607430986</c:v>
                </c:pt>
                <c:pt idx="8">
                  <c:v>115.71381178706218</c:v>
                </c:pt>
                <c:pt idx="9">
                  <c:v>119.08799814059306</c:v>
                </c:pt>
                <c:pt idx="10">
                  <c:v>121.44372352761043</c:v>
                </c:pt>
                <c:pt idx="11">
                  <c:v>124.73329803761362</c:v>
                </c:pt>
                <c:pt idx="12">
                  <c:v>126.92228521647704</c:v>
                </c:pt>
                <c:pt idx="13">
                  <c:v>131.25697961341109</c:v>
                </c:pt>
              </c:numCache>
            </c:numRef>
          </c:val>
          <c:smooth val="0"/>
          <c:extLst>
            <c:ext xmlns:c16="http://schemas.microsoft.com/office/drawing/2014/chart" uri="{C3380CC4-5D6E-409C-BE32-E72D297353CC}">
              <c16:uniqueId val="{00000008-BF99-A84B-92D5-0A1C25332E38}"/>
            </c:ext>
          </c:extLst>
        </c:ser>
        <c:dLbls>
          <c:showLegendKey val="0"/>
          <c:showVal val="0"/>
          <c:showCatName val="0"/>
          <c:showSerName val="0"/>
          <c:showPercent val="0"/>
          <c:showBubbleSize val="0"/>
        </c:dLbls>
        <c:smooth val="0"/>
        <c:axId val="1652034944"/>
        <c:axId val="1651598176"/>
      </c:lineChart>
      <c:dateAx>
        <c:axId val="1652034944"/>
        <c:scaling>
          <c:orientation val="minMax"/>
          <c:max val="46174"/>
        </c:scaling>
        <c:delete val="0"/>
        <c:axPos val="b"/>
        <c:numFmt formatCode="[$-409]mmm\ \'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651598176"/>
        <c:crosses val="autoZero"/>
        <c:auto val="1"/>
        <c:lblOffset val="100"/>
        <c:baseTimeUnit val="months"/>
        <c:majorUnit val="9"/>
        <c:majorTimeUnit val="months"/>
        <c:minorUnit val="1"/>
        <c:minorTimeUnit val="months"/>
      </c:dateAx>
      <c:valAx>
        <c:axId val="1651598176"/>
        <c:scaling>
          <c:orientation val="minMax"/>
          <c:max val="25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spc="10" baseline="0">
                <a:solidFill>
                  <a:schemeClr val="tx1"/>
                </a:solidFill>
                <a:latin typeface="AvenirNext LT Com Regular" panose="020B0503020202020204" pitchFamily="34" charset="0"/>
                <a:ea typeface="+mn-ea"/>
                <a:cs typeface="+mn-cs"/>
              </a:defRPr>
            </a:pPr>
            <a:endParaRPr lang="en-US"/>
          </a:p>
        </c:txPr>
        <c:crossAx val="1652034944"/>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2006</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en-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Energy</c:v>
                </c:pt>
                <c:pt idx="1">
                  <c:v>Materials</c:v>
                </c:pt>
                <c:pt idx="2">
                  <c:v>Industrials</c:v>
                </c:pt>
                <c:pt idx="3">
                  <c:v>Consumer discretionary</c:v>
                </c:pt>
                <c:pt idx="4">
                  <c:v>Consumer staples</c:v>
                </c:pt>
                <c:pt idx="5">
                  <c:v>Healthcare</c:v>
                </c:pt>
                <c:pt idx="6">
                  <c:v>Financials</c:v>
                </c:pt>
                <c:pt idx="7">
                  <c:v>Information technology</c:v>
                </c:pt>
                <c:pt idx="8">
                  <c:v>Communication services</c:v>
                </c:pt>
                <c:pt idx="9">
                  <c:v>Utilities</c:v>
                </c:pt>
              </c:strCache>
            </c:strRef>
          </c:cat>
          <c:val>
            <c:numRef>
              <c:f>Sheet1!$B$2:$B$11</c:f>
              <c:numCache>
                <c:formatCode>#,##0.00</c:formatCode>
                <c:ptCount val="10"/>
                <c:pt idx="0">
                  <c:v>16.48</c:v>
                </c:pt>
                <c:pt idx="1">
                  <c:v>13.71</c:v>
                </c:pt>
                <c:pt idx="2">
                  <c:v>7.55</c:v>
                </c:pt>
                <c:pt idx="3">
                  <c:v>6.66</c:v>
                </c:pt>
                <c:pt idx="4">
                  <c:v>5.46</c:v>
                </c:pt>
                <c:pt idx="5">
                  <c:v>2.04</c:v>
                </c:pt>
                <c:pt idx="6">
                  <c:v>19.45</c:v>
                </c:pt>
                <c:pt idx="7">
                  <c:v>15.19</c:v>
                </c:pt>
                <c:pt idx="8">
                  <c:v>10.1</c:v>
                </c:pt>
                <c:pt idx="9">
                  <c:v>3.37</c:v>
                </c:pt>
              </c:numCache>
            </c:numRef>
          </c:val>
          <c:extLst>
            <c:ext xmlns:c16="http://schemas.microsoft.com/office/drawing/2014/chart" uri="{C3380CC4-5D6E-409C-BE32-E72D297353CC}">
              <c16:uniqueId val="{00000000-5A14-F348-99F2-797F20F1ADF4}"/>
            </c:ext>
          </c:extLst>
        </c:ser>
        <c:ser>
          <c:idx val="1"/>
          <c:order val="1"/>
          <c:tx>
            <c:strRef>
              <c:f>Sheet1!$C$1</c:f>
              <c:strCache>
                <c:ptCount val="1"/>
                <c:pt idx="0">
                  <c:v>2026</c:v>
                </c:pt>
              </c:strCache>
            </c:strRef>
          </c:tx>
          <c:spPr>
            <a:solidFill>
              <a:srgbClr val="0074E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20000"/>
                        <a:lumOff val="80000"/>
                      </a:schemeClr>
                    </a:solidFill>
                    <a:latin typeface="+mn-lt"/>
                    <a:ea typeface="+mn-ea"/>
                    <a:cs typeface="+mn-cs"/>
                  </a:defRPr>
                </a:pPr>
                <a:endParaRPr lang="en-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Energy</c:v>
                </c:pt>
                <c:pt idx="1">
                  <c:v>Materials</c:v>
                </c:pt>
                <c:pt idx="2">
                  <c:v>Industrials</c:v>
                </c:pt>
                <c:pt idx="3">
                  <c:v>Consumer discretionary</c:v>
                </c:pt>
                <c:pt idx="4">
                  <c:v>Consumer staples</c:v>
                </c:pt>
                <c:pt idx="5">
                  <c:v>Healthcare</c:v>
                </c:pt>
                <c:pt idx="6">
                  <c:v>Financials</c:v>
                </c:pt>
                <c:pt idx="7">
                  <c:v>Information technology</c:v>
                </c:pt>
                <c:pt idx="8">
                  <c:v>Communication services</c:v>
                </c:pt>
                <c:pt idx="9">
                  <c:v>Utilities</c:v>
                </c:pt>
              </c:strCache>
            </c:strRef>
          </c:cat>
          <c:val>
            <c:numRef>
              <c:f>Sheet1!$C$2:$C$11</c:f>
              <c:numCache>
                <c:formatCode>#,##0.00</c:formatCode>
                <c:ptCount val="10"/>
                <c:pt idx="0">
                  <c:v>3.08</c:v>
                </c:pt>
                <c:pt idx="1">
                  <c:v>5.43</c:v>
                </c:pt>
                <c:pt idx="2">
                  <c:v>6.75</c:v>
                </c:pt>
                <c:pt idx="3">
                  <c:v>7.23</c:v>
                </c:pt>
                <c:pt idx="4">
                  <c:v>2.65</c:v>
                </c:pt>
                <c:pt idx="5">
                  <c:v>2.37</c:v>
                </c:pt>
                <c:pt idx="6">
                  <c:v>18.399999999999999</c:v>
                </c:pt>
                <c:pt idx="7">
                  <c:v>45.26</c:v>
                </c:pt>
                <c:pt idx="8">
                  <c:v>6</c:v>
                </c:pt>
                <c:pt idx="9">
                  <c:v>1.86</c:v>
                </c:pt>
              </c:numCache>
            </c:numRef>
          </c:val>
          <c:extLst>
            <c:ext xmlns:c16="http://schemas.microsoft.com/office/drawing/2014/chart" uri="{C3380CC4-5D6E-409C-BE32-E72D297353CC}">
              <c16:uniqueId val="{00000001-5A14-F348-99F2-797F20F1ADF4}"/>
            </c:ext>
          </c:extLst>
        </c:ser>
        <c:dLbls>
          <c:showLegendKey val="0"/>
          <c:showVal val="0"/>
          <c:showCatName val="0"/>
          <c:showSerName val="0"/>
          <c:showPercent val="0"/>
          <c:showBubbleSize val="0"/>
        </c:dLbls>
        <c:gapWidth val="120"/>
        <c:overlap val="-27"/>
        <c:axId val="433599168"/>
        <c:axId val="433591552"/>
      </c:barChart>
      <c:catAx>
        <c:axId val="43359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Cn" panose="020B0506020202020204" pitchFamily="34" charset="0"/>
                <a:ea typeface="+mn-ea"/>
                <a:cs typeface="+mn-cs"/>
              </a:defRPr>
            </a:pPr>
            <a:endParaRPr lang="en-MX"/>
          </a:p>
        </c:txPr>
        <c:crossAx val="433591552"/>
        <c:crosses val="autoZero"/>
        <c:auto val="1"/>
        <c:lblAlgn val="ctr"/>
        <c:lblOffset val="100"/>
        <c:noMultiLvlLbl val="0"/>
      </c:catAx>
      <c:valAx>
        <c:axId val="433591552"/>
        <c:scaling>
          <c:orientation val="minMax"/>
        </c:scaling>
        <c:delete val="1"/>
        <c:axPos val="l"/>
        <c:majorGridlines>
          <c:spPr>
            <a:ln w="9525" cap="flat" cmpd="sng" algn="ctr">
              <a:noFill/>
              <a:round/>
            </a:ln>
            <a:effectLst/>
          </c:spPr>
        </c:majorGridlines>
        <c:numFmt formatCode="#,##0.00" sourceLinked="1"/>
        <c:majorTickMark val="none"/>
        <c:minorTickMark val="none"/>
        <c:tickLblPos val="nextTo"/>
        <c:crossAx val="43359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noFill/>
            <a:ln>
              <a:no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28.000000000000004</c:v>
                </c:pt>
                <c:pt idx="1">
                  <c:v>10</c:v>
                </c:pt>
                <c:pt idx="2">
                  <c:v>12</c:v>
                </c:pt>
                <c:pt idx="3">
                  <c:v>6</c:v>
                </c:pt>
                <c:pt idx="4">
                  <c:v>44</c:v>
                </c:pt>
                <c:pt idx="5">
                  <c:v>10</c:v>
                </c:pt>
                <c:pt idx="6">
                  <c:v>16</c:v>
                </c:pt>
                <c:pt idx="7">
                  <c:v>18</c:v>
                </c:pt>
                <c:pt idx="8">
                  <c:v>28.000000000000004</c:v>
                </c:pt>
                <c:pt idx="9">
                  <c:v>42</c:v>
                </c:pt>
                <c:pt idx="10">
                  <c:v>30</c:v>
                </c:pt>
                <c:pt idx="11">
                  <c:v>12</c:v>
                </c:pt>
                <c:pt idx="12">
                  <c:v>26</c:v>
                </c:pt>
              </c:numCache>
            </c:numRef>
          </c:val>
          <c:extLst>
            <c:ext xmlns:c16="http://schemas.microsoft.com/office/drawing/2014/chart" uri="{C3380CC4-5D6E-409C-BE32-E72D297353CC}">
              <c16:uniqueId val="{00000000-A011-D148-BBE3-C3454ABFC201}"/>
            </c:ext>
          </c:extLst>
        </c:ser>
        <c:ser>
          <c:idx val="1"/>
          <c:order val="1"/>
          <c:tx>
            <c:strRef>
              <c:f>Sheet1!$C$1</c:f>
              <c:strCache>
                <c:ptCount val="1"/>
                <c:pt idx="0">
                  <c:v>Non-US</c:v>
                </c:pt>
              </c:strCache>
            </c:strRef>
          </c:tx>
          <c:spPr>
            <a:noFill/>
            <a:ln w="28575">
              <a:noFill/>
            </a:ln>
            <a:effectLst/>
          </c:spPr>
          <c:invertIfNegative val="0"/>
          <c:dLbls>
            <c:dLbl>
              <c:idx val="2"/>
              <c:tx>
                <c:rich>
                  <a:bodyPr/>
                  <a:lstStyle/>
                  <a:p>
                    <a:fld id="{ADD2DC11-4549-C94A-BBE4-3C05AF22536A}" type="VALUE">
                      <a:rPr lang="en-US" b="1" i="0" smtClean="0">
                        <a:latin typeface="AvenirNext LT Com Regular" panose="020B0503020202020204" pitchFamily="34" charset="0"/>
                      </a:rPr>
                      <a:pPr/>
                      <a:t>[VALUE]</a:t>
                    </a:fld>
                    <a:r>
                      <a:rPr lang="en-US" b="1" i="0">
                        <a:latin typeface="AvenirNext LT Com Regular" panose="020B0503020202020204" pitchFamily="34" charset="0"/>
                      </a:rPr>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011-D148-BBE3-C3454ABFC201}"/>
                </c:ext>
              </c:extLst>
            </c:dLbl>
            <c:dLbl>
              <c:idx val="3"/>
              <c:layout>
                <c:manualLayout>
                  <c:x val="0"/>
                  <c:y val="-3.884585347970678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11-D148-BBE3-C3454ABFC201}"/>
                </c:ext>
              </c:extLst>
            </c:dLbl>
            <c:dLbl>
              <c:idx val="4"/>
              <c:layout>
                <c:manualLayout>
                  <c:x val="-1.9077748585317343E-3"/>
                  <c:y val="6.93831089313577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011-D148-BBE3-C3454ABFC201}"/>
                </c:ext>
              </c:extLst>
            </c:dLbl>
            <c:dLbl>
              <c:idx val="6"/>
              <c:layout>
                <c:manualLayout>
                  <c:x val="3.8155497170634686E-3"/>
                  <c:y val="-1.03649529348882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11-D148-BBE3-C3454ABFC201}"/>
                </c:ext>
              </c:extLst>
            </c:dLbl>
            <c:dLbl>
              <c:idx val="7"/>
              <c:layout>
                <c:manualLayout>
                  <c:x val="1.9077748585317343E-3"/>
                  <c:y val="-4.668772825924550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11-D148-BBE3-C3454ABFC201}"/>
                </c:ext>
              </c:extLst>
            </c:dLbl>
            <c:dLbl>
              <c:idx val="8"/>
              <c:layout>
                <c:manualLayout>
                  <c:x val="-3.8155497170636087E-3"/>
                  <c:y val="2.381366805964815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11-D148-BBE3-C3454ABFC201}"/>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5F9E"/>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72</c:v>
                </c:pt>
                <c:pt idx="1">
                  <c:v>90</c:v>
                </c:pt>
                <c:pt idx="2">
                  <c:v>88</c:v>
                </c:pt>
                <c:pt idx="3">
                  <c:v>94</c:v>
                </c:pt>
                <c:pt idx="4">
                  <c:v>56.000000000000007</c:v>
                </c:pt>
                <c:pt idx="5">
                  <c:v>89.999999999999986</c:v>
                </c:pt>
                <c:pt idx="6">
                  <c:v>84</c:v>
                </c:pt>
                <c:pt idx="7">
                  <c:v>82</c:v>
                </c:pt>
                <c:pt idx="8">
                  <c:v>72</c:v>
                </c:pt>
                <c:pt idx="9">
                  <c:v>57.999999999999993</c:v>
                </c:pt>
                <c:pt idx="10">
                  <c:v>70</c:v>
                </c:pt>
                <c:pt idx="11">
                  <c:v>88</c:v>
                </c:pt>
                <c:pt idx="12">
                  <c:v>74</c:v>
                </c:pt>
              </c:numCache>
            </c:numRef>
          </c:val>
          <c:extLst>
            <c:ext xmlns:c16="http://schemas.microsoft.com/office/drawing/2014/chart" uri="{C3380CC4-5D6E-409C-BE32-E72D297353CC}">
              <c16:uniqueId val="{00000007-A011-D148-BBE3-C3454ABFC201}"/>
            </c:ext>
          </c:extLst>
        </c:ser>
        <c:ser>
          <c:idx val="2"/>
          <c:order val="2"/>
          <c:tx>
            <c:strRef>
              <c:f>Sheet1!$D$1</c:f>
              <c:strCache>
                <c:ptCount val="1"/>
                <c:pt idx="0">
                  <c:v>Column1</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numCache>
            </c:numRef>
          </c:val>
          <c:extLst>
            <c:ext xmlns:c16="http://schemas.microsoft.com/office/drawing/2014/chart" uri="{C3380CC4-5D6E-409C-BE32-E72D297353CC}">
              <c16:uniqueId val="{00000008-A011-D148-BBE3-C3454ABFC201}"/>
            </c:ext>
          </c:extLst>
        </c:ser>
        <c:ser>
          <c:idx val="3"/>
          <c:order val="3"/>
          <c:tx>
            <c:strRef>
              <c:f>Sheet1!$E$1</c:f>
              <c:strCache>
                <c:ptCount val="1"/>
                <c:pt idx="0">
                  <c:v>Column2</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numCache>
            </c:numRef>
          </c:val>
          <c:extLst>
            <c:ext xmlns:c16="http://schemas.microsoft.com/office/drawing/2014/chart" uri="{C3380CC4-5D6E-409C-BE32-E72D297353CC}">
              <c16:uniqueId val="{00000009-A011-D148-BBE3-C3454ABFC201}"/>
            </c:ext>
          </c:extLst>
        </c:ser>
        <c:dLbls>
          <c:showLegendKey val="0"/>
          <c:showVal val="0"/>
          <c:showCatName val="0"/>
          <c:showSerName val="0"/>
          <c:showPercent val="0"/>
          <c:showBubbleSize val="0"/>
        </c:dLbls>
        <c:gapWidth val="118"/>
        <c:overlap val="100"/>
        <c:axId val="418935408"/>
        <c:axId val="418937120"/>
      </c:barChart>
      <c:catAx>
        <c:axId val="418935408"/>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37120"/>
        <c:crosses val="autoZero"/>
        <c:auto val="1"/>
        <c:lblAlgn val="ctr"/>
        <c:lblOffset val="100"/>
        <c:noMultiLvlLbl val="0"/>
      </c:catAx>
      <c:valAx>
        <c:axId val="41893712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3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solidFill>
              <a:schemeClr val="accent3"/>
            </a:solidFill>
            <a:ln w="22225">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14</c:v>
                </c:pt>
                <c:pt idx="1">
                  <c:v>5</c:v>
                </c:pt>
                <c:pt idx="2">
                  <c:v>6</c:v>
                </c:pt>
                <c:pt idx="3">
                  <c:v>3</c:v>
                </c:pt>
                <c:pt idx="4">
                  <c:v>22</c:v>
                </c:pt>
                <c:pt idx="5">
                  <c:v>5</c:v>
                </c:pt>
                <c:pt idx="6">
                  <c:v>8</c:v>
                </c:pt>
                <c:pt idx="7">
                  <c:v>9</c:v>
                </c:pt>
                <c:pt idx="8">
                  <c:v>14</c:v>
                </c:pt>
                <c:pt idx="9">
                  <c:v>21</c:v>
                </c:pt>
                <c:pt idx="10">
                  <c:v>15</c:v>
                </c:pt>
                <c:pt idx="11">
                  <c:v>6</c:v>
                </c:pt>
                <c:pt idx="12">
                  <c:v>13</c:v>
                </c:pt>
              </c:numCache>
            </c:numRef>
          </c:val>
          <c:extLst>
            <c:ext xmlns:c16="http://schemas.microsoft.com/office/drawing/2014/chart" uri="{C3380CC4-5D6E-409C-BE32-E72D297353CC}">
              <c16:uniqueId val="{00000000-56DE-714C-9454-D9BB98FBAB98}"/>
            </c:ext>
          </c:extLst>
        </c:ser>
        <c:ser>
          <c:idx val="1"/>
          <c:order val="1"/>
          <c:tx>
            <c:strRef>
              <c:f>Sheet1!$C$1</c:f>
              <c:strCache>
                <c:ptCount val="1"/>
                <c:pt idx="0">
                  <c:v>Developed international</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8</c:v>
                </c:pt>
                <c:pt idx="1">
                  <c:v>27</c:v>
                </c:pt>
                <c:pt idx="2">
                  <c:v>11</c:v>
                </c:pt>
                <c:pt idx="3">
                  <c:v>6</c:v>
                </c:pt>
                <c:pt idx="4">
                  <c:v>11</c:v>
                </c:pt>
                <c:pt idx="5">
                  <c:v>12</c:v>
                </c:pt>
                <c:pt idx="6">
                  <c:v>4</c:v>
                </c:pt>
                <c:pt idx="7">
                  <c:v>4</c:v>
                </c:pt>
                <c:pt idx="8">
                  <c:v>8</c:v>
                </c:pt>
                <c:pt idx="9">
                  <c:v>10</c:v>
                </c:pt>
                <c:pt idx="10">
                  <c:v>9</c:v>
                </c:pt>
                <c:pt idx="11">
                  <c:v>9</c:v>
                </c:pt>
                <c:pt idx="12">
                  <c:v>12</c:v>
                </c:pt>
              </c:numCache>
            </c:numRef>
          </c:val>
          <c:extLst>
            <c:ext xmlns:c16="http://schemas.microsoft.com/office/drawing/2014/chart" uri="{C3380CC4-5D6E-409C-BE32-E72D297353CC}">
              <c16:uniqueId val="{00000001-56DE-714C-9454-D9BB98FBAB98}"/>
            </c:ext>
          </c:extLst>
        </c:ser>
        <c:ser>
          <c:idx val="2"/>
          <c:order val="2"/>
          <c:tx>
            <c:strRef>
              <c:f>Sheet1!$D$1</c:f>
              <c:strCache>
                <c:ptCount val="1"/>
                <c:pt idx="0">
                  <c:v>China</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pt idx="0">
                  <c:v>4</c:v>
                </c:pt>
                <c:pt idx="1">
                  <c:v>6</c:v>
                </c:pt>
                <c:pt idx="2">
                  <c:v>0</c:v>
                </c:pt>
                <c:pt idx="3">
                  <c:v>19</c:v>
                </c:pt>
                <c:pt idx="4">
                  <c:v>2</c:v>
                </c:pt>
                <c:pt idx="5">
                  <c:v>21</c:v>
                </c:pt>
                <c:pt idx="6">
                  <c:v>32</c:v>
                </c:pt>
                <c:pt idx="7">
                  <c:v>25</c:v>
                </c:pt>
                <c:pt idx="8">
                  <c:v>6</c:v>
                </c:pt>
                <c:pt idx="9">
                  <c:v>1</c:v>
                </c:pt>
                <c:pt idx="10">
                  <c:v>18</c:v>
                </c:pt>
                <c:pt idx="11">
                  <c:v>18</c:v>
                </c:pt>
                <c:pt idx="12">
                  <c:v>11</c:v>
                </c:pt>
              </c:numCache>
            </c:numRef>
          </c:val>
          <c:extLst>
            <c:ext xmlns:c16="http://schemas.microsoft.com/office/drawing/2014/chart" uri="{C3380CC4-5D6E-409C-BE32-E72D297353CC}">
              <c16:uniqueId val="{00000002-56DE-714C-9454-D9BB98FBAB98}"/>
            </c:ext>
          </c:extLst>
        </c:ser>
        <c:ser>
          <c:idx val="3"/>
          <c:order val="3"/>
          <c:tx>
            <c:strRef>
              <c:f>Sheet1!$E$1</c:f>
              <c:strCache>
                <c:ptCount val="1"/>
                <c:pt idx="0">
                  <c:v>Emerging markets (ex China)</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pt idx="0">
                  <c:v>24</c:v>
                </c:pt>
                <c:pt idx="1">
                  <c:v>12</c:v>
                </c:pt>
                <c:pt idx="2">
                  <c:v>33</c:v>
                </c:pt>
                <c:pt idx="3">
                  <c:v>22</c:v>
                </c:pt>
                <c:pt idx="4">
                  <c:v>15</c:v>
                </c:pt>
                <c:pt idx="5">
                  <c:v>12</c:v>
                </c:pt>
                <c:pt idx="6">
                  <c:v>6</c:v>
                </c:pt>
                <c:pt idx="7">
                  <c:v>12</c:v>
                </c:pt>
                <c:pt idx="8">
                  <c:v>22</c:v>
                </c:pt>
                <c:pt idx="9">
                  <c:v>18</c:v>
                </c:pt>
                <c:pt idx="10">
                  <c:v>8</c:v>
                </c:pt>
                <c:pt idx="11">
                  <c:v>17</c:v>
                </c:pt>
                <c:pt idx="12">
                  <c:v>14</c:v>
                </c:pt>
              </c:numCache>
            </c:numRef>
          </c:val>
          <c:extLst>
            <c:ext xmlns:c16="http://schemas.microsoft.com/office/drawing/2014/chart" uri="{C3380CC4-5D6E-409C-BE32-E72D297353CC}">
              <c16:uniqueId val="{00000003-56DE-714C-9454-D9BB98FBAB98}"/>
            </c:ext>
          </c:extLst>
        </c:ser>
        <c:dLbls>
          <c:showLegendKey val="0"/>
          <c:showVal val="0"/>
          <c:showCatName val="0"/>
          <c:showSerName val="0"/>
          <c:showPercent val="0"/>
          <c:showBubbleSize val="0"/>
        </c:dLbls>
        <c:gapWidth val="21"/>
        <c:overlap val="100"/>
        <c:axId val="850778688"/>
        <c:axId val="850785408"/>
      </c:barChart>
      <c:catAx>
        <c:axId val="85077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MX"/>
          </a:p>
        </c:txPr>
        <c:crossAx val="850785408"/>
        <c:crosses val="autoZero"/>
        <c:auto val="1"/>
        <c:lblAlgn val="ctr"/>
        <c:lblOffset val="100"/>
        <c:noMultiLvlLbl val="0"/>
      </c:catAx>
      <c:valAx>
        <c:axId val="850785408"/>
        <c:scaling>
          <c:orientation val="minMax"/>
        </c:scaling>
        <c:delete val="1"/>
        <c:axPos val="l"/>
        <c:numFmt formatCode="0%" sourceLinked="1"/>
        <c:majorTickMark val="none"/>
        <c:minorTickMark val="none"/>
        <c:tickLblPos val="nextTo"/>
        <c:crossAx val="850778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28.000000000000004</c:v>
                </c:pt>
                <c:pt idx="1">
                  <c:v>10</c:v>
                </c:pt>
                <c:pt idx="2">
                  <c:v>12</c:v>
                </c:pt>
                <c:pt idx="3">
                  <c:v>6</c:v>
                </c:pt>
                <c:pt idx="4">
                  <c:v>44</c:v>
                </c:pt>
                <c:pt idx="5">
                  <c:v>10</c:v>
                </c:pt>
                <c:pt idx="6">
                  <c:v>16</c:v>
                </c:pt>
                <c:pt idx="7">
                  <c:v>18</c:v>
                </c:pt>
                <c:pt idx="8">
                  <c:v>28.000000000000004</c:v>
                </c:pt>
                <c:pt idx="9">
                  <c:v>42</c:v>
                </c:pt>
                <c:pt idx="10">
                  <c:v>30</c:v>
                </c:pt>
                <c:pt idx="11">
                  <c:v>12</c:v>
                </c:pt>
                <c:pt idx="12">
                  <c:v>26</c:v>
                </c:pt>
              </c:numCache>
            </c:numRef>
          </c:val>
          <c:extLst>
            <c:ext xmlns:c16="http://schemas.microsoft.com/office/drawing/2014/chart" uri="{C3380CC4-5D6E-409C-BE32-E72D297353CC}">
              <c16:uniqueId val="{00000000-8C8C-5A40-9A4F-E49790251915}"/>
            </c:ext>
          </c:extLst>
        </c:ser>
        <c:ser>
          <c:idx val="1"/>
          <c:order val="1"/>
          <c:tx>
            <c:strRef>
              <c:f>Sheet1!$C$1</c:f>
              <c:strCache>
                <c:ptCount val="1"/>
                <c:pt idx="0">
                  <c:v>Non-US</c:v>
                </c:pt>
              </c:strCache>
            </c:strRef>
          </c:tx>
          <c:spPr>
            <a:noFill/>
            <a:ln w="28575">
              <a:no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72</c:v>
                </c:pt>
                <c:pt idx="1">
                  <c:v>90</c:v>
                </c:pt>
                <c:pt idx="2">
                  <c:v>88</c:v>
                </c:pt>
                <c:pt idx="3">
                  <c:v>94</c:v>
                </c:pt>
                <c:pt idx="4">
                  <c:v>56.000000000000007</c:v>
                </c:pt>
                <c:pt idx="5">
                  <c:v>89.999999999999986</c:v>
                </c:pt>
                <c:pt idx="6">
                  <c:v>84</c:v>
                </c:pt>
                <c:pt idx="7">
                  <c:v>82</c:v>
                </c:pt>
                <c:pt idx="8">
                  <c:v>72</c:v>
                </c:pt>
                <c:pt idx="9">
                  <c:v>57.999999999999993</c:v>
                </c:pt>
                <c:pt idx="10">
                  <c:v>70</c:v>
                </c:pt>
                <c:pt idx="11">
                  <c:v>88</c:v>
                </c:pt>
                <c:pt idx="12">
                  <c:v>74</c:v>
                </c:pt>
              </c:numCache>
            </c:numRef>
          </c:val>
          <c:extLst>
            <c:ext xmlns:c16="http://schemas.microsoft.com/office/drawing/2014/chart" uri="{C3380CC4-5D6E-409C-BE32-E72D297353CC}">
              <c16:uniqueId val="{00000001-8C8C-5A40-9A4F-E49790251915}"/>
            </c:ext>
          </c:extLst>
        </c:ser>
        <c:ser>
          <c:idx val="2"/>
          <c:order val="2"/>
          <c:tx>
            <c:strRef>
              <c:f>Sheet1!$D$1</c:f>
              <c:strCache>
                <c:ptCount val="1"/>
                <c:pt idx="0">
                  <c:v>Column1</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numCache>
            </c:numRef>
          </c:val>
          <c:extLst>
            <c:ext xmlns:c16="http://schemas.microsoft.com/office/drawing/2014/chart" uri="{C3380CC4-5D6E-409C-BE32-E72D297353CC}">
              <c16:uniqueId val="{00000002-8C8C-5A40-9A4F-E49790251915}"/>
            </c:ext>
          </c:extLst>
        </c:ser>
        <c:ser>
          <c:idx val="3"/>
          <c:order val="3"/>
          <c:tx>
            <c:strRef>
              <c:f>Sheet1!$E$1</c:f>
              <c:strCache>
                <c:ptCount val="1"/>
                <c:pt idx="0">
                  <c:v>Column2</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numCache>
            </c:numRef>
          </c:val>
          <c:extLst>
            <c:ext xmlns:c16="http://schemas.microsoft.com/office/drawing/2014/chart" uri="{C3380CC4-5D6E-409C-BE32-E72D297353CC}">
              <c16:uniqueId val="{00000003-8C8C-5A40-9A4F-E49790251915}"/>
            </c:ext>
          </c:extLst>
        </c:ser>
        <c:dLbls>
          <c:showLegendKey val="0"/>
          <c:showVal val="0"/>
          <c:showCatName val="0"/>
          <c:showSerName val="0"/>
          <c:showPercent val="0"/>
          <c:showBubbleSize val="0"/>
        </c:dLbls>
        <c:gapWidth val="118"/>
        <c:overlap val="100"/>
        <c:axId val="418935408"/>
        <c:axId val="418937120"/>
      </c:barChart>
      <c:catAx>
        <c:axId val="418935408"/>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venirNext LT Com Regular" panose="020B0503020202020204" pitchFamily="34" charset="0"/>
                <a:ea typeface="+mn-ea"/>
                <a:cs typeface="+mn-cs"/>
              </a:defRPr>
            </a:pPr>
            <a:endParaRPr lang="en-US"/>
          </a:p>
        </c:txPr>
        <c:crossAx val="418937120"/>
        <c:crosses val="autoZero"/>
        <c:auto val="1"/>
        <c:lblAlgn val="ctr"/>
        <c:lblOffset val="100"/>
        <c:noMultiLvlLbl val="0"/>
      </c:catAx>
      <c:valAx>
        <c:axId val="41893712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venirNext LT Com Regular" panose="020B0503020202020204" pitchFamily="34" charset="0"/>
                <a:ea typeface="+mn-ea"/>
                <a:cs typeface="+mn-cs"/>
              </a:defRPr>
            </a:pPr>
            <a:endParaRPr lang="en-US"/>
          </a:p>
        </c:txPr>
        <c:crossAx val="41893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b="1">
          <a:latin typeface="AvenirNext LT Com Regular" panose="020B0503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spPr>
            <a:ln>
              <a:noFill/>
            </a:ln>
          </c:spPr>
          <c:dPt>
            <c:idx val="0"/>
            <c:bubble3D val="0"/>
            <c:spPr>
              <a:solidFill>
                <a:srgbClr val="2A8BE9"/>
              </a:solidFill>
              <a:ln w="19050">
                <a:noFill/>
              </a:ln>
              <a:effectLst/>
            </c:spPr>
            <c:extLst>
              <c:ext xmlns:c16="http://schemas.microsoft.com/office/drawing/2014/chart" uri="{C3380CC4-5D6E-409C-BE32-E72D297353CC}">
                <c16:uniqueId val="{00000001-8C4E-1545-B194-368E0BEC22A9}"/>
              </c:ext>
            </c:extLst>
          </c:dPt>
          <c:dPt>
            <c:idx val="1"/>
            <c:bubble3D val="0"/>
            <c:spPr>
              <a:solidFill>
                <a:srgbClr val="2A8BE9">
                  <a:alpha val="27129"/>
                </a:srgbClr>
              </a:solidFill>
              <a:ln w="19050">
                <a:noFill/>
              </a:ln>
              <a:effectLst/>
            </c:spPr>
            <c:extLst>
              <c:ext xmlns:c16="http://schemas.microsoft.com/office/drawing/2014/chart" uri="{C3380CC4-5D6E-409C-BE32-E72D297353CC}">
                <c16:uniqueId val="{00000003-8C4E-1545-B194-368E0BEC22A9}"/>
              </c:ext>
            </c:extLst>
          </c:dPt>
          <c:val>
            <c:numRef>
              <c:f>'F2 Share (Index) 3 yr'!$E$39:$F$39</c:f>
              <c:numCache>
                <c:formatCode>General</c:formatCode>
                <c:ptCount val="2"/>
                <c:pt idx="0">
                  <c:v>0.33333333333332998</c:v>
                </c:pt>
                <c:pt idx="1">
                  <c:v>0.66666666666666596</c:v>
                </c:pt>
              </c:numCache>
            </c:numRef>
          </c:val>
          <c:extLst>
            <c:ext xmlns:c16="http://schemas.microsoft.com/office/drawing/2014/chart" uri="{C3380CC4-5D6E-409C-BE32-E72D297353CC}">
              <c16:uniqueId val="{00000004-8C4E-1545-B194-368E0BEC22A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spPr>
            <a:solidFill>
              <a:srgbClr val="00D190"/>
            </a:solidFill>
            <a:ln>
              <a:noFill/>
            </a:ln>
          </c:spPr>
          <c:dPt>
            <c:idx val="0"/>
            <c:bubble3D val="0"/>
            <c:spPr>
              <a:solidFill>
                <a:srgbClr val="00D190"/>
              </a:solidFill>
              <a:ln w="19050">
                <a:noFill/>
              </a:ln>
              <a:effectLst/>
            </c:spPr>
            <c:extLst>
              <c:ext xmlns:c16="http://schemas.microsoft.com/office/drawing/2014/chart" uri="{C3380CC4-5D6E-409C-BE32-E72D297353CC}">
                <c16:uniqueId val="{00000001-6CFF-4741-94F5-14A848E3D2C2}"/>
              </c:ext>
            </c:extLst>
          </c:dPt>
          <c:dPt>
            <c:idx val="1"/>
            <c:bubble3D val="0"/>
            <c:spPr>
              <a:solidFill>
                <a:srgbClr val="00D190">
                  <a:alpha val="14908"/>
                </a:srgbClr>
              </a:solidFill>
              <a:ln w="19050">
                <a:noFill/>
              </a:ln>
              <a:effectLst/>
            </c:spPr>
            <c:extLst>
              <c:ext xmlns:c16="http://schemas.microsoft.com/office/drawing/2014/chart" uri="{C3380CC4-5D6E-409C-BE32-E72D297353CC}">
                <c16:uniqueId val="{00000003-6CFF-4741-94F5-14A848E3D2C2}"/>
              </c:ext>
            </c:extLst>
          </c:dPt>
          <c:val>
            <c:numRef>
              <c:f>'F2 Share (Index) 3 yr'!$E$40:$F$40</c:f>
              <c:numCache>
                <c:formatCode>General</c:formatCode>
                <c:ptCount val="2"/>
                <c:pt idx="0">
                  <c:v>0.66666666666666596</c:v>
                </c:pt>
                <c:pt idx="1">
                  <c:v>0.33333333333332998</c:v>
                </c:pt>
              </c:numCache>
            </c:numRef>
          </c:val>
          <c:extLst>
            <c:ext xmlns:c16="http://schemas.microsoft.com/office/drawing/2014/chart" uri="{C3380CC4-5D6E-409C-BE32-E72D297353CC}">
              <c16:uniqueId val="{00000004-6CFF-4741-94F5-14A848E3D2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037D-B24B-9CC3-1A9B9BF2242F}"/>
              </c:ext>
            </c:extLst>
          </c:dPt>
          <c:dPt>
            <c:idx val="1"/>
            <c:bubble3D val="0"/>
            <c:spPr>
              <a:solidFill>
                <a:srgbClr val="AAD0F7"/>
              </a:solidFill>
              <a:ln w="12700">
                <a:noFill/>
              </a:ln>
              <a:effectLst/>
            </c:spPr>
            <c:extLst>
              <c:ext xmlns:c16="http://schemas.microsoft.com/office/drawing/2014/chart" uri="{C3380CC4-5D6E-409C-BE32-E72D297353CC}">
                <c16:uniqueId val="{00000003-037D-B24B-9CC3-1A9B9BF2242F}"/>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037D-B24B-9CC3-1A9B9BF2242F}"/>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037D-B24B-9CC3-1A9B9BF2242F}"/>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037D-B24B-9CC3-1A9B9BF2242F}"/>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037D-B24B-9CC3-1A9B9BF2242F}"/>
              </c:ext>
            </c:extLst>
          </c:dPt>
          <c:dLbls>
            <c:dLbl>
              <c:idx val="0"/>
              <c:delete val="1"/>
              <c:extLst>
                <c:ext xmlns:c15="http://schemas.microsoft.com/office/drawing/2012/chart" uri="{CE6537A1-D6FC-4f65-9D91-7224C49458BB}"/>
                <c:ext xmlns:c16="http://schemas.microsoft.com/office/drawing/2014/chart" uri="{C3380CC4-5D6E-409C-BE32-E72D297353CC}">
                  <c16:uniqueId val="{00000001-037D-B24B-9CC3-1A9B9BF2242F}"/>
                </c:ext>
              </c:extLst>
            </c:dLbl>
            <c:dLbl>
              <c:idx val="1"/>
              <c:delete val="1"/>
              <c:extLst>
                <c:ext xmlns:c15="http://schemas.microsoft.com/office/drawing/2012/chart" uri="{CE6537A1-D6FC-4f65-9D91-7224C49458BB}"/>
                <c:ext xmlns:c16="http://schemas.microsoft.com/office/drawing/2014/chart" uri="{C3380CC4-5D6E-409C-BE32-E72D297353CC}">
                  <c16:uniqueId val="{00000003-037D-B24B-9CC3-1A9B9BF2242F}"/>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37D-B24B-9CC3-1A9B9BF2242F}"/>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037D-B24B-9CC3-1A9B9BF2242F}"/>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037D-B24B-9CC3-1A9B9BF2242F}"/>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037D-B24B-9CC3-1A9B9BF2242F}"/>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71</c:v>
                </c:pt>
                <c:pt idx="1">
                  <c:v>29</c:v>
                </c:pt>
              </c:numCache>
            </c:numRef>
          </c:val>
          <c:extLst>
            <c:ext xmlns:c16="http://schemas.microsoft.com/office/drawing/2014/chart" uri="{C3380CC4-5D6E-409C-BE32-E72D297353CC}">
              <c16:uniqueId val="{0000000C-037D-B24B-9CC3-1A9B9BF2242F}"/>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A80F-7541-8C86-B3E4D1D8C9DD}"/>
              </c:ext>
            </c:extLst>
          </c:dPt>
          <c:dPt>
            <c:idx val="1"/>
            <c:bubble3D val="0"/>
            <c:spPr>
              <a:solidFill>
                <a:srgbClr val="AAD0F7"/>
              </a:solidFill>
              <a:ln w="12700">
                <a:noFill/>
              </a:ln>
              <a:effectLst/>
            </c:spPr>
            <c:extLst>
              <c:ext xmlns:c16="http://schemas.microsoft.com/office/drawing/2014/chart" uri="{C3380CC4-5D6E-409C-BE32-E72D297353CC}">
                <c16:uniqueId val="{00000003-A80F-7541-8C86-B3E4D1D8C9DD}"/>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A80F-7541-8C86-B3E4D1D8C9DD}"/>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A80F-7541-8C86-B3E4D1D8C9DD}"/>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A80F-7541-8C86-B3E4D1D8C9DD}"/>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A80F-7541-8C86-B3E4D1D8C9DD}"/>
              </c:ext>
            </c:extLst>
          </c:dPt>
          <c:dLbls>
            <c:dLbl>
              <c:idx val="0"/>
              <c:delete val="1"/>
              <c:extLst>
                <c:ext xmlns:c15="http://schemas.microsoft.com/office/drawing/2012/chart" uri="{CE6537A1-D6FC-4f65-9D91-7224C49458BB}"/>
                <c:ext xmlns:c16="http://schemas.microsoft.com/office/drawing/2014/chart" uri="{C3380CC4-5D6E-409C-BE32-E72D297353CC}">
                  <c16:uniqueId val="{00000001-A80F-7541-8C86-B3E4D1D8C9DD}"/>
                </c:ext>
              </c:extLst>
            </c:dLbl>
            <c:dLbl>
              <c:idx val="1"/>
              <c:delete val="1"/>
              <c:extLst>
                <c:ext xmlns:c15="http://schemas.microsoft.com/office/drawing/2012/chart" uri="{CE6537A1-D6FC-4f65-9D91-7224C49458BB}"/>
                <c:ext xmlns:c16="http://schemas.microsoft.com/office/drawing/2014/chart" uri="{C3380CC4-5D6E-409C-BE32-E72D297353CC}">
                  <c16:uniqueId val="{00000003-A80F-7541-8C86-B3E4D1D8C9DD}"/>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A80F-7541-8C86-B3E4D1D8C9DD}"/>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80F-7541-8C86-B3E4D1D8C9DD}"/>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A80F-7541-8C86-B3E4D1D8C9DD}"/>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A80F-7541-8C86-B3E4D1D8C9DD}"/>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86</c:v>
                </c:pt>
                <c:pt idx="1">
                  <c:v>14</c:v>
                </c:pt>
              </c:numCache>
            </c:numRef>
          </c:val>
          <c:extLst>
            <c:ext xmlns:c16="http://schemas.microsoft.com/office/drawing/2014/chart" uri="{C3380CC4-5D6E-409C-BE32-E72D297353CC}">
              <c16:uniqueId val="{0000000C-A80F-7541-8C86-B3E4D1D8C9DD}"/>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A96A-B547-878D-B6EC85B392AB}"/>
              </c:ext>
            </c:extLst>
          </c:dPt>
          <c:dPt>
            <c:idx val="1"/>
            <c:bubble3D val="0"/>
            <c:spPr>
              <a:solidFill>
                <a:srgbClr val="AAD0F7"/>
              </a:solidFill>
              <a:ln w="12700">
                <a:noFill/>
              </a:ln>
              <a:effectLst/>
            </c:spPr>
            <c:extLst>
              <c:ext xmlns:c16="http://schemas.microsoft.com/office/drawing/2014/chart" uri="{C3380CC4-5D6E-409C-BE32-E72D297353CC}">
                <c16:uniqueId val="{00000003-A96A-B547-878D-B6EC85B392AB}"/>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A96A-B547-878D-B6EC85B392AB}"/>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A96A-B547-878D-B6EC85B392AB}"/>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A96A-B547-878D-B6EC85B392AB}"/>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A96A-B547-878D-B6EC85B392AB}"/>
              </c:ext>
            </c:extLst>
          </c:dPt>
          <c:dLbls>
            <c:dLbl>
              <c:idx val="0"/>
              <c:delete val="1"/>
              <c:extLst>
                <c:ext xmlns:c15="http://schemas.microsoft.com/office/drawing/2012/chart" uri="{CE6537A1-D6FC-4f65-9D91-7224C49458BB}"/>
                <c:ext xmlns:c16="http://schemas.microsoft.com/office/drawing/2014/chart" uri="{C3380CC4-5D6E-409C-BE32-E72D297353CC}">
                  <c16:uniqueId val="{00000001-A96A-B547-878D-B6EC85B392AB}"/>
                </c:ext>
              </c:extLst>
            </c:dLbl>
            <c:dLbl>
              <c:idx val="1"/>
              <c:delete val="1"/>
              <c:extLst>
                <c:ext xmlns:c15="http://schemas.microsoft.com/office/drawing/2012/chart" uri="{CE6537A1-D6FC-4f65-9D91-7224C49458BB}"/>
                <c:ext xmlns:c16="http://schemas.microsoft.com/office/drawing/2014/chart" uri="{C3380CC4-5D6E-409C-BE32-E72D297353CC}">
                  <c16:uniqueId val="{00000003-A96A-B547-878D-B6EC85B392AB}"/>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A96A-B547-878D-B6EC85B392AB}"/>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96A-B547-878D-B6EC85B392AB}"/>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A96A-B547-878D-B6EC85B392AB}"/>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A96A-B547-878D-B6EC85B392A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93</c:v>
                </c:pt>
                <c:pt idx="1">
                  <c:v>7</c:v>
                </c:pt>
              </c:numCache>
            </c:numRef>
          </c:val>
          <c:extLst>
            <c:ext xmlns:c16="http://schemas.microsoft.com/office/drawing/2014/chart" uri="{C3380CC4-5D6E-409C-BE32-E72D297353CC}">
              <c16:uniqueId val="{0000000C-A96A-B547-878D-B6EC85B392AB}"/>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200" b="1" i="0">
                <a:solidFill>
                  <a:srgbClr val="0068AE"/>
                </a:solidFill>
                <a:effectLst/>
                <a:latin typeface="AvenirNext LT Com Regular" panose="020B0503020202020204" pitchFamily="34" charset="0"/>
              </a:rPr>
              <a:t>S&amp;P 500 cyclically adjusted price-to-earnings (CAPE) ratio</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Column2</c:v>
                </c:pt>
              </c:strCache>
            </c:strRef>
          </c:tx>
          <c:spPr>
            <a:ln w="22225" cap="rnd">
              <a:solidFill>
                <a:srgbClr val="0068AE"/>
              </a:solidFill>
              <a:round/>
            </a:ln>
            <a:effectLst/>
          </c:spPr>
          <c:marker>
            <c:symbol val="none"/>
          </c:marker>
          <c:cat>
            <c:numRef>
              <c:f>Sheet1!$A$2:$A$680</c:f>
              <c:numCache>
                <c:formatCode>General</c:formatCode>
                <c:ptCount val="679"/>
                <c:pt idx="0">
                  <c:v>1970</c:v>
                </c:pt>
                <c:pt idx="210">
                  <c:v>1990</c:v>
                </c:pt>
                <c:pt idx="424">
                  <c:v>2010</c:v>
                </c:pt>
                <c:pt idx="632">
                  <c:v>2026</c:v>
                </c:pt>
              </c:numCache>
            </c:numRef>
          </c:cat>
          <c:val>
            <c:numRef>
              <c:f>Sheet1!$B$2:$B$680</c:f>
              <c:numCache>
                <c:formatCode>General</c:formatCode>
                <c:ptCount val="679"/>
                <c:pt idx="0">
                  <c:v>17.090541395140207</c:v>
                </c:pt>
                <c:pt idx="1">
                  <c:v>16.372586787159854</c:v>
                </c:pt>
                <c:pt idx="2">
                  <c:v>16.531690813943612</c:v>
                </c:pt>
                <c:pt idx="3">
                  <c:v>15.873067819354061</c:v>
                </c:pt>
                <c:pt idx="4">
                  <c:v>13.983836060789193</c:v>
                </c:pt>
                <c:pt idx="5">
                  <c:v>13.799691797725178</c:v>
                </c:pt>
                <c:pt idx="6">
                  <c:v>13.726499744359767</c:v>
                </c:pt>
                <c:pt idx="7">
                  <c:v>14.100456516815445</c:v>
                </c:pt>
                <c:pt idx="8">
                  <c:v>14.84266114524222</c:v>
                </c:pt>
                <c:pt idx="9">
                  <c:v>15.064185404089633</c:v>
                </c:pt>
                <c:pt idx="10">
                  <c:v>14.950761908791733</c:v>
                </c:pt>
                <c:pt idx="11">
                  <c:v>15.873840687205744</c:v>
                </c:pt>
                <c:pt idx="12">
                  <c:v>16.461793943491941</c:v>
                </c:pt>
                <c:pt idx="13">
                  <c:v>17.034534781502131</c:v>
                </c:pt>
                <c:pt idx="14">
                  <c:v>17.402902607188878</c:v>
                </c:pt>
                <c:pt idx="15">
                  <c:v>17.924110447959606</c:v>
                </c:pt>
                <c:pt idx="16">
                  <c:v>17.564153279699386</c:v>
                </c:pt>
                <c:pt idx="17">
                  <c:v>17.083166880070703</c:v>
                </c:pt>
                <c:pt idx="18">
                  <c:v>16.889414708693359</c:v>
                </c:pt>
                <c:pt idx="19">
                  <c:v>16.51944944305157</c:v>
                </c:pt>
                <c:pt idx="20">
                  <c:v>16.856792547836001</c:v>
                </c:pt>
                <c:pt idx="21">
                  <c:v>16.428862709159475</c:v>
                </c:pt>
                <c:pt idx="22">
                  <c:v>15.638712654326646</c:v>
                </c:pt>
                <c:pt idx="23">
                  <c:v>16.603557212925331</c:v>
                </c:pt>
                <c:pt idx="24">
                  <c:v>17.262996797035175</c:v>
                </c:pt>
                <c:pt idx="25">
                  <c:v>17.464147605486172</c:v>
                </c:pt>
                <c:pt idx="26">
                  <c:v>17.805643849614942</c:v>
                </c:pt>
                <c:pt idx="27">
                  <c:v>17.915161678498293</c:v>
                </c:pt>
                <c:pt idx="28">
                  <c:v>17.662646200372549</c:v>
                </c:pt>
                <c:pt idx="29">
                  <c:v>17.640857315740249</c:v>
                </c:pt>
                <c:pt idx="30">
                  <c:v>17.398690031138166</c:v>
                </c:pt>
                <c:pt idx="31">
                  <c:v>17.943404688029794</c:v>
                </c:pt>
                <c:pt idx="32">
                  <c:v>17.613854552912102</c:v>
                </c:pt>
                <c:pt idx="33">
                  <c:v>17.533183854158548</c:v>
                </c:pt>
                <c:pt idx="34">
                  <c:v>18.338894714968045</c:v>
                </c:pt>
                <c:pt idx="35">
                  <c:v>18.645719442073673</c:v>
                </c:pt>
                <c:pt idx="36">
                  <c:v>18.712530467302425</c:v>
                </c:pt>
                <c:pt idx="37">
                  <c:v>17.889889599193744</c:v>
                </c:pt>
                <c:pt idx="38">
                  <c:v>17.412142058290321</c:v>
                </c:pt>
                <c:pt idx="39">
                  <c:v>16.935740066050819</c:v>
                </c:pt>
                <c:pt idx="40">
                  <c:v>16.314338759668566</c:v>
                </c:pt>
                <c:pt idx="41">
                  <c:v>15.808323047681974</c:v>
                </c:pt>
                <c:pt idx="42">
                  <c:v>15.889518573988781</c:v>
                </c:pt>
                <c:pt idx="43">
                  <c:v>15.278501094706119</c:v>
                </c:pt>
                <c:pt idx="44">
                  <c:v>15.475308601805558</c:v>
                </c:pt>
                <c:pt idx="45">
                  <c:v>15.913516308933378</c:v>
                </c:pt>
                <c:pt idx="46">
                  <c:v>14.651845159710565</c:v>
                </c:pt>
                <c:pt idx="47">
                  <c:v>13.493329686205884</c:v>
                </c:pt>
                <c:pt idx="48">
                  <c:v>13.530721892513945</c:v>
                </c:pt>
                <c:pt idx="49">
                  <c:v>12.957321280205383</c:v>
                </c:pt>
                <c:pt idx="50">
                  <c:v>13.310364239140156</c:v>
                </c:pt>
                <c:pt idx="51">
                  <c:v>12.550411048540902</c:v>
                </c:pt>
                <c:pt idx="52">
                  <c:v>11.995436947329658</c:v>
                </c:pt>
                <c:pt idx="53">
                  <c:v>11.888498820078995</c:v>
                </c:pt>
                <c:pt idx="54">
                  <c:v>10.394141805327047</c:v>
                </c:pt>
                <c:pt idx="55">
                  <c:v>9.8241957231411945</c:v>
                </c:pt>
                <c:pt idx="56">
                  <c:v>8.6804213056463304</c:v>
                </c:pt>
                <c:pt idx="57">
                  <c:v>8.7449838338095809</c:v>
                </c:pt>
                <c:pt idx="58">
                  <c:v>8.9489845127556009</c:v>
                </c:pt>
                <c:pt idx="59">
                  <c:v>8.2890600559230787</c:v>
                </c:pt>
                <c:pt idx="60">
                  <c:v>8.9209955084042463</c:v>
                </c:pt>
                <c:pt idx="61">
                  <c:v>9.7622467161664641</c:v>
                </c:pt>
                <c:pt idx="62">
                  <c:v>10.163796767444031</c:v>
                </c:pt>
                <c:pt idx="63">
                  <c:v>10.233076136605913</c:v>
                </c:pt>
                <c:pt idx="64">
                  <c:v>10.818139119335804</c:v>
                </c:pt>
                <c:pt idx="65">
                  <c:v>11.011354609247661</c:v>
                </c:pt>
                <c:pt idx="66">
                  <c:v>10.902767048238573</c:v>
                </c:pt>
                <c:pt idx="67">
                  <c:v>10.089769593328015</c:v>
                </c:pt>
                <c:pt idx="68">
                  <c:v>9.918905356559419</c:v>
                </c:pt>
                <c:pt idx="69">
                  <c:v>10.327599777501112</c:v>
                </c:pt>
                <c:pt idx="70">
                  <c:v>10.435859457947895</c:v>
                </c:pt>
                <c:pt idx="71">
                  <c:v>10.250368416256837</c:v>
                </c:pt>
                <c:pt idx="72">
                  <c:v>11.185051362622147</c:v>
                </c:pt>
                <c:pt idx="73">
                  <c:v>11.58609299444969</c:v>
                </c:pt>
                <c:pt idx="74">
                  <c:v>11.631754403566511</c:v>
                </c:pt>
                <c:pt idx="75">
                  <c:v>11.689164132206368</c:v>
                </c:pt>
                <c:pt idx="76">
                  <c:v>11.532053585609425</c:v>
                </c:pt>
                <c:pt idx="77">
                  <c:v>11.543841631417104</c:v>
                </c:pt>
                <c:pt idx="78">
                  <c:v>11.757490488689911</c:v>
                </c:pt>
                <c:pt idx="79">
                  <c:v>11.597986002509248</c:v>
                </c:pt>
                <c:pt idx="80">
                  <c:v>11.805990949539789</c:v>
                </c:pt>
                <c:pt idx="81">
                  <c:v>11.345696136316693</c:v>
                </c:pt>
                <c:pt idx="82">
                  <c:v>11.248855860507959</c:v>
                </c:pt>
                <c:pt idx="83">
                  <c:v>11.597589726582934</c:v>
                </c:pt>
                <c:pt idx="84">
                  <c:v>11.437961346787548</c:v>
                </c:pt>
                <c:pt idx="85">
                  <c:v>11.014841854222771</c:v>
                </c:pt>
                <c:pt idx="86">
                  <c:v>10.895746511662736</c:v>
                </c:pt>
                <c:pt idx="87">
                  <c:v>10.636037409141357</c:v>
                </c:pt>
                <c:pt idx="88">
                  <c:v>10.548486693556994</c:v>
                </c:pt>
                <c:pt idx="89">
                  <c:v>10.530023959090755</c:v>
                </c:pt>
                <c:pt idx="90">
                  <c:v>10.5676924477754</c:v>
                </c:pt>
                <c:pt idx="91">
                  <c:v>10.268385666710991</c:v>
                </c:pt>
                <c:pt idx="92">
                  <c:v>10.067742820070697</c:v>
                </c:pt>
                <c:pt idx="93">
                  <c:v>9.7666662995565421</c:v>
                </c:pt>
                <c:pt idx="94">
                  <c:v>9.7662999836601934</c:v>
                </c:pt>
                <c:pt idx="95">
                  <c:v>9.6782665825359135</c:v>
                </c:pt>
                <c:pt idx="96">
                  <c:v>9.2414622609346839</c:v>
                </c:pt>
                <c:pt idx="97">
                  <c:v>9.0452635707047335</c:v>
                </c:pt>
                <c:pt idx="98">
                  <c:v>8.9504200776338898</c:v>
                </c:pt>
                <c:pt idx="99">
                  <c:v>9.2625887208668392</c:v>
                </c:pt>
                <c:pt idx="100">
                  <c:v>9.6349107285984434</c:v>
                </c:pt>
                <c:pt idx="101">
                  <c:v>9.5496789810417315</c:v>
                </c:pt>
                <c:pt idx="102">
                  <c:v>9.4255240477873539</c:v>
                </c:pt>
                <c:pt idx="103">
                  <c:v>10.023970854003744</c:v>
                </c:pt>
                <c:pt idx="104">
                  <c:v>9.9418874730044049</c:v>
                </c:pt>
                <c:pt idx="105">
                  <c:v>9.5336083582088271</c:v>
                </c:pt>
                <c:pt idx="106">
                  <c:v>8.9284189022931457</c:v>
                </c:pt>
                <c:pt idx="107">
                  <c:v>9.0119418191338276</c:v>
                </c:pt>
                <c:pt idx="108">
                  <c:v>9.2576369191399692</c:v>
                </c:pt>
                <c:pt idx="109">
                  <c:v>9.0037403710456303</c:v>
                </c:pt>
                <c:pt idx="110">
                  <c:v>9.0707850296607617</c:v>
                </c:pt>
                <c:pt idx="111">
                  <c:v>9.1330635662174124</c:v>
                </c:pt>
                <c:pt idx="112">
                  <c:v>8.7943832898149559</c:v>
                </c:pt>
                <c:pt idx="113">
                  <c:v>8.853937764693951</c:v>
                </c:pt>
                <c:pt idx="114">
                  <c:v>8.8274980455423631</c:v>
                </c:pt>
                <c:pt idx="115">
                  <c:v>9.1271657972150297</c:v>
                </c:pt>
                <c:pt idx="116">
                  <c:v>9.1127589907409572</c:v>
                </c:pt>
                <c:pt idx="117">
                  <c:v>8.6818433068993102</c:v>
                </c:pt>
                <c:pt idx="118">
                  <c:v>8.5187843029835584</c:v>
                </c:pt>
                <c:pt idx="119">
                  <c:v>8.7452044046692894</c:v>
                </c:pt>
                <c:pt idx="120">
                  <c:v>8.8509341807291086</c:v>
                </c:pt>
                <c:pt idx="121">
                  <c:v>9.054476092192516</c:v>
                </c:pt>
                <c:pt idx="122">
                  <c:v>8.0811509007854987</c:v>
                </c:pt>
                <c:pt idx="123">
                  <c:v>7.8440245047192185</c:v>
                </c:pt>
                <c:pt idx="124">
                  <c:v>8.1042258071764959</c:v>
                </c:pt>
                <c:pt idx="125">
                  <c:v>8.5120779623067389</c:v>
                </c:pt>
                <c:pt idx="126">
                  <c:v>8.8808655272958426</c:v>
                </c:pt>
                <c:pt idx="127">
                  <c:v>9.0710059816183808</c:v>
                </c:pt>
                <c:pt idx="128">
                  <c:v>9.1960401317432403</c:v>
                </c:pt>
                <c:pt idx="129">
                  <c:v>9.3578410467571107</c:v>
                </c:pt>
                <c:pt idx="130">
                  <c:v>9.6540436632333879</c:v>
                </c:pt>
                <c:pt idx="131">
                  <c:v>9.3899020849217401</c:v>
                </c:pt>
                <c:pt idx="132">
                  <c:v>9.2594045308779513</c:v>
                </c:pt>
                <c:pt idx="133">
                  <c:v>8.8298993538313066</c:v>
                </c:pt>
                <c:pt idx="134">
                  <c:v>9.0810968838546238</c:v>
                </c:pt>
                <c:pt idx="135">
                  <c:v>9.085561230788743</c:v>
                </c:pt>
                <c:pt idx="136">
                  <c:v>8.8184834665480683</c:v>
                </c:pt>
                <c:pt idx="137">
                  <c:v>8.7653407443049289</c:v>
                </c:pt>
                <c:pt idx="138">
                  <c:v>8.4453194678755121</c:v>
                </c:pt>
                <c:pt idx="139">
                  <c:v>8.3998063165664387</c:v>
                </c:pt>
                <c:pt idx="140">
                  <c:v>7.5811630519231565</c:v>
                </c:pt>
                <c:pt idx="141">
                  <c:v>7.6491417133192101</c:v>
                </c:pt>
                <c:pt idx="142">
                  <c:v>7.8107525657161085</c:v>
                </c:pt>
                <c:pt idx="143">
                  <c:v>7.8325621371418963</c:v>
                </c:pt>
                <c:pt idx="144">
                  <c:v>7.3886599733759946</c:v>
                </c:pt>
                <c:pt idx="145">
                  <c:v>7.1818234505467329</c:v>
                </c:pt>
                <c:pt idx="146">
                  <c:v>6.9506737935360317</c:v>
                </c:pt>
                <c:pt idx="147">
                  <c:v>7.2590726254261444</c:v>
                </c:pt>
                <c:pt idx="148">
                  <c:v>7.1926124844646226</c:v>
                </c:pt>
                <c:pt idx="149">
                  <c:v>6.6921339881975879</c:v>
                </c:pt>
                <c:pt idx="150">
                  <c:v>6.6386531002087583</c:v>
                </c:pt>
                <c:pt idx="151">
                  <c:v>6.6434227521660887</c:v>
                </c:pt>
                <c:pt idx="152">
                  <c:v>7.3988382003233051</c:v>
                </c:pt>
                <c:pt idx="153">
                  <c:v>7.9998409945345861</c:v>
                </c:pt>
                <c:pt idx="154">
                  <c:v>8.3474769381554257</c:v>
                </c:pt>
                <c:pt idx="155">
                  <c:v>8.4677384014004744</c:v>
                </c:pt>
                <c:pt idx="156">
                  <c:v>8.7567832241347414</c:v>
                </c:pt>
                <c:pt idx="157">
                  <c:v>8.9104934366241171</c:v>
                </c:pt>
                <c:pt idx="158">
                  <c:v>9.2328297051905235</c:v>
                </c:pt>
                <c:pt idx="159">
                  <c:v>9.5315812841604082</c:v>
                </c:pt>
                <c:pt idx="160">
                  <c:v>9.8744565046683945</c:v>
                </c:pt>
                <c:pt idx="161">
                  <c:v>10.000117903130016</c:v>
                </c:pt>
                <c:pt idx="162">
                  <c:v>10.014475995571019</c:v>
                </c:pt>
                <c:pt idx="163">
                  <c:v>9.7280569356652045</c:v>
                </c:pt>
                <c:pt idx="164">
                  <c:v>9.984202458028772</c:v>
                </c:pt>
                <c:pt idx="165">
                  <c:v>10.00339179944962</c:v>
                </c:pt>
                <c:pt idx="166">
                  <c:v>9.8535816493642763</c:v>
                </c:pt>
                <c:pt idx="167">
                  <c:v>9.8150109036086643</c:v>
                </c:pt>
                <c:pt idx="168">
                  <c:v>9.8949318092025305</c:v>
                </c:pt>
                <c:pt idx="169">
                  <c:v>9.324529645727976</c:v>
                </c:pt>
                <c:pt idx="170">
                  <c:v>9.3267470665082381</c:v>
                </c:pt>
                <c:pt idx="171">
                  <c:v>9.3056434045948162</c:v>
                </c:pt>
                <c:pt idx="172">
                  <c:v>9.2318318168960403</c:v>
                </c:pt>
                <c:pt idx="173">
                  <c:v>9.0101855122910024</c:v>
                </c:pt>
                <c:pt idx="174">
                  <c:v>8.868302214043295</c:v>
                </c:pt>
                <c:pt idx="175">
                  <c:v>9.6230632573731629</c:v>
                </c:pt>
                <c:pt idx="176">
                  <c:v>9.6873413136280764</c:v>
                </c:pt>
                <c:pt idx="177">
                  <c:v>9.595070703048501</c:v>
                </c:pt>
                <c:pt idx="178">
                  <c:v>9.6919732217830834</c:v>
                </c:pt>
                <c:pt idx="179">
                  <c:v>9.5950548011334558</c:v>
                </c:pt>
                <c:pt idx="180">
                  <c:v>9.9970011777304482</c:v>
                </c:pt>
                <c:pt idx="181">
                  <c:v>10.494935172607075</c:v>
                </c:pt>
                <c:pt idx="182">
                  <c:v>10.373217214924729</c:v>
                </c:pt>
                <c:pt idx="183">
                  <c:v>10.397118719816817</c:v>
                </c:pt>
                <c:pt idx="184">
                  <c:v>10.608120467860095</c:v>
                </c:pt>
                <c:pt idx="185">
                  <c:v>10.810049845861212</c:v>
                </c:pt>
                <c:pt idx="186">
                  <c:v>10.99756395679338</c:v>
                </c:pt>
                <c:pt idx="187">
                  <c:v>10.73879980887728</c:v>
                </c:pt>
                <c:pt idx="188">
                  <c:v>10.471234661697546</c:v>
                </c:pt>
                <c:pt idx="189">
                  <c:v>10.552516982943747</c:v>
                </c:pt>
                <c:pt idx="190">
                  <c:v>11.16461112866747</c:v>
                </c:pt>
                <c:pt idx="191">
                  <c:v>11.690521474467598</c:v>
                </c:pt>
                <c:pt idx="192">
                  <c:v>11.715007584487983</c:v>
                </c:pt>
                <c:pt idx="193">
                  <c:v>12.388219099418123</c:v>
                </c:pt>
                <c:pt idx="194">
                  <c:v>13.189022981532712</c:v>
                </c:pt>
                <c:pt idx="195">
                  <c:v>13.552504172869478</c:v>
                </c:pt>
                <c:pt idx="196">
                  <c:v>13.560046199232335</c:v>
                </c:pt>
                <c:pt idx="197">
                  <c:v>13.888688626457116</c:v>
                </c:pt>
                <c:pt idx="198">
                  <c:v>13.619995534083808</c:v>
                </c:pt>
                <c:pt idx="199">
                  <c:v>13.887667550866055</c:v>
                </c:pt>
                <c:pt idx="200">
                  <c:v>13.467314312977129</c:v>
                </c:pt>
                <c:pt idx="201">
                  <c:v>13.425918860857358</c:v>
                </c:pt>
                <c:pt idx="202">
                  <c:v>13.872985596138601</c:v>
                </c:pt>
                <c:pt idx="203">
                  <c:v>14.085139814743307</c:v>
                </c:pt>
                <c:pt idx="204">
                  <c:v>14.922208103718944</c:v>
                </c:pt>
                <c:pt idx="205">
                  <c:v>15.822318142836449</c:v>
                </c:pt>
                <c:pt idx="206">
                  <c:v>16.433343976069921</c:v>
                </c:pt>
                <c:pt idx="207">
                  <c:v>16.196534453220877</c:v>
                </c:pt>
                <c:pt idx="208">
                  <c:v>16.160311952655736</c:v>
                </c:pt>
                <c:pt idx="209">
                  <c:v>16.825207307878717</c:v>
                </c:pt>
                <c:pt idx="210">
                  <c:v>17.306004390512221</c:v>
                </c:pt>
                <c:pt idx="211">
                  <c:v>18.32690724585634</c:v>
                </c:pt>
                <c:pt idx="212">
                  <c:v>17.675620449938222</c:v>
                </c:pt>
                <c:pt idx="213">
                  <c:v>15.530055563627313</c:v>
                </c:pt>
                <c:pt idx="214">
                  <c:v>13.590885143189082</c:v>
                </c:pt>
                <c:pt idx="215">
                  <c:v>13.389028514426963</c:v>
                </c:pt>
                <c:pt idx="216">
                  <c:v>13.898336683569136</c:v>
                </c:pt>
                <c:pt idx="217">
                  <c:v>14.298270962469523</c:v>
                </c:pt>
                <c:pt idx="218">
                  <c:v>14.66894681110346</c:v>
                </c:pt>
                <c:pt idx="219">
                  <c:v>14.433316420838944</c:v>
                </c:pt>
                <c:pt idx="220">
                  <c:v>14.031891348027772</c:v>
                </c:pt>
                <c:pt idx="221">
                  <c:v>14.766468647879615</c:v>
                </c:pt>
                <c:pt idx="222">
                  <c:v>14.6083157175221</c:v>
                </c:pt>
                <c:pt idx="223">
                  <c:v>14.244946310675649</c:v>
                </c:pt>
                <c:pt idx="224">
                  <c:v>14.369428776140161</c:v>
                </c:pt>
                <c:pt idx="225">
                  <c:v>14.811450153277725</c:v>
                </c:pt>
                <c:pt idx="226">
                  <c:v>14.445530680872888</c:v>
                </c:pt>
                <c:pt idx="227">
                  <c:v>14.702086748571999</c:v>
                </c:pt>
                <c:pt idx="228">
                  <c:v>15.088072442713285</c:v>
                </c:pt>
                <c:pt idx="229">
                  <c:v>15.467060462734752</c:v>
                </c:pt>
                <c:pt idx="230">
                  <c:v>15.298969108882359</c:v>
                </c:pt>
                <c:pt idx="231">
                  <c:v>15.686742656144583</c:v>
                </c:pt>
                <c:pt idx="232">
                  <c:v>16.186353538544552</c:v>
                </c:pt>
                <c:pt idx="233">
                  <c:v>16.641904235808585</c:v>
                </c:pt>
                <c:pt idx="234">
                  <c:v>17.013407650499129</c:v>
                </c:pt>
                <c:pt idx="235">
                  <c:v>17.734251436577321</c:v>
                </c:pt>
                <c:pt idx="236">
                  <c:v>17.714220678979075</c:v>
                </c:pt>
                <c:pt idx="237">
                  <c:v>17.640853852797946</c:v>
                </c:pt>
                <c:pt idx="238">
                  <c:v>17.242369266947424</c:v>
                </c:pt>
                <c:pt idx="239">
                  <c:v>17.650212904947324</c:v>
                </c:pt>
                <c:pt idx="240">
                  <c:v>17.048843606878265</c:v>
                </c:pt>
                <c:pt idx="241">
                  <c:v>16.508093516490284</c:v>
                </c:pt>
                <c:pt idx="242">
                  <c:v>16.833748233480943</c:v>
                </c:pt>
                <c:pt idx="243">
                  <c:v>16.813913898735759</c:v>
                </c:pt>
                <c:pt idx="244">
                  <c:v>17.392413588644999</c:v>
                </c:pt>
                <c:pt idx="245">
                  <c:v>17.817082821653003</c:v>
                </c:pt>
                <c:pt idx="246">
                  <c:v>17.747171587070238</c:v>
                </c:pt>
                <c:pt idx="247">
                  <c:v>16.168334756508973</c:v>
                </c:pt>
                <c:pt idx="248">
                  <c:v>15.301285443522621</c:v>
                </c:pt>
                <c:pt idx="249">
                  <c:v>14.818147965500795</c:v>
                </c:pt>
                <c:pt idx="250">
                  <c:v>15.187607599503179</c:v>
                </c:pt>
                <c:pt idx="251">
                  <c:v>15.846314974728761</c:v>
                </c:pt>
                <c:pt idx="252">
                  <c:v>15.60619011880236</c:v>
                </c:pt>
                <c:pt idx="253">
                  <c:v>17.354664745205106</c:v>
                </c:pt>
                <c:pt idx="254">
                  <c:v>17.818620083397381</c:v>
                </c:pt>
                <c:pt idx="255">
                  <c:v>18.155345895198021</c:v>
                </c:pt>
                <c:pt idx="256">
                  <c:v>18.035430911004056</c:v>
                </c:pt>
                <c:pt idx="257">
                  <c:v>18.015227044688331</c:v>
                </c:pt>
                <c:pt idx="258">
                  <c:v>18.103452345519749</c:v>
                </c:pt>
                <c:pt idx="259">
                  <c:v>18.512258455337719</c:v>
                </c:pt>
                <c:pt idx="260">
                  <c:v>18.357282591774325</c:v>
                </c:pt>
                <c:pt idx="261">
                  <c:v>18.349187992001983</c:v>
                </c:pt>
                <c:pt idx="262">
                  <c:v>18.288868169301338</c:v>
                </c:pt>
                <c:pt idx="263">
                  <c:v>18.441652313512723</c:v>
                </c:pt>
                <c:pt idx="264">
                  <c:v>19.77306821146264</c:v>
                </c:pt>
                <c:pt idx="265">
                  <c:v>19.582982970386738</c:v>
                </c:pt>
                <c:pt idx="266">
                  <c:v>19.283561861298551</c:v>
                </c:pt>
                <c:pt idx="267">
                  <c:v>19.301229507881043</c:v>
                </c:pt>
                <c:pt idx="268">
                  <c:v>19.662279795641687</c:v>
                </c:pt>
                <c:pt idx="269">
                  <c:v>19.315365967644599</c:v>
                </c:pt>
                <c:pt idx="270">
                  <c:v>19.620740694824409</c:v>
                </c:pt>
                <c:pt idx="271">
                  <c:v>19.722137498351525</c:v>
                </c:pt>
                <c:pt idx="272">
                  <c:v>19.70876642474531</c:v>
                </c:pt>
                <c:pt idx="273">
                  <c:v>19.370271076906977</c:v>
                </c:pt>
                <c:pt idx="274">
                  <c:v>19.833656038801237</c:v>
                </c:pt>
                <c:pt idx="275">
                  <c:v>20.448606721242971</c:v>
                </c:pt>
                <c:pt idx="276">
                  <c:v>20.323410802995717</c:v>
                </c:pt>
                <c:pt idx="277">
                  <c:v>20.54533679290045</c:v>
                </c:pt>
                <c:pt idx="278">
                  <c:v>20.855200148690919</c:v>
                </c:pt>
                <c:pt idx="279">
                  <c:v>20.457362016642193</c:v>
                </c:pt>
                <c:pt idx="280">
                  <c:v>20.51760563376487</c:v>
                </c:pt>
                <c:pt idx="281">
                  <c:v>20.608357012960205</c:v>
                </c:pt>
                <c:pt idx="282">
                  <c:v>20.564596413297146</c:v>
                </c:pt>
                <c:pt idx="283">
                  <c:v>20.81222754662739</c:v>
                </c:pt>
                <c:pt idx="284">
                  <c:v>20.993501005229135</c:v>
                </c:pt>
                <c:pt idx="285">
                  <c:v>21.109178247475128</c:v>
                </c:pt>
                <c:pt idx="286">
                  <c:v>21.03790118960638</c:v>
                </c:pt>
                <c:pt idx="287">
                  <c:v>21.164732079814652</c:v>
                </c:pt>
                <c:pt idx="288">
                  <c:v>21.411974913826548</c:v>
                </c:pt>
                <c:pt idx="289">
                  <c:v>21.263840187313033</c:v>
                </c:pt>
                <c:pt idx="290">
                  <c:v>20.833375889460417</c:v>
                </c:pt>
                <c:pt idx="291">
                  <c:v>20.055250085063857</c:v>
                </c:pt>
                <c:pt idx="292">
                  <c:v>20.196492421281455</c:v>
                </c:pt>
                <c:pt idx="293">
                  <c:v>20.290763690670325</c:v>
                </c:pt>
                <c:pt idx="294">
                  <c:v>20.067951816142156</c:v>
                </c:pt>
                <c:pt idx="295">
                  <c:v>20.535549404755642</c:v>
                </c:pt>
                <c:pt idx="296">
                  <c:v>20.576450100818878</c:v>
                </c:pt>
                <c:pt idx="297">
                  <c:v>20.395759282410264</c:v>
                </c:pt>
                <c:pt idx="298">
                  <c:v>20.209473020394054</c:v>
                </c:pt>
                <c:pt idx="299">
                  <c:v>19.911484108090331</c:v>
                </c:pt>
                <c:pt idx="300">
                  <c:v>20.219119422457304</c:v>
                </c:pt>
                <c:pt idx="301">
                  <c:v>20.802571764332683</c:v>
                </c:pt>
                <c:pt idx="302">
                  <c:v>21.152737302036989</c:v>
                </c:pt>
                <c:pt idx="303">
                  <c:v>21.642739261879655</c:v>
                </c:pt>
                <c:pt idx="304">
                  <c:v>22.195426698019958</c:v>
                </c:pt>
                <c:pt idx="305">
                  <c:v>22.718356759520617</c:v>
                </c:pt>
                <c:pt idx="306">
                  <c:v>23.37641269151213</c:v>
                </c:pt>
                <c:pt idx="307">
                  <c:v>23.284070256230539</c:v>
                </c:pt>
                <c:pt idx="308">
                  <c:v>23.946007075299871</c:v>
                </c:pt>
                <c:pt idx="309">
                  <c:v>23.926762764083275</c:v>
                </c:pt>
                <c:pt idx="310">
                  <c:v>24.347586881114822</c:v>
                </c:pt>
                <c:pt idx="311">
                  <c:v>25.027380664939113</c:v>
                </c:pt>
                <c:pt idx="312">
                  <c:v>24.762465194644033</c:v>
                </c:pt>
                <c:pt idx="313">
                  <c:v>25.976065550593397</c:v>
                </c:pt>
                <c:pt idx="314">
                  <c:v>25.629930395216114</c:v>
                </c:pt>
                <c:pt idx="315">
                  <c:v>25.424203848381534</c:v>
                </c:pt>
                <c:pt idx="316">
                  <c:v>25.814043827699027</c:v>
                </c:pt>
                <c:pt idx="317">
                  <c:v>25.966673558333849</c:v>
                </c:pt>
                <c:pt idx="318">
                  <c:v>24.8584113323484</c:v>
                </c:pt>
                <c:pt idx="319">
                  <c:v>25.412529121454959</c:v>
                </c:pt>
                <c:pt idx="320">
                  <c:v>25.680115512876771</c:v>
                </c:pt>
                <c:pt idx="321">
                  <c:v>26.483467720897213</c:v>
                </c:pt>
                <c:pt idx="322">
                  <c:v>27.585612049012802</c:v>
                </c:pt>
                <c:pt idx="323">
                  <c:v>27.723946163893967</c:v>
                </c:pt>
                <c:pt idx="324">
                  <c:v>28.332870129950379</c:v>
                </c:pt>
                <c:pt idx="325">
                  <c:v>29.265634883575963</c:v>
                </c:pt>
                <c:pt idx="326">
                  <c:v>28.802458591871666</c:v>
                </c:pt>
                <c:pt idx="327">
                  <c:v>27.58516033813655</c:v>
                </c:pt>
                <c:pt idx="328">
                  <c:v>29.928362224688787</c:v>
                </c:pt>
                <c:pt idx="329">
                  <c:v>31.256560616381275</c:v>
                </c:pt>
                <c:pt idx="330">
                  <c:v>32.766637689669935</c:v>
                </c:pt>
                <c:pt idx="331">
                  <c:v>32.586283486713178</c:v>
                </c:pt>
                <c:pt idx="332">
                  <c:v>32.666581341708628</c:v>
                </c:pt>
                <c:pt idx="333">
                  <c:v>32.901498179798118</c:v>
                </c:pt>
                <c:pt idx="334">
                  <c:v>32.336600532812682</c:v>
                </c:pt>
                <c:pt idx="335">
                  <c:v>33.030789042905432</c:v>
                </c:pt>
                <c:pt idx="336">
                  <c:v>32.859968415052236</c:v>
                </c:pt>
                <c:pt idx="337">
                  <c:v>34.709677782269985</c:v>
                </c:pt>
                <c:pt idx="338">
                  <c:v>36.29692773642509</c:v>
                </c:pt>
                <c:pt idx="339">
                  <c:v>37.276934043028767</c:v>
                </c:pt>
                <c:pt idx="340">
                  <c:v>36.95659851896901</c:v>
                </c:pt>
                <c:pt idx="341">
                  <c:v>36.802293460092024</c:v>
                </c:pt>
                <c:pt idx="342">
                  <c:v>38.259645085248557</c:v>
                </c:pt>
                <c:pt idx="343">
                  <c:v>35.423401024878331</c:v>
                </c:pt>
                <c:pt idx="344">
                  <c:v>33.532356980834891</c:v>
                </c:pt>
                <c:pt idx="345">
                  <c:v>33.773102879048132</c:v>
                </c:pt>
                <c:pt idx="346">
                  <c:v>37.36939188392094</c:v>
                </c:pt>
                <c:pt idx="347">
                  <c:v>38.820274780098153</c:v>
                </c:pt>
                <c:pt idx="348">
                  <c:v>40.576957677208114</c:v>
                </c:pt>
                <c:pt idx="349">
                  <c:v>40.400159229259941</c:v>
                </c:pt>
                <c:pt idx="350">
                  <c:v>41.356103632712987</c:v>
                </c:pt>
                <c:pt idx="351">
                  <c:v>42.704509516892145</c:v>
                </c:pt>
                <c:pt idx="352">
                  <c:v>42.55667670951803</c:v>
                </c:pt>
                <c:pt idx="353">
                  <c:v>42.18067591174691</c:v>
                </c:pt>
                <c:pt idx="354">
                  <c:v>43.828035992805404</c:v>
                </c:pt>
                <c:pt idx="355">
                  <c:v>41.930712159940441</c:v>
                </c:pt>
                <c:pt idx="356">
                  <c:v>41.32345133471501</c:v>
                </c:pt>
                <c:pt idx="357">
                  <c:v>40.552854399539868</c:v>
                </c:pt>
                <c:pt idx="358">
                  <c:v>43.208290714613902</c:v>
                </c:pt>
                <c:pt idx="359">
                  <c:v>44.197939761040551</c:v>
                </c:pt>
                <c:pt idx="360">
                  <c:v>43.772578146937988</c:v>
                </c:pt>
                <c:pt idx="361">
                  <c:v>42.185635887917314</c:v>
                </c:pt>
                <c:pt idx="362">
                  <c:v>43.22074843996586</c:v>
                </c:pt>
                <c:pt idx="363">
                  <c:v>43.528574288507727</c:v>
                </c:pt>
                <c:pt idx="364">
                  <c:v>41.966050503324297</c:v>
                </c:pt>
                <c:pt idx="365">
                  <c:v>42.781971567071452</c:v>
                </c:pt>
                <c:pt idx="366">
                  <c:v>42.758093618269584</c:v>
                </c:pt>
                <c:pt idx="367">
                  <c:v>42.86956549441949</c:v>
                </c:pt>
                <c:pt idx="368">
                  <c:v>41.89800792488473</c:v>
                </c:pt>
                <c:pt idx="369">
                  <c:v>39.369699044201361</c:v>
                </c:pt>
                <c:pt idx="370">
                  <c:v>38.782142456784776</c:v>
                </c:pt>
                <c:pt idx="371">
                  <c:v>37.274238004497199</c:v>
                </c:pt>
                <c:pt idx="372">
                  <c:v>36.978867997029823</c:v>
                </c:pt>
                <c:pt idx="373">
                  <c:v>35.83466265143128</c:v>
                </c:pt>
                <c:pt idx="374">
                  <c:v>32.325837236178749</c:v>
                </c:pt>
                <c:pt idx="375">
                  <c:v>32.173901168360693</c:v>
                </c:pt>
                <c:pt idx="376">
                  <c:v>34.074643217140036</c:v>
                </c:pt>
                <c:pt idx="377">
                  <c:v>33.068534411112779</c:v>
                </c:pt>
                <c:pt idx="378">
                  <c:v>32.163038687444363</c:v>
                </c:pt>
                <c:pt idx="379">
                  <c:v>31.404318760780146</c:v>
                </c:pt>
                <c:pt idx="380">
                  <c:v>27.667392586862501</c:v>
                </c:pt>
                <c:pt idx="381">
                  <c:v>28.5773731133601</c:v>
                </c:pt>
                <c:pt idx="382">
                  <c:v>30.005103811056824</c:v>
                </c:pt>
                <c:pt idx="383">
                  <c:v>30.499953255020465</c:v>
                </c:pt>
                <c:pt idx="384">
                  <c:v>30.277204433095999</c:v>
                </c:pt>
                <c:pt idx="385">
                  <c:v>29.085704152008432</c:v>
                </c:pt>
                <c:pt idx="386">
                  <c:v>30.292130640918685</c:v>
                </c:pt>
                <c:pt idx="387">
                  <c:v>29.005883253118693</c:v>
                </c:pt>
                <c:pt idx="388">
                  <c:v>28.128107508688338</c:v>
                </c:pt>
                <c:pt idx="389">
                  <c:v>26.387672541183356</c:v>
                </c:pt>
                <c:pt idx="390">
                  <c:v>23.463120467431441</c:v>
                </c:pt>
                <c:pt idx="391">
                  <c:v>23.58871352884238</c:v>
                </c:pt>
                <c:pt idx="392">
                  <c:v>22.365036801224338</c:v>
                </c:pt>
                <c:pt idx="393">
                  <c:v>21.956233863659083</c:v>
                </c:pt>
                <c:pt idx="394">
                  <c:v>23.348396502725137</c:v>
                </c:pt>
                <c:pt idx="395">
                  <c:v>23.101442537685635</c:v>
                </c:pt>
                <c:pt idx="396">
                  <c:v>22.898348576613223</c:v>
                </c:pt>
                <c:pt idx="397">
                  <c:v>21.214102123415294</c:v>
                </c:pt>
                <c:pt idx="398">
                  <c:v>21.309719026990997</c:v>
                </c:pt>
                <c:pt idx="399">
                  <c:v>22.427939577730911</c:v>
                </c:pt>
                <c:pt idx="400">
                  <c:v>23.591080453481485</c:v>
                </c:pt>
                <c:pt idx="401">
                  <c:v>24.832223259531062</c:v>
                </c:pt>
                <c:pt idx="402">
                  <c:v>24.867329101268787</c:v>
                </c:pt>
                <c:pt idx="403">
                  <c:v>24.642251409932168</c:v>
                </c:pt>
                <c:pt idx="404">
                  <c:v>25.243686752606258</c:v>
                </c:pt>
                <c:pt idx="405">
                  <c:v>25.682756070579689</c:v>
                </c:pt>
                <c:pt idx="406">
                  <c:v>25.946798218420124</c:v>
                </c:pt>
                <c:pt idx="407">
                  <c:v>26.635170511081537</c:v>
                </c:pt>
                <c:pt idx="408">
                  <c:v>27.658540355736577</c:v>
                </c:pt>
                <c:pt idx="409">
                  <c:v>27.650862036740218</c:v>
                </c:pt>
                <c:pt idx="410">
                  <c:v>26.886530384035858</c:v>
                </c:pt>
                <c:pt idx="411">
                  <c:v>26.900577508444886</c:v>
                </c:pt>
                <c:pt idx="412">
                  <c:v>25.902814292943756</c:v>
                </c:pt>
                <c:pt idx="413">
                  <c:v>26.401285366474905</c:v>
                </c:pt>
                <c:pt idx="414">
                  <c:v>25.695888646268557</c:v>
                </c:pt>
                <c:pt idx="415">
                  <c:v>25.174462226477775</c:v>
                </c:pt>
                <c:pt idx="416">
                  <c:v>25.668406776357696</c:v>
                </c:pt>
                <c:pt idx="417">
                  <c:v>25.411655665489327</c:v>
                </c:pt>
                <c:pt idx="418">
                  <c:v>26.465310814818039</c:v>
                </c:pt>
                <c:pt idx="419">
                  <c:v>27.144808694741226</c:v>
                </c:pt>
                <c:pt idx="420">
                  <c:v>26.587250697970372</c:v>
                </c:pt>
                <c:pt idx="421">
                  <c:v>26.744863128101183</c:v>
                </c:pt>
                <c:pt idx="422">
                  <c:v>26.339142131057933</c:v>
                </c:pt>
                <c:pt idx="423">
                  <c:v>25.40892256911447</c:v>
                </c:pt>
                <c:pt idx="424">
                  <c:v>25.650230187182974</c:v>
                </c:pt>
                <c:pt idx="425">
                  <c:v>26.068394871883996</c:v>
                </c:pt>
                <c:pt idx="426">
                  <c:v>26.287871091254754</c:v>
                </c:pt>
                <c:pt idx="427">
                  <c:v>26.104381410936156</c:v>
                </c:pt>
                <c:pt idx="428">
                  <c:v>25.730122990164482</c:v>
                </c:pt>
                <c:pt idx="429">
                  <c:v>24.876538723647968</c:v>
                </c:pt>
                <c:pt idx="430">
                  <c:v>25.931783309069029</c:v>
                </c:pt>
                <c:pt idx="431">
                  <c:v>26.443803114292415</c:v>
                </c:pt>
                <c:pt idx="432">
                  <c:v>26.468702626685729</c:v>
                </c:pt>
                <c:pt idx="433">
                  <c:v>26.249624763583302</c:v>
                </c:pt>
                <c:pt idx="434">
                  <c:v>26.327837778667693</c:v>
                </c:pt>
                <c:pt idx="435">
                  <c:v>26.147280943874531</c:v>
                </c:pt>
                <c:pt idx="436">
                  <c:v>25.650640708757354</c:v>
                </c:pt>
                <c:pt idx="437">
                  <c:v>24.749582241646387</c:v>
                </c:pt>
                <c:pt idx="438">
                  <c:v>24.696786766853318</c:v>
                </c:pt>
                <c:pt idx="439">
                  <c:v>25.051393562010976</c:v>
                </c:pt>
                <c:pt idx="440">
                  <c:v>25.644156440797403</c:v>
                </c:pt>
                <c:pt idx="441">
                  <c:v>26.538040282101736</c:v>
                </c:pt>
                <c:pt idx="442">
                  <c:v>26.928020270856504</c:v>
                </c:pt>
                <c:pt idx="443">
                  <c:v>27.282689787571702</c:v>
                </c:pt>
                <c:pt idx="444">
                  <c:v>27.20753665680715</c:v>
                </c:pt>
                <c:pt idx="445">
                  <c:v>27.31518141351663</c:v>
                </c:pt>
                <c:pt idx="446">
                  <c:v>26.227605554650918</c:v>
                </c:pt>
                <c:pt idx="447">
                  <c:v>26.976268314189099</c:v>
                </c:pt>
                <c:pt idx="448">
                  <c:v>27.548490451851279</c:v>
                </c:pt>
                <c:pt idx="449">
                  <c:v>27.418262740410622</c:v>
                </c:pt>
                <c:pt idx="450">
                  <c:v>27.410088167204339</c:v>
                </c:pt>
                <c:pt idx="451">
                  <c:v>26.148607189312333</c:v>
                </c:pt>
                <c:pt idx="452">
                  <c:v>26.725743047696927</c:v>
                </c:pt>
                <c:pt idx="453">
                  <c:v>27.320648130462033</c:v>
                </c:pt>
                <c:pt idx="454">
                  <c:v>25.729053579498387</c:v>
                </c:pt>
                <c:pt idx="455">
                  <c:v>25.95551010524024</c:v>
                </c:pt>
                <c:pt idx="456">
                  <c:v>24.022317760836831</c:v>
                </c:pt>
                <c:pt idx="457">
                  <c:v>23.495263401811787</c:v>
                </c:pt>
                <c:pt idx="458">
                  <c:v>22.606810842249342</c:v>
                </c:pt>
                <c:pt idx="459">
                  <c:v>23.356040643201609</c:v>
                </c:pt>
                <c:pt idx="460">
                  <c:v>23.696432116623178</c:v>
                </c:pt>
                <c:pt idx="461">
                  <c:v>22.416812802281939</c:v>
                </c:pt>
                <c:pt idx="462">
                  <c:v>20.907206462661584</c:v>
                </c:pt>
                <c:pt idx="463">
                  <c:v>21.401617360047933</c:v>
                </c:pt>
                <c:pt idx="464">
                  <c:v>20.362733946097517</c:v>
                </c:pt>
                <c:pt idx="465">
                  <c:v>16.387356548789832</c:v>
                </c:pt>
                <c:pt idx="466">
                  <c:v>15.259659405704582</c:v>
                </c:pt>
                <c:pt idx="467">
                  <c:v>15.376080747423771</c:v>
                </c:pt>
                <c:pt idx="468">
                  <c:v>15.174651936879668</c:v>
                </c:pt>
                <c:pt idx="469">
                  <c:v>14.122181801918897</c:v>
                </c:pt>
                <c:pt idx="470">
                  <c:v>13.323667656863931</c:v>
                </c:pt>
                <c:pt idx="471">
                  <c:v>14.981866453039247</c:v>
                </c:pt>
                <c:pt idx="472">
                  <c:v>15.996355755263153</c:v>
                </c:pt>
                <c:pt idx="473">
                  <c:v>16.384182816215343</c:v>
                </c:pt>
                <c:pt idx="474">
                  <c:v>16.694620816995613</c:v>
                </c:pt>
                <c:pt idx="475">
                  <c:v>18.094069801576076</c:v>
                </c:pt>
                <c:pt idx="476">
                  <c:v>18.831902264840075</c:v>
                </c:pt>
                <c:pt idx="477">
                  <c:v>19.358008443486838</c:v>
                </c:pt>
                <c:pt idx="478">
                  <c:v>19.812761079966048</c:v>
                </c:pt>
                <c:pt idx="479">
                  <c:v>20.322376500216539</c:v>
                </c:pt>
                <c:pt idx="480">
                  <c:v>20.527859801454419</c:v>
                </c:pt>
                <c:pt idx="481">
                  <c:v>19.920539306600446</c:v>
                </c:pt>
                <c:pt idx="482">
                  <c:v>21.004601209715361</c:v>
                </c:pt>
                <c:pt idx="483">
                  <c:v>21.804845599625157</c:v>
                </c:pt>
                <c:pt idx="484">
                  <c:v>20.480068638423408</c:v>
                </c:pt>
                <c:pt idx="485">
                  <c:v>19.742039853739456</c:v>
                </c:pt>
                <c:pt idx="486">
                  <c:v>19.668660470717708</c:v>
                </c:pt>
                <c:pt idx="487">
                  <c:v>19.770299174358573</c:v>
                </c:pt>
                <c:pt idx="488">
                  <c:v>20.381395233204035</c:v>
                </c:pt>
                <c:pt idx="489">
                  <c:v>21.240127651759416</c:v>
                </c:pt>
                <c:pt idx="490">
                  <c:v>21.700723827760612</c:v>
                </c:pt>
                <c:pt idx="491">
                  <c:v>22.39637977304421</c:v>
                </c:pt>
                <c:pt idx="492">
                  <c:v>22.97829943055498</c:v>
                </c:pt>
                <c:pt idx="493">
                  <c:v>23.489828703298524</c:v>
                </c:pt>
                <c:pt idx="494">
                  <c:v>22.899336430143642</c:v>
                </c:pt>
                <c:pt idx="495">
                  <c:v>23.143929447285945</c:v>
                </c:pt>
                <c:pt idx="496">
                  <c:v>23.059491506095338</c:v>
                </c:pt>
                <c:pt idx="497">
                  <c:v>22.100831286610994</c:v>
                </c:pt>
                <c:pt idx="498">
                  <c:v>22.610981701156625</c:v>
                </c:pt>
                <c:pt idx="499">
                  <c:v>20.049852721660493</c:v>
                </c:pt>
                <c:pt idx="500">
                  <c:v>19.698114568877713</c:v>
                </c:pt>
                <c:pt idx="501">
                  <c:v>20.155824786688751</c:v>
                </c:pt>
                <c:pt idx="502">
                  <c:v>20.345246797645821</c:v>
                </c:pt>
                <c:pt idx="503">
                  <c:v>20.52357549943169</c:v>
                </c:pt>
                <c:pt idx="504">
                  <c:v>21.213008091803449</c:v>
                </c:pt>
                <c:pt idx="505">
                  <c:v>21.797435963717525</c:v>
                </c:pt>
                <c:pt idx="506">
                  <c:v>22.053943972904701</c:v>
                </c:pt>
                <c:pt idx="507">
                  <c:v>21.779246906824881</c:v>
                </c:pt>
                <c:pt idx="508">
                  <c:v>20.941467419743471</c:v>
                </c:pt>
                <c:pt idx="509">
                  <c:v>20.547504086856076</c:v>
                </c:pt>
                <c:pt idx="510">
                  <c:v>20.999341293380557</c:v>
                </c:pt>
                <c:pt idx="511">
                  <c:v>21.410428453442929</c:v>
                </c:pt>
                <c:pt idx="512">
                  <c:v>21.783690301727674</c:v>
                </c:pt>
                <c:pt idx="513">
                  <c:v>21.57710965452878</c:v>
                </c:pt>
                <c:pt idx="514">
                  <c:v>20.898162059573693</c:v>
                </c:pt>
                <c:pt idx="515">
                  <c:v>21.238261139845605</c:v>
                </c:pt>
                <c:pt idx="516">
                  <c:v>21.900475413821795</c:v>
                </c:pt>
                <c:pt idx="517">
                  <c:v>22.052724336861932</c:v>
                </c:pt>
                <c:pt idx="518">
                  <c:v>22.41920711460256</c:v>
                </c:pt>
                <c:pt idx="519">
                  <c:v>22.595655396105574</c:v>
                </c:pt>
                <c:pt idx="520">
                  <c:v>23.411841781842394</c:v>
                </c:pt>
                <c:pt idx="521">
                  <c:v>22.925333173915313</c:v>
                </c:pt>
                <c:pt idx="522">
                  <c:v>23.492460177159625</c:v>
                </c:pt>
                <c:pt idx="523">
                  <c:v>23.356649094916083</c:v>
                </c:pt>
                <c:pt idx="524">
                  <c:v>23.442287167960593</c:v>
                </c:pt>
                <c:pt idx="525">
                  <c:v>23.834737887631423</c:v>
                </c:pt>
                <c:pt idx="526">
                  <c:v>24.642077092412041</c:v>
                </c:pt>
                <c:pt idx="527">
                  <c:v>24.861869296461922</c:v>
                </c:pt>
                <c:pt idx="528">
                  <c:v>24.859609093632699</c:v>
                </c:pt>
                <c:pt idx="529">
                  <c:v>24.590930877894117</c:v>
                </c:pt>
                <c:pt idx="530">
                  <c:v>24.956039153965371</c:v>
                </c:pt>
                <c:pt idx="531">
                  <c:v>24.786315396962618</c:v>
                </c:pt>
                <c:pt idx="532">
                  <c:v>24.943274109902564</c:v>
                </c:pt>
                <c:pt idx="533">
                  <c:v>25.558007623511273</c:v>
                </c:pt>
                <c:pt idx="534">
                  <c:v>25.817545976158716</c:v>
                </c:pt>
                <c:pt idx="535">
                  <c:v>25.617606421799376</c:v>
                </c:pt>
                <c:pt idx="536">
                  <c:v>25.918436892606181</c:v>
                </c:pt>
                <c:pt idx="537">
                  <c:v>25.162748283083236</c:v>
                </c:pt>
                <c:pt idx="538">
                  <c:v>26.606817147143403</c:v>
                </c:pt>
                <c:pt idx="539">
                  <c:v>26.794085482572537</c:v>
                </c:pt>
                <c:pt idx="540">
                  <c:v>26.492295420383108</c:v>
                </c:pt>
                <c:pt idx="541">
                  <c:v>26.995513699383228</c:v>
                </c:pt>
                <c:pt idx="542">
                  <c:v>26.728605452928466</c:v>
                </c:pt>
                <c:pt idx="543">
                  <c:v>26.791371680192309</c:v>
                </c:pt>
                <c:pt idx="544">
                  <c:v>26.806111379650812</c:v>
                </c:pt>
                <c:pt idx="545">
                  <c:v>26.495895292784834</c:v>
                </c:pt>
                <c:pt idx="546">
                  <c:v>26.381136336399681</c:v>
                </c:pt>
                <c:pt idx="547">
                  <c:v>25.693658417057687</c:v>
                </c:pt>
                <c:pt idx="548">
                  <c:v>24.49675217048642</c:v>
                </c:pt>
                <c:pt idx="549">
                  <c:v>25.491441046066736</c:v>
                </c:pt>
                <c:pt idx="550">
                  <c:v>26.225851890971917</c:v>
                </c:pt>
                <c:pt idx="551">
                  <c:v>25.965424037124166</c:v>
                </c:pt>
                <c:pt idx="552">
                  <c:v>24.206167203878465</c:v>
                </c:pt>
                <c:pt idx="553">
                  <c:v>24.002606777289753</c:v>
                </c:pt>
                <c:pt idx="554">
                  <c:v>25.372298620187898</c:v>
                </c:pt>
                <c:pt idx="555">
                  <c:v>25.922337543673869</c:v>
                </c:pt>
                <c:pt idx="556">
                  <c:v>25.69470992344996</c:v>
                </c:pt>
                <c:pt idx="557">
                  <c:v>25.840372927670497</c:v>
                </c:pt>
                <c:pt idx="558">
                  <c:v>26.694003256096288</c:v>
                </c:pt>
                <c:pt idx="559">
                  <c:v>26.948872433723857</c:v>
                </c:pt>
                <c:pt idx="560">
                  <c:v>26.727873346478528</c:v>
                </c:pt>
                <c:pt idx="561">
                  <c:v>26.525143085070585</c:v>
                </c:pt>
                <c:pt idx="562">
                  <c:v>26.850953531056255</c:v>
                </c:pt>
                <c:pt idx="563">
                  <c:v>27.865098223923518</c:v>
                </c:pt>
                <c:pt idx="564">
                  <c:v>28.063573742124454</c:v>
                </c:pt>
                <c:pt idx="565">
                  <c:v>28.65510652518412</c:v>
                </c:pt>
                <c:pt idx="566">
                  <c:v>29.086921742464636</c:v>
                </c:pt>
                <c:pt idx="567">
                  <c:v>28.904245956275147</c:v>
                </c:pt>
                <c:pt idx="568">
                  <c:v>29.313344980271427</c:v>
                </c:pt>
                <c:pt idx="569">
                  <c:v>29.748503240632747</c:v>
                </c:pt>
                <c:pt idx="570">
                  <c:v>30.002220744018555</c:v>
                </c:pt>
                <c:pt idx="571">
                  <c:v>29.914959397497476</c:v>
                </c:pt>
                <c:pt idx="572">
                  <c:v>30.168114410678893</c:v>
                </c:pt>
                <c:pt idx="573">
                  <c:v>30.920393290333823</c:v>
                </c:pt>
                <c:pt idx="574">
                  <c:v>31.298913333880268</c:v>
                </c:pt>
                <c:pt idx="575">
                  <c:v>32.086132007705984</c:v>
                </c:pt>
                <c:pt idx="576">
                  <c:v>33.30734382803066</c:v>
                </c:pt>
                <c:pt idx="577">
                  <c:v>32.035382339250283</c:v>
                </c:pt>
                <c:pt idx="578">
                  <c:v>31.808409057643114</c:v>
                </c:pt>
                <c:pt idx="579">
                  <c:v>30.970179293325227</c:v>
                </c:pt>
                <c:pt idx="580">
                  <c:v>31.243615074864607</c:v>
                </c:pt>
                <c:pt idx="581">
                  <c:v>31.630556496454599</c:v>
                </c:pt>
                <c:pt idx="582">
                  <c:v>31.886366962158984</c:v>
                </c:pt>
                <c:pt idx="583">
                  <c:v>32.390276880301116</c:v>
                </c:pt>
                <c:pt idx="584">
                  <c:v>32.622891120500192</c:v>
                </c:pt>
                <c:pt idx="585">
                  <c:v>31.0379610780065</c:v>
                </c:pt>
                <c:pt idx="586">
                  <c:v>30.195583406705246</c:v>
                </c:pt>
                <c:pt idx="587">
                  <c:v>28.291857012072871</c:v>
                </c:pt>
                <c:pt idx="588">
                  <c:v>28.38016446354758</c:v>
                </c:pt>
                <c:pt idx="589">
                  <c:v>29.541548965131209</c:v>
                </c:pt>
                <c:pt idx="590">
                  <c:v>29.57619601478482</c:v>
                </c:pt>
                <c:pt idx="591">
                  <c:v>30.133517171387513</c:v>
                </c:pt>
                <c:pt idx="592">
                  <c:v>29.242030936939855</c:v>
                </c:pt>
                <c:pt idx="593">
                  <c:v>29.283796275306265</c:v>
                </c:pt>
                <c:pt idx="594">
                  <c:v>29.986685335042527</c:v>
                </c:pt>
                <c:pt idx="595">
                  <c:v>28.705397371833076</c:v>
                </c:pt>
                <c:pt idx="596">
                  <c:v>29.229520233035274</c:v>
                </c:pt>
                <c:pt idx="597">
                  <c:v>28.841122881953403</c:v>
                </c:pt>
                <c:pt idx="598">
                  <c:v>29.836867659083431</c:v>
                </c:pt>
                <c:pt idx="599">
                  <c:v>30.331822322243294</c:v>
                </c:pt>
                <c:pt idx="600">
                  <c:v>30.985220300230704</c:v>
                </c:pt>
                <c:pt idx="601">
                  <c:v>30.729689264735754</c:v>
                </c:pt>
                <c:pt idx="602">
                  <c:v>24.81716862909942</c:v>
                </c:pt>
                <c:pt idx="603">
                  <c:v>25.927358825280169</c:v>
                </c:pt>
                <c:pt idx="604">
                  <c:v>27.32848099769846</c:v>
                </c:pt>
                <c:pt idx="605">
                  <c:v>28.838315955122845</c:v>
                </c:pt>
                <c:pt idx="606">
                  <c:v>29.599194927667003</c:v>
                </c:pt>
                <c:pt idx="607">
                  <c:v>31.158208965355232</c:v>
                </c:pt>
                <c:pt idx="608">
                  <c:v>30.839426043811258</c:v>
                </c:pt>
                <c:pt idx="609">
                  <c:v>31.283694032592855</c:v>
                </c:pt>
                <c:pt idx="610">
                  <c:v>32.473204096612569</c:v>
                </c:pt>
                <c:pt idx="611">
                  <c:v>33.765591418117104</c:v>
                </c:pt>
                <c:pt idx="612">
                  <c:v>34.512432294106915</c:v>
                </c:pt>
                <c:pt idx="613">
                  <c:v>35.10390717196983</c:v>
                </c:pt>
                <c:pt idx="614">
                  <c:v>35.042545112192087</c:v>
                </c:pt>
                <c:pt idx="615">
                  <c:v>36.719814109133019</c:v>
                </c:pt>
                <c:pt idx="616">
                  <c:v>36.552133989799074</c:v>
                </c:pt>
                <c:pt idx="617">
                  <c:v>36.696258013088368</c:v>
                </c:pt>
                <c:pt idx="618">
                  <c:v>37.443383184615399</c:v>
                </c:pt>
                <c:pt idx="619">
                  <c:v>37.973500614070488</c:v>
                </c:pt>
                <c:pt idx="620">
                  <c:v>37.620346686651203</c:v>
                </c:pt>
                <c:pt idx="621">
                  <c:v>37.253025000325309</c:v>
                </c:pt>
                <c:pt idx="622">
                  <c:v>38.582627497719223</c:v>
                </c:pt>
                <c:pt idx="623">
                  <c:v>38.304849873467454</c:v>
                </c:pt>
                <c:pt idx="624">
                  <c:v>36.936758070297472</c:v>
                </c:pt>
                <c:pt idx="625">
                  <c:v>35.287149225694876</c:v>
                </c:pt>
                <c:pt idx="626">
                  <c:v>34.270798693291745</c:v>
                </c:pt>
                <c:pt idx="627">
                  <c:v>33.88916475591386</c:v>
                </c:pt>
                <c:pt idx="628">
                  <c:v>30.67315507954515</c:v>
                </c:pt>
                <c:pt idx="629">
                  <c:v>29.047721395103846</c:v>
                </c:pt>
                <c:pt idx="630">
                  <c:v>29.004618317208941</c:v>
                </c:pt>
                <c:pt idx="631">
                  <c:v>30.698763365175296</c:v>
                </c:pt>
                <c:pt idx="632">
                  <c:v>28.229884655821969</c:v>
                </c:pt>
                <c:pt idx="633">
                  <c:v>27.080766925400699</c:v>
                </c:pt>
                <c:pt idx="634">
                  <c:v>28.378949016273314</c:v>
                </c:pt>
                <c:pt idx="635">
                  <c:v>28.31690128452729</c:v>
                </c:pt>
                <c:pt idx="636">
                  <c:v>28.334813423755691</c:v>
                </c:pt>
                <c:pt idx="637">
                  <c:v>28.91976294386664</c:v>
                </c:pt>
                <c:pt idx="638">
                  <c:v>27.938131253997891</c:v>
                </c:pt>
                <c:pt idx="639">
                  <c:v>28.764841267615363</c:v>
                </c:pt>
                <c:pt idx="640">
                  <c:v>28.76205134313123</c:v>
                </c:pt>
                <c:pt idx="641">
                  <c:v>29.940031645987492</c:v>
                </c:pt>
                <c:pt idx="642">
                  <c:v>30.891659813659928</c:v>
                </c:pt>
                <c:pt idx="643">
                  <c:v>30.304748245365207</c:v>
                </c:pt>
                <c:pt idx="644">
                  <c:v>29.799681861350244</c:v>
                </c:pt>
                <c:pt idx="645">
                  <c:v>28.769054954983979</c:v>
                </c:pt>
                <c:pt idx="646">
                  <c:v>30.013224817381495</c:v>
                </c:pt>
                <c:pt idx="647">
                  <c:v>31.452310923844578</c:v>
                </c:pt>
                <c:pt idx="648">
                  <c:v>32.045123012596022</c:v>
                </c:pt>
                <c:pt idx="649">
                  <c:v>33.037192685599038</c:v>
                </c:pt>
                <c:pt idx="650">
                  <c:v>33.754920176406003</c:v>
                </c:pt>
                <c:pt idx="651">
                  <c:v>33.141593030769805</c:v>
                </c:pt>
                <c:pt idx="652">
                  <c:v>33.773634540111971</c:v>
                </c:pt>
                <c:pt idx="653">
                  <c:v>34.810548780042978</c:v>
                </c:pt>
                <c:pt idx="654">
                  <c:v>35.443553078907236</c:v>
                </c:pt>
                <c:pt idx="655">
                  <c:v>34.919631348614786</c:v>
                </c:pt>
                <c:pt idx="656">
                  <c:v>35.66018363515213</c:v>
                </c:pt>
                <c:pt idx="657">
                  <c:v>36.587210527930168</c:v>
                </c:pt>
                <c:pt idx="658">
                  <c:v>37.350195655078799</c:v>
                </c:pt>
                <c:pt idx="659">
                  <c:v>37.711191696434653</c:v>
                </c:pt>
                <c:pt idx="660">
                  <c:v>37.129219852198915</c:v>
                </c:pt>
                <c:pt idx="661">
                  <c:v>37.1871755936969</c:v>
                </c:pt>
                <c:pt idx="662">
                  <c:v>34.784750339850753</c:v>
                </c:pt>
                <c:pt idx="663">
                  <c:v>32.621270341113544</c:v>
                </c:pt>
                <c:pt idx="664">
                  <c:v>35.076697043727641</c:v>
                </c:pt>
                <c:pt idx="665">
                  <c:v>36.111092133696928</c:v>
                </c:pt>
                <c:pt idx="666">
                  <c:v>37.474246191646579</c:v>
                </c:pt>
                <c:pt idx="667">
                  <c:v>37.846145044881787</c:v>
                </c:pt>
                <c:pt idx="668">
                  <c:v>38.580387325388457</c:v>
                </c:pt>
                <c:pt idx="669">
                  <c:v>39.205692171126508</c:v>
                </c:pt>
                <c:pt idx="670">
                  <c:v>39.149566590415425</c:v>
                </c:pt>
                <c:pt idx="671">
                  <c:v>39.58164099324258</c:v>
                </c:pt>
                <c:pt idx="672">
                  <c:v>39.640818428596937</c:v>
                </c:pt>
                <c:pt idx="673">
                  <c:v>39.013997205111508</c:v>
                </c:pt>
                <c:pt idx="674">
                  <c:v>37.031611446020413</c:v>
                </c:pt>
                <c:pt idx="675">
                  <c:v>38.138278103575871</c:v>
                </c:pt>
                <c:pt idx="676">
                  <c:v>40.604152236604442</c:v>
                </c:pt>
                <c:pt idx="677">
                  <c:v>40.907829785838025</c:v>
                </c:pt>
                <c:pt idx="678">
                  <c:v>41.368493647726659</c:v>
                </c:pt>
              </c:numCache>
            </c:numRef>
          </c:val>
          <c:smooth val="0"/>
          <c:extLst>
            <c:ext xmlns:c16="http://schemas.microsoft.com/office/drawing/2014/chart" uri="{C3380CC4-5D6E-409C-BE32-E72D297353CC}">
              <c16:uniqueId val="{00000000-278B-764A-9852-D6423693A766}"/>
            </c:ext>
          </c:extLst>
        </c:ser>
        <c:dLbls>
          <c:showLegendKey val="0"/>
          <c:showVal val="0"/>
          <c:showCatName val="0"/>
          <c:showSerName val="0"/>
          <c:showPercent val="0"/>
          <c:showBubbleSize val="0"/>
        </c:dLbls>
        <c:smooth val="0"/>
        <c:axId val="2047603840"/>
        <c:axId val="150564671"/>
      </c:lineChart>
      <c:catAx>
        <c:axId val="2047603840"/>
        <c:scaling>
          <c:orientation val="minMax"/>
        </c:scaling>
        <c:delete val="0"/>
        <c:axPos val="b"/>
        <c:numFmt formatCode="####" sourceLinked="0"/>
        <c:majorTickMark val="none"/>
        <c:minorTickMark val="none"/>
        <c:tickLblPos val="nextTo"/>
        <c:spPr>
          <a:noFill/>
          <a:ln w="12700" cap="flat" cmpd="sng" algn="ctr">
            <a:solidFill>
              <a:schemeClr val="tx1"/>
            </a:solidFill>
            <a:round/>
          </a:ln>
          <a:effectLst/>
        </c:spPr>
        <c:txPr>
          <a:bodyPr rot="60000" spcFirstLastPara="1" vertOverflow="ellipsis" wrap="square" anchor="t" anchorCtr="0"/>
          <a:lstStyle/>
          <a:p>
            <a:pPr>
              <a:defRPr sz="1000" b="1" i="0" u="none" strike="noStrike" kern="1200" baseline="0">
                <a:solidFill>
                  <a:schemeClr val="tx1"/>
                </a:solidFill>
                <a:latin typeface="AvenirNext LT Com Regular" panose="020B0503020202020204" pitchFamily="34" charset="0"/>
                <a:ea typeface="+mn-ea"/>
                <a:cs typeface="+mn-cs"/>
              </a:defRPr>
            </a:pPr>
            <a:endParaRPr lang="en-US"/>
          </a:p>
        </c:txPr>
        <c:crossAx val="150564671"/>
        <c:crosses val="autoZero"/>
        <c:auto val="1"/>
        <c:lblAlgn val="ctr"/>
        <c:lblOffset val="100"/>
        <c:tickMarkSkip val="1"/>
        <c:noMultiLvlLbl val="0"/>
      </c:catAx>
      <c:valAx>
        <c:axId val="150564671"/>
        <c:scaling>
          <c:orientation val="minMax"/>
        </c:scaling>
        <c:delete val="0"/>
        <c:axPos val="l"/>
        <c:majorGridlines>
          <c:spPr>
            <a:ln w="3175" cap="flat" cmpd="sng" algn="ctr">
              <a:solidFill>
                <a:schemeClr val="bg1">
                  <a:lumMod val="50000"/>
                </a:schemeClr>
              </a:solidFill>
              <a:round/>
            </a:ln>
            <a:effectLst/>
          </c:spPr>
        </c:majorGridlines>
        <c:numFmt formatCode="[=50]0&quot;x&quot;;0__"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AvenirNext LT Com Regular" panose="020B0503020202020204" pitchFamily="34" charset="0"/>
                <a:ea typeface="+mn-ea"/>
                <a:cs typeface="+mn-cs"/>
              </a:defRPr>
            </a:pPr>
            <a:endParaRPr lang="en-US"/>
          </a:p>
        </c:txPr>
        <c:crossAx val="2047603840"/>
        <c:crosses val="autoZero"/>
        <c:crossBetween val="midCat"/>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7039866664305E-2"/>
          <c:y val="3.9246411790381804E-2"/>
          <c:w val="0.85202096166572328"/>
          <c:h val="0.9215071084668377"/>
        </c:manualLayout>
      </c:layout>
      <c:barChart>
        <c:barDir val="bar"/>
        <c:grouping val="stacked"/>
        <c:varyColors val="0"/>
        <c:ser>
          <c:idx val="0"/>
          <c:order val="0"/>
          <c:tx>
            <c:strRef>
              <c:f>Sheet1!$A$1</c:f>
              <c:strCache>
                <c:ptCount val="1"/>
                <c:pt idx="0">
                  <c:v>Series 1</c:v>
                </c:pt>
              </c:strCache>
            </c:strRef>
          </c:tx>
          <c:spPr>
            <a:solidFill>
              <a:schemeClr val="accent3"/>
            </a:solidFill>
            <a:ln>
              <a:solidFill>
                <a:schemeClr val="accent3">
                  <a:lumMod val="50000"/>
                </a:schemeClr>
              </a:solid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9.85</c:v>
                </c:pt>
                <c:pt idx="1">
                  <c:v>12.19</c:v>
                </c:pt>
                <c:pt idx="2">
                  <c:v>10</c:v>
                </c:pt>
                <c:pt idx="3">
                  <c:v>10.050000000000001</c:v>
                </c:pt>
                <c:pt idx="4">
                  <c:v>11.59</c:v>
                </c:pt>
                <c:pt idx="5">
                  <c:v>8.8800000000000008</c:v>
                </c:pt>
                <c:pt idx="6">
                  <c:v>10.66</c:v>
                </c:pt>
                <c:pt idx="7">
                  <c:v>11.23</c:v>
                </c:pt>
                <c:pt idx="8">
                  <c:v>11.67</c:v>
                </c:pt>
                <c:pt idx="9">
                  <c:v>11.21</c:v>
                </c:pt>
              </c:numCache>
            </c:numRef>
          </c:val>
          <c:extLst>
            <c:ext xmlns:c16="http://schemas.microsoft.com/office/drawing/2014/chart" uri="{C3380CC4-5D6E-409C-BE32-E72D297353CC}">
              <c16:uniqueId val="{00000000-CDA6-1743-BB44-57E0DB13D035}"/>
            </c:ext>
          </c:extLst>
        </c:ser>
        <c:ser>
          <c:idx val="1"/>
          <c:order val="1"/>
          <c:tx>
            <c:strRef>
              <c:f>Sheet1!$B$1</c:f>
              <c:strCache>
                <c:ptCount val="1"/>
                <c:pt idx="0">
                  <c:v>Series 2</c:v>
                </c:pt>
              </c:strCache>
            </c:strRef>
          </c:tx>
          <c:spPr>
            <a:solidFill>
              <a:schemeClr val="tx2"/>
            </a:solidFill>
            <a:ln>
              <a:solidFill>
                <a:schemeClr val="tx2"/>
              </a:solidFill>
            </a:ln>
            <a:effectLst/>
          </c:spPr>
          <c:invertIfNegative val="0"/>
          <c:dLbls>
            <c:dLbl>
              <c:idx val="0"/>
              <c:layout>
                <c:manualLayout>
                  <c:x val="0.1643258782019565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12.03</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DA6-1743-BB44-57E0DB13D035}"/>
                </c:ext>
              </c:extLst>
            </c:dLbl>
            <c:dLbl>
              <c:idx val="1"/>
              <c:layout>
                <c:manualLayout>
                  <c:x val="0.11386259589769138"/>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12.93</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DA6-1743-BB44-57E0DB13D035}"/>
                </c:ext>
              </c:extLst>
            </c:dLbl>
            <c:dLbl>
              <c:idx val="2"/>
              <c:layout>
                <c:manualLayout>
                  <c:x val="0.13155323462978546"/>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10.74</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DA6-1743-BB44-57E0DB13D035}"/>
                </c:ext>
              </c:extLst>
            </c:dLbl>
            <c:dLbl>
              <c:idx val="3"/>
              <c:layout>
                <c:manualLayout>
                  <c:x val="0.12177476988366079"/>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10.76</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DA6-1743-BB44-57E0DB13D035}"/>
                </c:ext>
              </c:extLst>
            </c:dLbl>
            <c:dLbl>
              <c:idx val="4"/>
              <c:layout>
                <c:manualLayout>
                  <c:x val="0.16437924665413914"/>
                  <c:y val="-5.9781406437946345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14.08</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DA6-1743-BB44-57E0DB13D035}"/>
                </c:ext>
              </c:extLst>
            </c:dLbl>
            <c:dLbl>
              <c:idx val="5"/>
              <c:layout>
                <c:manualLayout>
                  <c:x val="0.19983596223118652"/>
                  <c:y val="-5.9781406437946345E-17"/>
                </c:manualLayout>
              </c:layout>
              <c:tx>
                <c:rich>
                  <a:bodyPr/>
                  <a:lstStyle/>
                  <a:p>
                    <a:r>
                      <a:rPr lang="en-US" sz="800" b="1" i="0">
                        <a:solidFill>
                          <a:schemeClr val="tx1">
                            <a:lumMod val="75000"/>
                            <a:lumOff val="25000"/>
                          </a:schemeClr>
                        </a:solidFill>
                        <a:latin typeface="AvenirNext LT Com Regular" panose="020B0503020202020204" pitchFamily="34" charset="0"/>
                      </a:rPr>
                      <a:t>12.55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CDA6-1743-BB44-57E0DB13D035}"/>
                </c:ext>
              </c:extLst>
            </c:dLbl>
            <c:dLbl>
              <c:idx val="6"/>
              <c:layout>
                <c:manualLayout>
                  <c:x val="0.1389650292182243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11.87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DA6-1743-BB44-57E0DB13D035}"/>
                </c:ext>
              </c:extLst>
            </c:dLbl>
            <c:dLbl>
              <c:idx val="7"/>
              <c:layout>
                <c:manualLayout>
                  <c:x val="0.1220131222189718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12.18</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CDA6-1743-BB44-57E0DB13D035}"/>
                </c:ext>
              </c:extLst>
            </c:dLbl>
            <c:dLbl>
              <c:idx val="8"/>
              <c:layout>
                <c:manualLayout>
                  <c:x val="0.11492635354232089"/>
                  <c:y val="-2.9890703218973173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11.70</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DA6-1743-BB44-57E0DB13D035}"/>
                </c:ext>
              </c:extLst>
            </c:dLbl>
            <c:dLbl>
              <c:idx val="9"/>
              <c:layout>
                <c:manualLayout>
                  <c:x val="0.12936492810030778"/>
                  <c:y val="1.283795927799317E-7"/>
                </c:manualLayout>
              </c:layout>
              <c:tx>
                <c:rich>
                  <a:bodyPr/>
                  <a:lstStyle/>
                  <a:p>
                    <a:r>
                      <a:rPr lang="en-US" sz="800" b="1" i="0">
                        <a:solidFill>
                          <a:schemeClr val="tx1">
                            <a:lumMod val="75000"/>
                            <a:lumOff val="25000"/>
                          </a:schemeClr>
                        </a:solidFill>
                        <a:latin typeface="AvenirNext LT Com Regular" panose="020B0503020202020204" pitchFamily="34" charset="0"/>
                      </a:rPr>
                      <a:t>12.48</a:t>
                    </a:r>
                  </a:p>
                </c:rich>
              </c:tx>
              <c:dLblPos val="ctr"/>
              <c:showLegendKey val="0"/>
              <c:showVal val="1"/>
              <c:showCatName val="0"/>
              <c:showSerName val="0"/>
              <c:showPercent val="0"/>
              <c:showBubbleSize val="0"/>
              <c:extLst>
                <c:ext xmlns:c15="http://schemas.microsoft.com/office/drawing/2012/chart" uri="{CE6537A1-D6FC-4f65-9D91-7224C49458BB}">
                  <c15:layout>
                    <c:manualLayout>
                      <c:w val="0.20682281553495452"/>
                      <c:h val="5.2825634837086292E-2"/>
                    </c:manualLayout>
                  </c15:layout>
                  <c15:showDataLabelsRange val="0"/>
                </c:ext>
                <c:ext xmlns:c16="http://schemas.microsoft.com/office/drawing/2014/chart" uri="{C3380CC4-5D6E-409C-BE32-E72D297353CC}">
                  <c16:uniqueId val="{0000000A-CDA6-1743-BB44-57E0DB13D035}"/>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Sheet1!$B$2:$B$11</c:f>
              <c:numCache>
                <c:formatCode>0.00</c:formatCode>
                <c:ptCount val="10"/>
                <c:pt idx="0">
                  <c:v>2.1800000000000002</c:v>
                </c:pt>
                <c:pt idx="1">
                  <c:v>0.74000000000000044</c:v>
                </c:pt>
                <c:pt idx="2">
                  <c:v>0.73999999999999899</c:v>
                </c:pt>
                <c:pt idx="3">
                  <c:v>0.70999999999999952</c:v>
                </c:pt>
                <c:pt idx="4">
                  <c:v>2.4900000000000007</c:v>
                </c:pt>
                <c:pt idx="5">
                  <c:v>3.6699999999999995</c:v>
                </c:pt>
                <c:pt idx="6">
                  <c:v>1.2099999999999986</c:v>
                </c:pt>
                <c:pt idx="7">
                  <c:v>0.94999999999999807</c:v>
                </c:pt>
                <c:pt idx="8">
                  <c:v>2.9999999999999472E-2</c:v>
                </c:pt>
                <c:pt idx="9">
                  <c:v>1.2700000000000002</c:v>
                </c:pt>
              </c:numCache>
            </c:numRef>
          </c:val>
          <c:extLst>
            <c:ext xmlns:c16="http://schemas.microsoft.com/office/drawing/2014/chart" uri="{C3380CC4-5D6E-409C-BE32-E72D297353CC}">
              <c16:uniqueId val="{0000000B-CDA6-1743-BB44-57E0DB13D035}"/>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7039866664305E-2"/>
          <c:y val="3.9246411790381804E-2"/>
          <c:w val="0.85202096166572328"/>
          <c:h val="0.9215071084668377"/>
        </c:manualLayout>
      </c:layout>
      <c:barChart>
        <c:barDir val="bar"/>
        <c:grouping val="stacked"/>
        <c:varyColors val="0"/>
        <c:ser>
          <c:idx val="0"/>
          <c:order val="0"/>
          <c:tx>
            <c:strRef>
              <c:f>Sheet1!$A$1</c:f>
              <c:strCache>
                <c:ptCount val="1"/>
                <c:pt idx="0">
                  <c:v>Series 1</c:v>
                </c:pt>
              </c:strCache>
            </c:strRef>
          </c:tx>
          <c:spPr>
            <a:solidFill>
              <a:schemeClr val="accent3"/>
            </a:solidFill>
            <a:ln>
              <a:solidFill>
                <a:schemeClr val="accent3">
                  <a:lumMod val="50000"/>
                </a:schemeClr>
              </a:solidFill>
            </a:ln>
            <a:effectLst/>
          </c:spPr>
          <c:invertIfNegative val="0"/>
          <c:dPt>
            <c:idx val="0"/>
            <c:invertIfNegative val="0"/>
            <c:bubble3D val="0"/>
            <c:spPr>
              <a:solidFill>
                <a:schemeClr val="tx2"/>
              </a:solidFill>
              <a:ln>
                <a:solidFill>
                  <a:schemeClr val="tx2"/>
                </a:solidFill>
              </a:ln>
              <a:effectLst/>
            </c:spPr>
            <c:extLst>
              <c:ext xmlns:c16="http://schemas.microsoft.com/office/drawing/2014/chart" uri="{C3380CC4-5D6E-409C-BE32-E72D297353CC}">
                <c16:uniqueId val="{00000001-25F7-7640-A671-6741EB3EB1AD}"/>
              </c:ext>
            </c:extLst>
          </c:dPt>
          <c:dPt>
            <c:idx val="2"/>
            <c:invertIfNegative val="0"/>
            <c:bubble3D val="0"/>
            <c:spPr>
              <a:solidFill>
                <a:schemeClr val="tx2"/>
              </a:solidFill>
              <a:ln>
                <a:solidFill>
                  <a:schemeClr val="tx2"/>
                </a:solidFill>
              </a:ln>
              <a:effectLst/>
            </c:spPr>
            <c:extLst>
              <c:ext xmlns:c16="http://schemas.microsoft.com/office/drawing/2014/chart" uri="{C3380CC4-5D6E-409C-BE32-E72D297353CC}">
                <c16:uniqueId val="{00000003-25F7-7640-A671-6741EB3EB1AD}"/>
              </c:ext>
            </c:extLst>
          </c:dPt>
          <c:dLbls>
            <c:dLbl>
              <c:idx val="0"/>
              <c:layout>
                <c:manualLayout>
                  <c:x val="0.10159524534251797"/>
                  <c:y val="-1.2086336562448866E-16"/>
                </c:manualLayout>
              </c:layout>
              <c:tx>
                <c:rich>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r>
                      <a:rPr lang="en-US" sz="800" b="1" i="0">
                        <a:solidFill>
                          <a:schemeClr val="bg1"/>
                        </a:solidFill>
                        <a:latin typeface="AvenirNext LT Com Regular" panose="020B0503020202020204" pitchFamily="34" charset="0"/>
                      </a:rPr>
                      <a:t>4.79</a:t>
                    </a:r>
                  </a:p>
                </c:rich>
              </c:tx>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5F7-7640-A671-6741EB3EB1AD}"/>
                </c:ext>
              </c:extLst>
            </c:dLbl>
            <c:dLbl>
              <c:idx val="2"/>
              <c:tx>
                <c:rich>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r>
                      <a:rPr lang="en-US" sz="800" b="1" i="0">
                        <a:solidFill>
                          <a:schemeClr val="bg1"/>
                        </a:solidFill>
                        <a:latin typeface="AvenirNext LT Com Regular" panose="020B0503020202020204" pitchFamily="34" charset="0"/>
                      </a:rPr>
                      <a:t>9.62</a:t>
                    </a:r>
                  </a:p>
                </c:rich>
              </c:tx>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5F7-7640-A671-6741EB3EB1AD}"/>
                </c:ext>
              </c:extLst>
            </c:dLbl>
            <c:dLbl>
              <c:idx val="3"/>
              <c:layout>
                <c:manualLayout>
                  <c:x val="8.127619627401437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F7-7640-A671-6741EB3EB1AD}"/>
                </c:ext>
              </c:extLst>
            </c:dLbl>
            <c:dLbl>
              <c:idx val="5"/>
              <c:layout>
                <c:manualLayout>
                  <c:x val="0.12191429441102157"/>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F7-7640-A671-6741EB3EB1AD}"/>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6.07</c:v>
                </c:pt>
                <c:pt idx="1">
                  <c:v>6.4800000000000013</c:v>
                </c:pt>
                <c:pt idx="2">
                  <c:v>10.42</c:v>
                </c:pt>
                <c:pt idx="3">
                  <c:v>6.26</c:v>
                </c:pt>
                <c:pt idx="4">
                  <c:v>5.96</c:v>
                </c:pt>
                <c:pt idx="5">
                  <c:v>6.67</c:v>
                </c:pt>
                <c:pt idx="6">
                  <c:v>8.23</c:v>
                </c:pt>
                <c:pt idx="7">
                  <c:v>8.84</c:v>
                </c:pt>
                <c:pt idx="8">
                  <c:v>7.4499999999999993</c:v>
                </c:pt>
                <c:pt idx="9">
                  <c:v>8.3000000000000007</c:v>
                </c:pt>
              </c:numCache>
            </c:numRef>
          </c:val>
          <c:extLst>
            <c:ext xmlns:c16="http://schemas.microsoft.com/office/drawing/2014/chart" uri="{C3380CC4-5D6E-409C-BE32-E72D297353CC}">
              <c16:uniqueId val="{00000006-25F7-7640-A671-6741EB3EB1AD}"/>
            </c:ext>
          </c:extLst>
        </c:ser>
        <c:ser>
          <c:idx val="1"/>
          <c:order val="1"/>
          <c:tx>
            <c:strRef>
              <c:f>Sheet1!$B$1</c:f>
              <c:strCache>
                <c:ptCount val="1"/>
                <c:pt idx="0">
                  <c:v>Series 2</c:v>
                </c:pt>
              </c:strCache>
            </c:strRef>
          </c:tx>
          <c:spPr>
            <a:solidFill>
              <a:schemeClr val="tx2"/>
            </a:solidFill>
            <a:ln>
              <a:solidFill>
                <a:schemeClr val="tx2"/>
              </a:solidFill>
            </a:ln>
            <a:effectLst/>
          </c:spPr>
          <c:invertIfNegative val="0"/>
          <c:dPt>
            <c:idx val="0"/>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8-25F7-7640-A671-6741EB3EB1AD}"/>
              </c:ext>
            </c:extLst>
          </c:dPt>
          <c:dPt>
            <c:idx val="2"/>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A-25F7-7640-A671-6741EB3EB1AD}"/>
              </c:ext>
            </c:extLst>
          </c:dPt>
          <c:dLbls>
            <c:dLbl>
              <c:idx val="0"/>
              <c:layout>
                <c:manualLayout>
                  <c:x val="0.11634375511226075"/>
                  <c:y val="2.5955210132083471E-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6.07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25F7-7640-A671-6741EB3EB1AD}"/>
                </c:ext>
              </c:extLst>
            </c:dLbl>
            <c:dLbl>
              <c:idx val="1"/>
              <c:layout>
                <c:manualLayout>
                  <c:x val="8.31005625364028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6.90</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25F7-7640-A671-6741EB3EB1AD}"/>
                </c:ext>
              </c:extLst>
            </c:dLbl>
            <c:dLbl>
              <c:idx val="2"/>
              <c:layout>
                <c:manualLayout>
                  <c:x val="0.10696707271127485"/>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10.42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25F7-7640-A671-6741EB3EB1AD}"/>
                </c:ext>
              </c:extLst>
            </c:dLbl>
            <c:dLbl>
              <c:idx val="3"/>
              <c:layout>
                <c:manualLayout>
                  <c:x val="9.9192157807014625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6.69</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25F7-7640-A671-6741EB3EB1AD}"/>
                </c:ext>
              </c:extLst>
            </c:dLbl>
            <c:dLbl>
              <c:idx val="4"/>
              <c:layout>
                <c:manualLayout>
                  <c:x val="0.12949467960647568"/>
                  <c:y val="-5.9781406437946345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7.79</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5F7-7640-A671-6741EB3EB1AD}"/>
                </c:ext>
              </c:extLst>
            </c:dLbl>
            <c:dLbl>
              <c:idx val="5"/>
              <c:layout>
                <c:manualLayout>
                  <c:x val="0.12333601293514194"/>
                  <c:y val="-5.9781406437946345E-17"/>
                </c:manualLayout>
              </c:layout>
              <c:tx>
                <c:rich>
                  <a:bodyPr/>
                  <a:lstStyle/>
                  <a:p>
                    <a:r>
                      <a:rPr lang="en-US" sz="800" b="1" i="0">
                        <a:solidFill>
                          <a:schemeClr val="tx1">
                            <a:lumMod val="75000"/>
                            <a:lumOff val="25000"/>
                          </a:schemeClr>
                        </a:solidFill>
                        <a:latin typeface="AvenirNext LT Com Regular" panose="020B0503020202020204" pitchFamily="34" charset="0"/>
                      </a:rPr>
                      <a:t>8.43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25F7-7640-A671-6741EB3EB1AD}"/>
                </c:ext>
              </c:extLst>
            </c:dLbl>
            <c:dLbl>
              <c:idx val="6"/>
              <c:layout>
                <c:manualLayout>
                  <c:x val="0.15861337823360125"/>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10.80</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25F7-7640-A671-6741EB3EB1AD}"/>
                </c:ext>
              </c:extLst>
            </c:dLbl>
            <c:dLbl>
              <c:idx val="7"/>
              <c:layout>
                <c:manualLayout>
                  <c:x val="9.4383240337759355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9.55</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25F7-7640-A671-6741EB3EB1AD}"/>
                </c:ext>
              </c:extLst>
            </c:dLbl>
            <c:dLbl>
              <c:idx val="8"/>
              <c:layout>
                <c:manualLayout>
                  <c:x val="0.11030705055374673"/>
                  <c:y val="-1.283795927799317E-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9.08</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5974216908709626"/>
                      <c:h val="5.2825634837086292E-2"/>
                    </c:manualLayout>
                  </c15:layout>
                  <c15:showDataLabelsRange val="0"/>
                </c:ext>
                <c:ext xmlns:c16="http://schemas.microsoft.com/office/drawing/2014/chart" uri="{C3380CC4-5D6E-409C-BE32-E72D297353CC}">
                  <c16:uniqueId val="{00000011-25F7-7640-A671-6741EB3EB1AD}"/>
                </c:ext>
              </c:extLst>
            </c:dLbl>
            <c:dLbl>
              <c:idx val="9"/>
              <c:layout>
                <c:manualLayout>
                  <c:x val="0.13503131127968998"/>
                  <c:y val="1.283795927799317E-7"/>
                </c:manualLayout>
              </c:layout>
              <c:tx>
                <c:rich>
                  <a:bodyPr/>
                  <a:lstStyle/>
                  <a:p>
                    <a:r>
                      <a:rPr lang="en-US" sz="800" b="1" i="0">
                        <a:solidFill>
                          <a:schemeClr val="tx1">
                            <a:lumMod val="75000"/>
                            <a:lumOff val="25000"/>
                          </a:schemeClr>
                        </a:solidFill>
                        <a:latin typeface="AvenirNext LT Com Regular" panose="020B0503020202020204" pitchFamily="34" charset="0"/>
                      </a:rPr>
                      <a:t>10.36</a:t>
                    </a:r>
                  </a:p>
                </c:rich>
              </c:tx>
              <c:dLblPos val="ctr"/>
              <c:showLegendKey val="0"/>
              <c:showVal val="1"/>
              <c:showCatName val="0"/>
              <c:showSerName val="0"/>
              <c:showPercent val="0"/>
              <c:showBubbleSize val="0"/>
              <c:extLst>
                <c:ext xmlns:c15="http://schemas.microsoft.com/office/drawing/2012/chart" uri="{CE6537A1-D6FC-4f65-9D91-7224C49458BB}">
                  <c15:layout>
                    <c:manualLayout>
                      <c:w val="0.17624640271433814"/>
                      <c:h val="5.2825634837086292E-2"/>
                    </c:manualLayout>
                  </c15:layout>
                  <c15:showDataLabelsRange val="0"/>
                </c:ext>
                <c:ext xmlns:c16="http://schemas.microsoft.com/office/drawing/2014/chart" uri="{C3380CC4-5D6E-409C-BE32-E72D297353CC}">
                  <c16:uniqueId val="{00000012-25F7-7640-A671-6741EB3EB1AD}"/>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Sheet1!$B$2:$B$11</c:f>
              <c:numCache>
                <c:formatCode>0.00</c:formatCode>
                <c:ptCount val="10"/>
                <c:pt idx="0">
                  <c:v>1.28</c:v>
                </c:pt>
                <c:pt idx="1">
                  <c:v>0.41999999999999954</c:v>
                </c:pt>
                <c:pt idx="2">
                  <c:v>0.80000000000000104</c:v>
                </c:pt>
                <c:pt idx="3">
                  <c:v>0.43</c:v>
                </c:pt>
                <c:pt idx="4">
                  <c:v>1.8299999999999996</c:v>
                </c:pt>
                <c:pt idx="5">
                  <c:v>1.7600000000000005</c:v>
                </c:pt>
                <c:pt idx="6">
                  <c:v>2.57</c:v>
                </c:pt>
                <c:pt idx="7">
                  <c:v>0.71000000000000085</c:v>
                </c:pt>
                <c:pt idx="8">
                  <c:v>1.6300000000000008</c:v>
                </c:pt>
                <c:pt idx="9">
                  <c:v>2.06</c:v>
                </c:pt>
              </c:numCache>
            </c:numRef>
          </c:val>
          <c:extLst>
            <c:ext xmlns:c16="http://schemas.microsoft.com/office/drawing/2014/chart" uri="{C3380CC4-5D6E-409C-BE32-E72D297353CC}">
              <c16:uniqueId val="{00000013-25F7-7640-A671-6741EB3EB1AD}"/>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lifetime down cap</c:v>
                </c:pt>
              </c:strCache>
            </c:strRef>
          </c:tx>
          <c:spPr>
            <a:solidFill>
              <a:schemeClr val="tx2"/>
            </a:solidFill>
            <a:ln>
              <a:noFill/>
            </a:ln>
            <a:effectLst/>
          </c:spPr>
          <c:invertIfNegative val="0"/>
          <c:cat>
            <c:strRef>
              <c:f>Sheet1!$A$2:$A$20</c:f>
              <c:strCache>
                <c:ptCount val="19"/>
                <c:pt idx="0">
                  <c:v>The Investment Company of America</c:v>
                </c:pt>
                <c:pt idx="1">
                  <c:v>American Mutual Fund</c:v>
                </c:pt>
                <c:pt idx="2">
                  <c:v>Washington Mutual Investors Fund</c:v>
                </c:pt>
                <c:pt idx="3">
                  <c:v>AMCAP Fund</c:v>
                </c:pt>
                <c:pt idx="4">
                  <c:v>New Perspective Fund</c:v>
                </c:pt>
                <c:pt idx="5">
                  <c:v>The Growth Fund of America</c:v>
                </c:pt>
                <c:pt idx="6">
                  <c:v>The Income Fund of America</c:v>
                </c:pt>
                <c:pt idx="7">
                  <c:v>American Balanced Fund</c:v>
                </c:pt>
                <c:pt idx="8">
                  <c:v>Fundamental Investors</c:v>
                </c:pt>
                <c:pt idx="9">
                  <c:v>EuroPacific Growth Fund</c:v>
                </c:pt>
                <c:pt idx="10">
                  <c:v>Capital Income Builder</c:v>
                </c:pt>
                <c:pt idx="11">
                  <c:v>SMALLCAP World Fund</c:v>
                </c:pt>
                <c:pt idx="12">
                  <c:v>Capital World Growth and Income Fund</c:v>
                </c:pt>
                <c:pt idx="13">
                  <c:v>New World Fund</c:v>
                </c:pt>
                <c:pt idx="14">
                  <c:v>International Growth and Income Fund</c:v>
                </c:pt>
                <c:pt idx="15">
                  <c:v>American Funds Global Balanced Fund</c:v>
                </c:pt>
                <c:pt idx="16">
                  <c:v>American Funds Global Insight Fund</c:v>
                </c:pt>
                <c:pt idx="17">
                  <c:v>American Funds International Vantage Fund</c:v>
                </c:pt>
                <c:pt idx="18">
                  <c:v>American Funds Developing World Growth and Income Fund</c:v>
                </c:pt>
              </c:strCache>
            </c:strRef>
          </c:cat>
          <c:val>
            <c:numRef>
              <c:f>Sheet1!$B$2:$B$20</c:f>
              <c:numCache>
                <c:formatCode>General</c:formatCode>
                <c:ptCount val="19"/>
                <c:pt idx="0">
                  <c:v>-89</c:v>
                </c:pt>
                <c:pt idx="1">
                  <c:v>-73</c:v>
                </c:pt>
                <c:pt idx="2">
                  <c:v>-83</c:v>
                </c:pt>
                <c:pt idx="3">
                  <c:v>-96</c:v>
                </c:pt>
                <c:pt idx="4">
                  <c:v>-86</c:v>
                </c:pt>
                <c:pt idx="5">
                  <c:v>-97</c:v>
                </c:pt>
                <c:pt idx="6">
                  <c:v>-76</c:v>
                </c:pt>
                <c:pt idx="7">
                  <c:v>-90</c:v>
                </c:pt>
                <c:pt idx="8">
                  <c:v>-93</c:v>
                </c:pt>
                <c:pt idx="9">
                  <c:v>-76</c:v>
                </c:pt>
                <c:pt idx="10">
                  <c:v>-65</c:v>
                </c:pt>
                <c:pt idx="11">
                  <c:v>-99</c:v>
                </c:pt>
                <c:pt idx="12">
                  <c:v>-86</c:v>
                </c:pt>
                <c:pt idx="13">
                  <c:v>-94</c:v>
                </c:pt>
                <c:pt idx="14">
                  <c:v>-90</c:v>
                </c:pt>
                <c:pt idx="15">
                  <c:v>-93</c:v>
                </c:pt>
                <c:pt idx="16">
                  <c:v>-91</c:v>
                </c:pt>
                <c:pt idx="17">
                  <c:v>-85</c:v>
                </c:pt>
                <c:pt idx="18">
                  <c:v>-88</c:v>
                </c:pt>
              </c:numCache>
            </c:numRef>
          </c:val>
          <c:extLst>
            <c:ext xmlns:c16="http://schemas.microsoft.com/office/drawing/2014/chart" uri="{C3380CC4-5D6E-409C-BE32-E72D297353CC}">
              <c16:uniqueId val="{00000000-61D4-BF46-8E8F-C3DA20B99A2F}"/>
            </c:ext>
          </c:extLst>
        </c:ser>
        <c:dLbls>
          <c:showLegendKey val="0"/>
          <c:showVal val="0"/>
          <c:showCatName val="0"/>
          <c:showSerName val="0"/>
          <c:showPercent val="0"/>
          <c:showBubbleSize val="0"/>
        </c:dLbls>
        <c:gapWidth val="96"/>
        <c:overlap val="-33"/>
        <c:axId val="1695082304"/>
        <c:axId val="2002192176"/>
      </c:barChart>
      <c:catAx>
        <c:axId val="1695082304"/>
        <c:scaling>
          <c:orientation val="minMax"/>
        </c:scaling>
        <c:delete val="1"/>
        <c:axPos val="b"/>
        <c:numFmt formatCode="General" sourceLinked="1"/>
        <c:majorTickMark val="none"/>
        <c:minorTickMark val="none"/>
        <c:tickLblPos val="nextTo"/>
        <c:crossAx val="2002192176"/>
        <c:crosses val="autoZero"/>
        <c:auto val="1"/>
        <c:lblAlgn val="ctr"/>
        <c:lblOffset val="100"/>
        <c:noMultiLvlLbl val="0"/>
      </c:catAx>
      <c:valAx>
        <c:axId val="2002192176"/>
        <c:scaling>
          <c:orientation val="minMax"/>
          <c:max val="0"/>
          <c:min val="-100"/>
        </c:scaling>
        <c:delete val="1"/>
        <c:axPos val="l"/>
        <c:numFmt formatCode="General" sourceLinked="1"/>
        <c:majorTickMark val="out"/>
        <c:minorTickMark val="none"/>
        <c:tickLblPos val="nextTo"/>
        <c:crossAx val="1695082304"/>
        <c:crosses val="autoZero"/>
        <c:crossBetween val="between"/>
        <c:majorUnit val="25"/>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Capital Group Sans" panose="02000503000000020004" pitchFamily="2"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9246411790381804E-2"/>
          <c:w val="0.92052480700971373"/>
          <c:h val="0.9215071084668377"/>
        </c:manualLayout>
      </c:layout>
      <c:barChart>
        <c:barDir val="bar"/>
        <c:grouping val="stacked"/>
        <c:varyColors val="0"/>
        <c:ser>
          <c:idx val="0"/>
          <c:order val="0"/>
          <c:tx>
            <c:strRef>
              <c:f>Sheet1!$A$1</c:f>
              <c:strCache>
                <c:ptCount val="1"/>
                <c:pt idx="0">
                  <c:v>Fund</c:v>
                </c:pt>
              </c:strCache>
            </c:strRef>
          </c:tx>
          <c:spPr>
            <a:solidFill>
              <a:schemeClr val="tx2"/>
            </a:solidFill>
            <a:ln>
              <a:solidFill>
                <a:schemeClr val="tx2"/>
              </a:solidFill>
            </a:ln>
            <a:effectLst/>
          </c:spPr>
          <c:invertIfNegative val="0"/>
          <c:dLbls>
            <c:dLbl>
              <c:idx val="4"/>
              <c:layout>
                <c:manualLayout>
                  <c:x val="9.764494326733815E-2"/>
                  <c:y val="5.9781406437946345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0CB-874E-B859-8A81E686F1A7}"/>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General</c:formatCode>
                <c:ptCount val="10"/>
                <c:pt idx="0">
                  <c:v>0.51</c:v>
                </c:pt>
                <c:pt idx="1">
                  <c:v>0.38</c:v>
                </c:pt>
                <c:pt idx="2">
                  <c:v>0.35</c:v>
                </c:pt>
                <c:pt idx="3">
                  <c:v>0.37</c:v>
                </c:pt>
                <c:pt idx="4" formatCode="0.00">
                  <c:v>0.4</c:v>
                </c:pt>
                <c:pt idx="5">
                  <c:v>0.51</c:v>
                </c:pt>
                <c:pt idx="6">
                  <c:v>0.44</c:v>
                </c:pt>
                <c:pt idx="7">
                  <c:v>0.37</c:v>
                </c:pt>
                <c:pt idx="8">
                  <c:v>0.38</c:v>
                </c:pt>
                <c:pt idx="9">
                  <c:v>0.37</c:v>
                </c:pt>
              </c:numCache>
            </c:numRef>
          </c:val>
          <c:extLst>
            <c:ext xmlns:c16="http://schemas.microsoft.com/office/drawing/2014/chart" uri="{C3380CC4-5D6E-409C-BE32-E72D297353CC}">
              <c16:uniqueId val="{00000001-B0CB-874E-B859-8A81E686F1A7}"/>
            </c:ext>
          </c:extLst>
        </c:ser>
        <c:ser>
          <c:idx val="1"/>
          <c:order val="1"/>
          <c:tx>
            <c:strRef>
              <c:f>Sheet1!$B$1</c:f>
              <c:strCache>
                <c:ptCount val="1"/>
                <c:pt idx="0">
                  <c:v>Series 2</c:v>
                </c:pt>
              </c:strCache>
            </c:strRef>
          </c:tx>
          <c:spPr>
            <a:solidFill>
              <a:schemeClr val="accent3"/>
            </a:solidFill>
            <a:ln>
              <a:solidFill>
                <a:schemeClr val="accent3">
                  <a:lumMod val="50000"/>
                </a:schemeClr>
              </a:solidFill>
            </a:ln>
            <a:effectLst/>
          </c:spPr>
          <c:invertIfNegative val="0"/>
          <c:dLbls>
            <c:dLbl>
              <c:idx val="0"/>
              <c:layout>
                <c:manualLayout>
                  <c:x val="0.26130989854694919"/>
                  <c:y val="0"/>
                </c:manualLayout>
              </c:layout>
              <c:tx>
                <c:rich>
                  <a:bodyPr/>
                  <a:lstStyle/>
                  <a:p>
                    <a:fld id="{3CC8766A-FC46-44C5-AFF8-179C1C3DB136}" type="CELLRANGE">
                      <a:rPr lang="en-US" dirty="0"/>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B0CB-874E-B859-8A81E686F1A7}"/>
                </c:ext>
              </c:extLst>
            </c:dLbl>
            <c:dLbl>
              <c:idx val="1"/>
              <c:layout>
                <c:manualLayout>
                  <c:x val="0.25210440908301496"/>
                  <c:y val="0"/>
                </c:manualLayout>
              </c:layout>
              <c:tx>
                <c:rich>
                  <a:bodyPr/>
                  <a:lstStyle/>
                  <a:p>
                    <a:fld id="{77EBF44C-6308-624B-86C0-D9DC15007FEF}"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B0CB-874E-B859-8A81E686F1A7}"/>
                </c:ext>
              </c:extLst>
            </c:dLbl>
            <c:dLbl>
              <c:idx val="2"/>
              <c:layout>
                <c:manualLayout>
                  <c:x val="0.26819479419937481"/>
                  <c:y val="0"/>
                </c:manualLayout>
              </c:layout>
              <c:tx>
                <c:rich>
                  <a:bodyPr/>
                  <a:lstStyle/>
                  <a:p>
                    <a:fld id="{C23843CC-AFE8-944D-82B2-FF654F10E0DC}"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B0CB-874E-B859-8A81E686F1A7}"/>
                </c:ext>
              </c:extLst>
            </c:dLbl>
            <c:dLbl>
              <c:idx val="3"/>
              <c:layout>
                <c:manualLayout>
                  <c:x val="0.25324548454324419"/>
                  <c:y val="-1.1956281287589269E-16"/>
                </c:manualLayout>
              </c:layout>
              <c:tx>
                <c:rich>
                  <a:bodyPr/>
                  <a:lstStyle/>
                  <a:p>
                    <a:fld id="{1D4DB2F4-98B5-7D4F-8882-BF8C555BFCD9}"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B0CB-874E-B859-8A81E686F1A7}"/>
                </c:ext>
              </c:extLst>
            </c:dLbl>
            <c:dLbl>
              <c:idx val="4"/>
              <c:layout>
                <c:manualLayout>
                  <c:x val="0.24289891961908069"/>
                  <c:y val="-5.9781406437946345E-17"/>
                </c:manualLayout>
              </c:layout>
              <c:tx>
                <c:rich>
                  <a:bodyPr/>
                  <a:lstStyle/>
                  <a:p>
                    <a:fld id="{F29538A6-FA26-0D43-8278-E546A6F15944}"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B0CB-874E-B859-8A81E686F1A7}"/>
                </c:ext>
              </c:extLst>
            </c:dLbl>
            <c:dLbl>
              <c:idx val="5"/>
              <c:layout>
                <c:manualLayout>
                  <c:x val="0.26736985498436955"/>
                  <c:y val="0"/>
                </c:manualLayout>
              </c:layout>
              <c:tx>
                <c:rich>
                  <a:bodyPr/>
                  <a:lstStyle/>
                  <a:p>
                    <a:fld id="{2314D60D-24C7-DB40-86E0-0C271E786562}"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B0CB-874E-B859-8A81E686F1A7}"/>
                </c:ext>
              </c:extLst>
            </c:dLbl>
            <c:dLbl>
              <c:idx val="6"/>
              <c:layout>
                <c:manualLayout>
                  <c:x val="0.22909113769248582"/>
                  <c:y val="-5.9781406437946345E-17"/>
                </c:manualLayout>
              </c:layout>
              <c:tx>
                <c:rich>
                  <a:bodyPr/>
                  <a:lstStyle/>
                  <a:p>
                    <a:fld id="{D4165B65-6911-A141-A901-90D5A5CFCB18}"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B0CB-874E-B859-8A81E686F1A7}"/>
                </c:ext>
              </c:extLst>
            </c:dLbl>
            <c:dLbl>
              <c:idx val="7"/>
              <c:layout>
                <c:manualLayout>
                  <c:x val="0.25670715381498205"/>
                  <c:y val="-2.9890703218973173E-17"/>
                </c:manualLayout>
              </c:layout>
              <c:tx>
                <c:rich>
                  <a:bodyPr/>
                  <a:lstStyle/>
                  <a:p>
                    <a:fld id="{5A49B85D-FC84-F048-BF2C-3DA6BE593F7E}"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B0CB-874E-B859-8A81E686F1A7}"/>
                </c:ext>
              </c:extLst>
            </c:dLbl>
            <c:dLbl>
              <c:idx val="8"/>
              <c:layout>
                <c:manualLayout>
                  <c:x val="0.25210440908301496"/>
                  <c:y val="0"/>
                </c:manualLayout>
              </c:layout>
              <c:tx>
                <c:rich>
                  <a:bodyPr/>
                  <a:lstStyle/>
                  <a:p>
                    <a:fld id="{278B6C7E-53A6-7048-96E6-BDA4115D3392}"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B0CB-874E-B859-8A81E686F1A7}"/>
                </c:ext>
              </c:extLst>
            </c:dLbl>
            <c:dLbl>
              <c:idx val="9"/>
              <c:layout>
                <c:manualLayout>
                  <c:x val="0.26245097400717843"/>
                  <c:y val="-7.4726758047432932E-18"/>
                </c:manualLayout>
              </c:layout>
              <c:tx>
                <c:rich>
                  <a:bodyPr/>
                  <a:lstStyle/>
                  <a:p>
                    <a:fld id="{CCFC0589-D1C3-EF46-954A-AA9945B73737}"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B0CB-874E-B859-8A81E686F1A7}"/>
                </c:ext>
              </c:extLst>
            </c:dLbl>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val>
            <c:numRef>
              <c:f>Sheet1!$B$2:$B$11</c:f>
              <c:numCache>
                <c:formatCode>0.00</c:formatCode>
                <c:ptCount val="10"/>
                <c:pt idx="0">
                  <c:v>0.4</c:v>
                </c:pt>
                <c:pt idx="1">
                  <c:v>0.37</c:v>
                </c:pt>
                <c:pt idx="2">
                  <c:v>0.39</c:v>
                </c:pt>
                <c:pt idx="3">
                  <c:v>0.37</c:v>
                </c:pt>
                <c:pt idx="4">
                  <c:v>0.35</c:v>
                </c:pt>
                <c:pt idx="5">
                  <c:v>0.4</c:v>
                </c:pt>
                <c:pt idx="6">
                  <c:v>0.31</c:v>
                </c:pt>
                <c:pt idx="7">
                  <c:v>0.38</c:v>
                </c:pt>
                <c:pt idx="8">
                  <c:v>0.37</c:v>
                </c:pt>
                <c:pt idx="9">
                  <c:v>0.38</c:v>
                </c:pt>
              </c:numCache>
            </c:numRef>
          </c:val>
          <c:extLst>
            <c:ext xmlns:c15="http://schemas.microsoft.com/office/drawing/2012/chart" uri="{02D57815-91ED-43cb-92C2-25804820EDAC}">
              <c15:datalabelsRange>
                <c15:f>Sheet1!$C$2:$C$11</c15:f>
                <c15:dlblRangeCache>
                  <c:ptCount val="10"/>
                  <c:pt idx="0">
                    <c:v>0.91</c:v>
                  </c:pt>
                  <c:pt idx="1">
                    <c:v>0.75</c:v>
                  </c:pt>
                  <c:pt idx="2">
                    <c:v>0.74</c:v>
                  </c:pt>
                  <c:pt idx="3">
                    <c:v>0.74</c:v>
                  </c:pt>
                  <c:pt idx="4">
                    <c:v>0.75</c:v>
                  </c:pt>
                  <c:pt idx="5">
                    <c:v>0.91</c:v>
                  </c:pt>
                  <c:pt idx="6">
                    <c:v>0.75</c:v>
                  </c:pt>
                  <c:pt idx="7">
                    <c:v>0.75</c:v>
                  </c:pt>
                  <c:pt idx="8">
                    <c:v>0.75</c:v>
                  </c:pt>
                  <c:pt idx="9">
                    <c:v>0.75</c:v>
                  </c:pt>
                </c15:dlblRangeCache>
              </c15:datalabelsRange>
            </c:ext>
            <c:ext xmlns:c16="http://schemas.microsoft.com/office/drawing/2014/chart" uri="{C3380CC4-5D6E-409C-BE32-E72D297353CC}">
              <c16:uniqueId val="{0000000C-B0CB-874E-B859-8A81E686F1A7}"/>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General"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74533236081705E-2"/>
          <c:y val="3.924644576658113E-2"/>
          <c:w val="0.96282546676391834"/>
          <c:h val="0.9215071084668377"/>
        </c:manualLayout>
      </c:layout>
      <c:barChart>
        <c:barDir val="bar"/>
        <c:grouping val="stacked"/>
        <c:varyColors val="0"/>
        <c:ser>
          <c:idx val="0"/>
          <c:order val="0"/>
          <c:tx>
            <c:strRef>
              <c:f>Sheet1!$A$1</c:f>
              <c:strCache>
                <c:ptCount val="1"/>
                <c:pt idx="0">
                  <c:v>Fund</c:v>
                </c:pt>
              </c:strCache>
            </c:strRef>
          </c:tx>
          <c:spPr>
            <a:solidFill>
              <a:schemeClr val="tx2"/>
            </a:solidFill>
            <a:ln>
              <a:solidFill>
                <a:schemeClr val="tx2"/>
              </a:solid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General</c:formatCode>
                <c:ptCount val="10"/>
                <c:pt idx="0">
                  <c:v>0.88</c:v>
                </c:pt>
                <c:pt idx="1">
                  <c:v>0.65</c:v>
                </c:pt>
                <c:pt idx="2">
                  <c:v>0.56000000000000005</c:v>
                </c:pt>
                <c:pt idx="3">
                  <c:v>0.57999999999999996</c:v>
                </c:pt>
                <c:pt idx="4">
                  <c:v>0.65</c:v>
                </c:pt>
                <c:pt idx="5">
                  <c:v>0.68</c:v>
                </c:pt>
                <c:pt idx="6">
                  <c:v>0.52</c:v>
                </c:pt>
                <c:pt idx="7">
                  <c:v>0.76</c:v>
                </c:pt>
                <c:pt idx="8">
                  <c:v>0.37</c:v>
                </c:pt>
                <c:pt idx="9">
                  <c:v>0.59</c:v>
                </c:pt>
              </c:numCache>
            </c:numRef>
          </c:val>
          <c:extLst>
            <c:ext xmlns:c16="http://schemas.microsoft.com/office/drawing/2014/chart" uri="{C3380CC4-5D6E-409C-BE32-E72D297353CC}">
              <c16:uniqueId val="{00000000-379B-5C42-95F6-6828E8CD1F6C}"/>
            </c:ext>
          </c:extLst>
        </c:ser>
        <c:ser>
          <c:idx val="1"/>
          <c:order val="1"/>
          <c:tx>
            <c:strRef>
              <c:f>Sheet1!$B$1</c:f>
              <c:strCache>
                <c:ptCount val="1"/>
                <c:pt idx="0">
                  <c:v>Series 2</c:v>
                </c:pt>
              </c:strCache>
            </c:strRef>
          </c:tx>
          <c:spPr>
            <a:solidFill>
              <a:schemeClr val="accent3"/>
            </a:solidFill>
            <a:ln>
              <a:solidFill>
                <a:schemeClr val="accent3">
                  <a:lumMod val="50000"/>
                </a:schemeClr>
              </a:solidFill>
            </a:ln>
            <a:effectLst/>
          </c:spPr>
          <c:invertIfNegative val="0"/>
          <c:dLbls>
            <c:dLbl>
              <c:idx val="0"/>
              <c:layout>
                <c:manualLayout>
                  <c:x val="0.14272683219743965"/>
                  <c:y val="0"/>
                </c:manualLayout>
              </c:layout>
              <c:tx>
                <c:rich>
                  <a:bodyPr/>
                  <a:lstStyle/>
                  <a:p>
                    <a:r>
                      <a:rPr lang="en-US" b="1" i="0" dirty="0">
                        <a:latin typeface="AvenirNext LT Com Regular" panose="020B0503020202020204" pitchFamily="34" charset="0"/>
                      </a:rPr>
                      <a:t>1.15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79B-5C42-95F6-6828E8CD1F6C}"/>
                </c:ext>
              </c:extLst>
            </c:dLbl>
            <c:dLbl>
              <c:idx val="1"/>
              <c:layout>
                <c:manualLayout>
                  <c:x val="0.13009997943229309"/>
                  <c:y val="0"/>
                </c:manualLayout>
              </c:layout>
              <c:tx>
                <c:rich>
                  <a:bodyPr/>
                  <a:lstStyle/>
                  <a:p>
                    <a:r>
                      <a:rPr lang="en-US" b="1" i="0" dirty="0">
                        <a:latin typeface="AvenirNext LT Com Regular" panose="020B0503020202020204" pitchFamily="34" charset="0"/>
                      </a:rPr>
                      <a:t>0.88</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79B-5C42-95F6-6828E8CD1F6C}"/>
                </c:ext>
              </c:extLst>
            </c:dLbl>
            <c:dLbl>
              <c:idx val="2"/>
              <c:layout>
                <c:manualLayout>
                  <c:x val="0.16965842960781904"/>
                  <c:y val="0"/>
                </c:manualLayout>
              </c:layout>
              <c:tx>
                <c:rich>
                  <a:bodyPr/>
                  <a:lstStyle/>
                  <a:p>
                    <a:r>
                      <a:rPr lang="en-US" b="1" i="0" dirty="0">
                        <a:latin typeface="AvenirNext LT Com Regular" panose="020B0503020202020204" pitchFamily="34" charset="0"/>
                      </a:rPr>
                      <a:t>0.91</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79B-5C42-95F6-6828E8CD1F6C}"/>
                </c:ext>
              </c:extLst>
            </c:dLbl>
            <c:dLbl>
              <c:idx val="3"/>
              <c:layout>
                <c:manualLayout>
                  <c:x val="0.10417097813773733"/>
                  <c:y val="-1.1956281287589269E-16"/>
                </c:manualLayout>
              </c:layout>
              <c:tx>
                <c:rich>
                  <a:bodyPr/>
                  <a:lstStyle/>
                  <a:p>
                    <a:r>
                      <a:rPr lang="en-US" b="1" i="0">
                        <a:latin typeface="AvenirNext LT Com Regular" panose="020B0503020202020204" pitchFamily="34" charset="0"/>
                      </a:rPr>
                      <a:t>0.74</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79B-5C42-95F6-6828E8CD1F6C}"/>
                </c:ext>
              </c:extLst>
            </c:dLbl>
            <c:dLbl>
              <c:idx val="4"/>
              <c:layout>
                <c:manualLayout>
                  <c:x val="0.13093414958899602"/>
                  <c:y val="-5.9781406437946345E-17"/>
                </c:manualLayout>
              </c:layout>
              <c:tx>
                <c:rich>
                  <a:bodyPr/>
                  <a:lstStyle/>
                  <a:p>
                    <a:r>
                      <a:rPr lang="en-US" b="1" i="0" dirty="0">
                        <a:latin typeface="AvenirNext LT Com Regular" panose="020B0503020202020204" pitchFamily="34" charset="0"/>
                      </a:rPr>
                      <a:t>0.88</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79B-5C42-95F6-6828E8CD1F6C}"/>
                </c:ext>
              </c:extLst>
            </c:dLbl>
            <c:dLbl>
              <c:idx val="5"/>
              <c:layout>
                <c:manualLayout>
                  <c:x val="0.2045397959658003"/>
                  <c:y val="0"/>
                </c:manualLayout>
              </c:layout>
              <c:tx>
                <c:rich>
                  <a:bodyPr/>
                  <a:lstStyle/>
                  <a:p>
                    <a:r>
                      <a:rPr lang="en-US" sz="800" b="1" i="0" dirty="0">
                        <a:latin typeface="AvenirNext LT Com Regular" panose="020B0503020202020204" pitchFamily="34" charset="0"/>
                      </a:rPr>
                      <a:t>1.15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79B-5C42-95F6-6828E8CD1F6C}"/>
                </c:ext>
              </c:extLst>
            </c:dLbl>
            <c:dLbl>
              <c:idx val="6"/>
              <c:layout>
                <c:manualLayout>
                  <c:x val="0.18395330430081583"/>
                  <c:y val="-5.9781406437946345E-17"/>
                </c:manualLayout>
              </c:layout>
              <c:tx>
                <c:rich>
                  <a:bodyPr/>
                  <a:lstStyle/>
                  <a:p>
                    <a:r>
                      <a:rPr lang="en-US" sz="800" b="1" i="0" dirty="0">
                        <a:latin typeface="AvenirNext LT Com Regular" panose="020B0503020202020204" pitchFamily="34" charset="0"/>
                      </a:rPr>
                      <a:t>0.91</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79B-5C42-95F6-6828E8CD1F6C}"/>
                </c:ext>
              </c:extLst>
            </c:dLbl>
            <c:dLbl>
              <c:idx val="7"/>
              <c:layout>
                <c:manualLayout>
                  <c:x val="0.18074365951084517"/>
                  <c:y val="-2.9890703218973173E-17"/>
                </c:manualLayout>
              </c:layout>
              <c:tx>
                <c:rich>
                  <a:bodyPr rot="0" spcFirstLastPara="1" vertOverflow="ellipsis" vert="horz" wrap="square" lIns="38100" tIns="19050" rIns="38100" bIns="19050" anchor="ctr" anchorCtr="1">
                    <a:spAutoFit/>
                  </a:bodyPr>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1.18</a:t>
                    </a:r>
                  </a:p>
                </c:rich>
              </c:tx>
              <c:spPr>
                <a:noFill/>
                <a:ln>
                  <a:noFill/>
                </a:ln>
                <a:effectLst/>
              </c:spPr>
              <c:txPr>
                <a:bodyPr rot="0" spcFirstLastPara="1" vertOverflow="ellipsis" vert="horz" wrap="square" lIns="38100" tIns="19050" rIns="38100" bIns="19050" anchor="ctr" anchorCtr="1">
                  <a:spAutoFit/>
                </a:bodyPr>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379B-5C42-95F6-6828E8CD1F6C}"/>
                </c:ext>
              </c:extLst>
            </c:dLbl>
            <c:dLbl>
              <c:idx val="8"/>
              <c:layout>
                <c:manualLayout>
                  <c:x val="0.18857689934495356"/>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0.73</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79B-5C42-95F6-6828E8CD1F6C}"/>
                </c:ext>
              </c:extLst>
            </c:dLbl>
            <c:dLbl>
              <c:idx val="9"/>
              <c:layout>
                <c:manualLayout>
                  <c:x val="0.16107539178934593"/>
                  <c:y val="-7.4726758047432932E-18"/>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dirty="0">
                        <a:latin typeface="AvenirNext LT Com Regular" panose="020B0503020202020204" pitchFamily="34" charset="0"/>
                      </a:rPr>
                      <a:t>0.88</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379B-5C42-95F6-6828E8CD1F6C}"/>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showLeaderLines val="0"/>
              </c:ext>
            </c:extLst>
          </c:dLbls>
          <c:val>
            <c:numRef>
              <c:f>Sheet1!$B$2:$B$11</c:f>
              <c:numCache>
                <c:formatCode>0.00</c:formatCode>
                <c:ptCount val="10"/>
                <c:pt idx="0">
                  <c:v>0.26999999999999991</c:v>
                </c:pt>
                <c:pt idx="1">
                  <c:v>0.22999999999999998</c:v>
                </c:pt>
                <c:pt idx="2">
                  <c:v>0.35</c:v>
                </c:pt>
                <c:pt idx="3">
                  <c:v>0.16000000000000003</c:v>
                </c:pt>
                <c:pt idx="4">
                  <c:v>0.22999999999999998</c:v>
                </c:pt>
                <c:pt idx="5">
                  <c:v>0.46999999999999986</c:v>
                </c:pt>
                <c:pt idx="6">
                  <c:v>0.39</c:v>
                </c:pt>
                <c:pt idx="7">
                  <c:v>0.41999999999999993</c:v>
                </c:pt>
                <c:pt idx="8">
                  <c:v>0.36</c:v>
                </c:pt>
                <c:pt idx="9">
                  <c:v>0.29000000000000004</c:v>
                </c:pt>
              </c:numCache>
            </c:numRef>
          </c:val>
          <c:extLst>
            <c:ext xmlns:c16="http://schemas.microsoft.com/office/drawing/2014/chart" uri="{C3380CC4-5D6E-409C-BE32-E72D297353CC}">
              <c16:uniqueId val="{0000000B-379B-5C42-95F6-6828E8CD1F6C}"/>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General"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4.xml><?xml version="1.0" encoding="utf-8"?>
<cs:colorStyle xmlns:cs="http://schemas.microsoft.com/office/drawing/2012/chartStyle" xmlns:a="http://schemas.openxmlformats.org/drawingml/2006/main" meth="withinLinear" id="14">
  <a:schemeClr val="accent1"/>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0.02362</cdr:x>
      <cdr:y>0.10919</cdr:y>
    </cdr:from>
    <cdr:to>
      <cdr:x>0.44544</cdr:x>
      <cdr:y>0.16353</cdr:y>
    </cdr:to>
    <cdr:sp macro="" textlink="">
      <cdr:nvSpPr>
        <cdr:cNvPr id="12" name="TextBox 11">
          <a:extLst xmlns:a="http://schemas.openxmlformats.org/drawingml/2006/main">
            <a:ext uri="{FF2B5EF4-FFF2-40B4-BE49-F238E27FC236}">
              <a16:creationId xmlns:a16="http://schemas.microsoft.com/office/drawing/2014/main" id="{8B2F2170-5D29-A475-A7C9-B4A50B455DB0}"/>
            </a:ext>
          </a:extLst>
        </cdr:cNvPr>
        <cdr:cNvSpPr txBox="1"/>
      </cdr:nvSpPr>
      <cdr:spPr>
        <a:xfrm xmlns:a="http://schemas.openxmlformats.org/drawingml/2006/main">
          <a:off x="164464" y="539798"/>
          <a:ext cx="2936528" cy="2686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0.81943</cdr:x>
      <cdr:y>0.08469</cdr:y>
    </cdr:from>
    <cdr:to>
      <cdr:x>0.95189</cdr:x>
      <cdr:y>0.13837</cdr:y>
    </cdr:to>
    <cdr:sp macro="" textlink="">
      <cdr:nvSpPr>
        <cdr:cNvPr id="2" name="TextBox 1">
          <a:extLst xmlns:a="http://schemas.openxmlformats.org/drawingml/2006/main">
            <a:ext uri="{FF2B5EF4-FFF2-40B4-BE49-F238E27FC236}">
              <a16:creationId xmlns:a16="http://schemas.microsoft.com/office/drawing/2014/main" id="{F0D62ACB-854E-0421-D341-5F2B02AA9FB3}"/>
            </a:ext>
          </a:extLst>
        </cdr:cNvPr>
        <cdr:cNvSpPr txBox="1"/>
      </cdr:nvSpPr>
      <cdr:spPr>
        <a:xfrm xmlns:a="http://schemas.openxmlformats.org/drawingml/2006/main">
          <a:off x="6900883" y="373492"/>
          <a:ext cx="1115521" cy="236694"/>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i="0" kern="1200" dirty="0">
              <a:solidFill>
                <a:schemeClr val="bg2">
                  <a:lumMod val="20000"/>
                  <a:lumOff val="80000"/>
                </a:schemeClr>
              </a:solidFill>
              <a:latin typeface="AvenirNext LT Com Regular" panose="020B0503020202020204" pitchFamily="34" charset="0"/>
            </a:rPr>
            <a:t>Capex</a:t>
          </a:r>
        </a:p>
      </cdr:txBody>
    </cdr:sp>
  </cdr:relSizeAnchor>
  <cdr:relSizeAnchor xmlns:cdr="http://schemas.openxmlformats.org/drawingml/2006/chartDrawing">
    <cdr:from>
      <cdr:x>0.8181</cdr:x>
      <cdr:y>0.74154</cdr:y>
    </cdr:from>
    <cdr:to>
      <cdr:x>0.95043</cdr:x>
      <cdr:y>0.85521</cdr:y>
    </cdr:to>
    <cdr:sp macro="" textlink="">
      <cdr:nvSpPr>
        <cdr:cNvPr id="3" name="TextBox 1">
          <a:extLst xmlns:a="http://schemas.openxmlformats.org/drawingml/2006/main">
            <a:ext uri="{FF2B5EF4-FFF2-40B4-BE49-F238E27FC236}">
              <a16:creationId xmlns:a16="http://schemas.microsoft.com/office/drawing/2014/main" id="{A84A3061-31B1-3F86-10AB-FA609D97F270}"/>
            </a:ext>
          </a:extLst>
        </cdr:cNvPr>
        <cdr:cNvSpPr txBox="1"/>
      </cdr:nvSpPr>
      <cdr:spPr>
        <a:xfrm xmlns:a="http://schemas.openxmlformats.org/drawingml/2006/main">
          <a:off x="6889694" y="3270066"/>
          <a:ext cx="1114427" cy="501278"/>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i="0" kern="1200" dirty="0">
              <a:solidFill>
                <a:schemeClr val="accent2"/>
              </a:solidFill>
              <a:latin typeface="AvenirNext LT Com Regular" panose="020B0503020202020204" pitchFamily="34" charset="0"/>
            </a:rPr>
            <a:t>Free cash flow</a:t>
          </a:r>
        </a:p>
      </cdr:txBody>
    </cdr:sp>
  </cdr:relSizeAnchor>
</c:userShapes>
</file>

<file path=ppt/drawings/drawing3.xml><?xml version="1.0" encoding="utf-8"?>
<c:userShapes xmlns:c="http://schemas.openxmlformats.org/drawingml/2006/chart">
  <cdr:relSizeAnchor xmlns:cdr="http://schemas.openxmlformats.org/drawingml/2006/chartDrawing">
    <cdr:from>
      <cdr:x>0.42615</cdr:x>
      <cdr:y>0.83447</cdr:y>
    </cdr:from>
    <cdr:to>
      <cdr:x>0.6075</cdr:x>
      <cdr:y>0.89904</cdr:y>
    </cdr:to>
    <cdr:sp macro="" textlink="">
      <cdr:nvSpPr>
        <cdr:cNvPr id="6" name="TextBox 5">
          <a:extLst xmlns:a="http://schemas.openxmlformats.org/drawingml/2006/main">
            <a:ext uri="{FF2B5EF4-FFF2-40B4-BE49-F238E27FC236}">
              <a16:creationId xmlns:a16="http://schemas.microsoft.com/office/drawing/2014/main" id="{968869E8-2EEB-A222-4852-D6D8EEA592BA}"/>
            </a:ext>
          </a:extLst>
        </cdr:cNvPr>
        <cdr:cNvSpPr txBox="1"/>
      </cdr:nvSpPr>
      <cdr:spPr>
        <a:xfrm xmlns:a="http://schemas.openxmlformats.org/drawingml/2006/main">
          <a:off x="3531342" y="3451617"/>
          <a:ext cx="1502832" cy="26707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000" b="1" kern="1200" dirty="0"/>
            <a:t>1970s stagflation</a:t>
          </a:r>
        </a:p>
      </cdr:txBody>
    </cdr:sp>
  </cdr:relSizeAnchor>
  <cdr:relSizeAnchor xmlns:cdr="http://schemas.openxmlformats.org/drawingml/2006/chartDrawing">
    <cdr:from>
      <cdr:x>0.25045</cdr:x>
      <cdr:y>0.66859</cdr:y>
    </cdr:from>
    <cdr:to>
      <cdr:x>0.39401</cdr:x>
      <cdr:y>0.72585</cdr:y>
    </cdr:to>
    <cdr:sp macro="" textlink="">
      <cdr:nvSpPr>
        <cdr:cNvPr id="9" name="TextBox 8">
          <a:extLst xmlns:a="http://schemas.openxmlformats.org/drawingml/2006/main">
            <a:ext uri="{FF2B5EF4-FFF2-40B4-BE49-F238E27FC236}">
              <a16:creationId xmlns:a16="http://schemas.microsoft.com/office/drawing/2014/main" id="{9570DC73-BE3F-09B0-6F0E-5046D6571952}"/>
            </a:ext>
          </a:extLst>
        </cdr:cNvPr>
        <cdr:cNvSpPr txBox="1"/>
      </cdr:nvSpPr>
      <cdr:spPr>
        <a:xfrm xmlns:a="http://schemas.openxmlformats.org/drawingml/2006/main">
          <a:off x="2075435" y="2765470"/>
          <a:ext cx="1189574" cy="2368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b="1" kern="1200" dirty="0"/>
            <a:t>Post-war boom</a:t>
          </a:r>
        </a:p>
      </cdr:txBody>
    </cdr:sp>
  </cdr:relSizeAnchor>
</c:userShapes>
</file>

<file path=ppt/drawings/drawing4.xml><?xml version="1.0" encoding="utf-8"?>
<c:userShapes xmlns:c="http://schemas.openxmlformats.org/drawingml/2006/chart">
  <cdr:relSizeAnchor xmlns:cdr="http://schemas.openxmlformats.org/drawingml/2006/chartDrawing">
    <cdr:from>
      <cdr:x>0.86786</cdr:x>
      <cdr:y>0.13887</cdr:y>
    </cdr:from>
    <cdr:to>
      <cdr:x>0.92784</cdr:x>
      <cdr:y>0.20602</cdr:y>
    </cdr:to>
    <cdr:sp macro="" textlink="">
      <cdr:nvSpPr>
        <cdr:cNvPr id="2" name="TextBox 1">
          <a:extLst xmlns:a="http://schemas.openxmlformats.org/drawingml/2006/main">
            <a:ext uri="{FF2B5EF4-FFF2-40B4-BE49-F238E27FC236}">
              <a16:creationId xmlns:a16="http://schemas.microsoft.com/office/drawing/2014/main" id="{B3001CEF-F67D-2D2B-6C08-A0CDBAF94651}"/>
            </a:ext>
          </a:extLst>
        </cdr:cNvPr>
        <cdr:cNvSpPr txBox="1"/>
      </cdr:nvSpPr>
      <cdr:spPr>
        <a:xfrm xmlns:a="http://schemas.openxmlformats.org/drawingml/2006/main">
          <a:off x="4608210" y="463211"/>
          <a:ext cx="318485" cy="223979"/>
        </a:xfrm>
        <a:prstGeom xmlns:a="http://schemas.openxmlformats.org/drawingml/2006/main" prst="rect">
          <a:avLst/>
        </a:prstGeom>
        <a:ln xmlns:a="http://schemas.openxmlformats.org/drawingml/2006/main" w="12700">
          <a:miter lim="400000"/>
        </a:ln>
      </cdr:spPr>
      <cdr:txBody>
        <a:bodyPr xmlns:a="http://schemas.openxmlformats.org/drawingml/2006/main" vertOverflow="clip" wrap="square" lIns="0" tIns="0" rIns="0" bIns="0" rtlCol="0">
          <a:spAutoFit/>
        </a:bodyPr>
        <a:lstStyle xmlns:a="http://schemas.openxmlformats.org/drawingml/2006/main"/>
        <a:p xmlns:a="http://schemas.openxmlformats.org/drawingml/2006/main">
          <a:r>
            <a:rPr lang="en-US" sz="1400" b="1" kern="1200" dirty="0">
              <a:solidFill>
                <a:srgbClr val="0068AE"/>
              </a:solidFill>
              <a:latin typeface="+mn-lt"/>
            </a:rPr>
            <a:t>41x</a:t>
          </a:r>
        </a:p>
      </cdr:txBody>
    </cdr:sp>
  </cdr:relSizeAnchor>
  <cdr:relSizeAnchor xmlns:cdr="http://schemas.openxmlformats.org/drawingml/2006/chartDrawing">
    <cdr:from>
      <cdr:x>0.91992</cdr:x>
      <cdr:y>0.19921</cdr:y>
    </cdr:from>
    <cdr:to>
      <cdr:x>0.91992</cdr:x>
      <cdr:y>0.25371</cdr:y>
    </cdr:to>
    <cdr:cxnSp macro="">
      <cdr:nvCxnSpPr>
        <cdr:cNvPr id="4" name="Straight Connector 3">
          <a:extLst xmlns:a="http://schemas.openxmlformats.org/drawingml/2006/main">
            <a:ext uri="{FF2B5EF4-FFF2-40B4-BE49-F238E27FC236}">
              <a16:creationId xmlns:a16="http://schemas.microsoft.com/office/drawing/2014/main" id="{E13A41AB-1C6A-5FC4-5612-8A4A61C3FF2A}"/>
            </a:ext>
          </a:extLst>
        </cdr:cNvPr>
        <cdr:cNvCxnSpPr/>
      </cdr:nvCxnSpPr>
      <cdr:spPr>
        <a:xfrm xmlns:a="http://schemas.openxmlformats.org/drawingml/2006/main" flipV="1">
          <a:off x="5817863" y="730496"/>
          <a:ext cx="0" cy="199852"/>
        </a:xfrm>
        <a:prstGeom xmlns:a="http://schemas.openxmlformats.org/drawingml/2006/main" prst="line">
          <a:avLst/>
        </a:prstGeom>
        <a:noFill xmlns:a="http://schemas.openxmlformats.org/drawingml/2006/main"/>
        <a:ln xmlns:a="http://schemas.openxmlformats.org/drawingml/2006/main" w="12700" cap="flat">
          <a:solidFill>
            <a:srgbClr val="0068AE"/>
          </a:solidFill>
          <a:prstDash val="sysDash"/>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453" cy="495500"/>
          </a:xfrm>
          <a:prstGeom prst="rect">
            <a:avLst/>
          </a:prstGeom>
        </p:spPr>
        <p:txBody>
          <a:bodyPr vert="horz" lIns="95553" tIns="47776" rIns="95553" bIns="47776" rtlCol="0"/>
          <a:lstStyle>
            <a:lvl1pPr algn="l">
              <a:defRPr sz="1200"/>
            </a:lvl1pPr>
          </a:lstStyle>
          <a:p>
            <a:endParaRPr lang="en-US"/>
          </a:p>
        </p:txBody>
      </p:sp>
      <p:sp>
        <p:nvSpPr>
          <p:cNvPr id="3" name="Date Placeholder 2"/>
          <p:cNvSpPr>
            <a:spLocks noGrp="1"/>
          </p:cNvSpPr>
          <p:nvPr>
            <p:ph type="dt" sz="quarter" idx="1"/>
          </p:nvPr>
        </p:nvSpPr>
        <p:spPr>
          <a:xfrm>
            <a:off x="3850672" y="2"/>
            <a:ext cx="2945453" cy="495500"/>
          </a:xfrm>
          <a:prstGeom prst="rect">
            <a:avLst/>
          </a:prstGeom>
        </p:spPr>
        <p:txBody>
          <a:bodyPr vert="horz" lIns="95553" tIns="47776" rIns="95553" bIns="47776" rtlCol="0"/>
          <a:lstStyle>
            <a:lvl1pPr algn="r">
              <a:defRPr sz="1200"/>
            </a:lvl1pPr>
          </a:lstStyle>
          <a:p>
            <a:fld id="{16D35DDA-D6C4-43FE-A1EF-9EE77E0CE4BE}" type="datetimeFigureOut">
              <a:rPr lang="en-US" smtClean="0"/>
              <a:t>9/4/26</a:t>
            </a:fld>
            <a:endParaRPr lang="en-US"/>
          </a:p>
        </p:txBody>
      </p:sp>
      <p:sp>
        <p:nvSpPr>
          <p:cNvPr id="4" name="Footer Placeholder 3"/>
          <p:cNvSpPr>
            <a:spLocks noGrp="1"/>
          </p:cNvSpPr>
          <p:nvPr>
            <p:ph type="ftr" sz="quarter" idx="2"/>
          </p:nvPr>
        </p:nvSpPr>
        <p:spPr>
          <a:xfrm>
            <a:off x="0" y="9377163"/>
            <a:ext cx="2945453" cy="495500"/>
          </a:xfrm>
          <a:prstGeom prst="rect">
            <a:avLst/>
          </a:prstGeom>
        </p:spPr>
        <p:txBody>
          <a:bodyPr vert="horz" lIns="95553" tIns="47776" rIns="95553" bIns="47776" rtlCol="0" anchor="b"/>
          <a:lstStyle>
            <a:lvl1pPr algn="l">
              <a:defRPr sz="1200"/>
            </a:lvl1pPr>
          </a:lstStyle>
          <a:p>
            <a:endParaRPr lang="en-US"/>
          </a:p>
        </p:txBody>
      </p:sp>
      <p:sp>
        <p:nvSpPr>
          <p:cNvPr id="5" name="Slide Number Placeholder 4"/>
          <p:cNvSpPr>
            <a:spLocks noGrp="1"/>
          </p:cNvSpPr>
          <p:nvPr>
            <p:ph type="sldNum" sz="quarter" idx="3"/>
          </p:nvPr>
        </p:nvSpPr>
        <p:spPr>
          <a:xfrm>
            <a:off x="3850672" y="9377163"/>
            <a:ext cx="2945453" cy="495500"/>
          </a:xfrm>
          <a:prstGeom prst="rect">
            <a:avLst/>
          </a:prstGeom>
        </p:spPr>
        <p:txBody>
          <a:bodyPr vert="horz" lIns="95553" tIns="47776" rIns="95553" bIns="47776" rtlCol="0" anchor="b"/>
          <a:lstStyle>
            <a:lvl1pPr algn="r">
              <a:defRPr sz="1200"/>
            </a:lvl1pPr>
          </a:lstStyle>
          <a:p>
            <a:fld id="{27BA6B0B-8826-447C-9D49-C3EDE4E34857}" type="slidenum">
              <a:rPr lang="en-US" smtClean="0"/>
              <a:t>‹#›</a:t>
            </a:fld>
            <a:endParaRPr lang="en-US"/>
          </a:p>
        </p:txBody>
      </p:sp>
    </p:spTree>
    <p:extLst>
      <p:ext uri="{BB962C8B-B14F-4D97-AF65-F5344CB8AC3E}">
        <p14:creationId xmlns:p14="http://schemas.microsoft.com/office/powerpoint/2010/main" val="3555532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971" cy="494652"/>
          </a:xfrm>
          <a:prstGeom prst="rect">
            <a:avLst/>
          </a:prstGeom>
        </p:spPr>
        <p:txBody>
          <a:bodyPr vert="horz" lIns="95734" tIns="47867" rIns="95734" bIns="47867" rtlCol="0"/>
          <a:lstStyle>
            <a:lvl1pPr algn="l">
              <a:defRPr sz="1200"/>
            </a:lvl1pPr>
          </a:lstStyle>
          <a:p>
            <a:endParaRPr lang="en-US"/>
          </a:p>
        </p:txBody>
      </p:sp>
      <p:sp>
        <p:nvSpPr>
          <p:cNvPr id="3" name="Date Placeholder 2"/>
          <p:cNvSpPr>
            <a:spLocks noGrp="1"/>
          </p:cNvSpPr>
          <p:nvPr>
            <p:ph type="dt" idx="1"/>
          </p:nvPr>
        </p:nvSpPr>
        <p:spPr>
          <a:xfrm>
            <a:off x="3850149" y="2"/>
            <a:ext cx="2945971" cy="494652"/>
          </a:xfrm>
          <a:prstGeom prst="rect">
            <a:avLst/>
          </a:prstGeom>
        </p:spPr>
        <p:txBody>
          <a:bodyPr vert="horz" lIns="95734" tIns="47867" rIns="95734" bIns="47867" rtlCol="0"/>
          <a:lstStyle>
            <a:lvl1pPr algn="r">
              <a:defRPr sz="1200"/>
            </a:lvl1pPr>
          </a:lstStyle>
          <a:p>
            <a:fld id="{1D83F810-2479-4639-80EC-DB748AD11E31}" type="datetimeFigureOut">
              <a:rPr lang="en-US" smtClean="0"/>
              <a:t>9/4/26</a:t>
            </a:fld>
            <a:endParaRPr lang="en-US"/>
          </a:p>
        </p:txBody>
      </p:sp>
      <p:sp>
        <p:nvSpPr>
          <p:cNvPr id="4" name="Slide Image Placeholder 3"/>
          <p:cNvSpPr>
            <a:spLocks noGrp="1" noRot="1" noChangeAspect="1"/>
          </p:cNvSpPr>
          <p:nvPr>
            <p:ph type="sldImg" idx="2"/>
          </p:nvPr>
        </p:nvSpPr>
        <p:spPr>
          <a:xfrm>
            <a:off x="1177925" y="1235075"/>
            <a:ext cx="4441825" cy="3332163"/>
          </a:xfrm>
          <a:prstGeom prst="rect">
            <a:avLst/>
          </a:prstGeom>
          <a:noFill/>
          <a:ln w="12700">
            <a:solidFill>
              <a:prstClr val="black"/>
            </a:solidFill>
          </a:ln>
        </p:spPr>
        <p:txBody>
          <a:bodyPr vert="horz" lIns="95734" tIns="47867" rIns="95734" bIns="47867" rtlCol="0" anchor="ctr"/>
          <a:lstStyle/>
          <a:p>
            <a:endParaRPr lang="en-US"/>
          </a:p>
        </p:txBody>
      </p:sp>
      <p:sp>
        <p:nvSpPr>
          <p:cNvPr id="5" name="Notes Placeholder 4"/>
          <p:cNvSpPr>
            <a:spLocks noGrp="1"/>
          </p:cNvSpPr>
          <p:nvPr>
            <p:ph type="body" sz="quarter" idx="3"/>
          </p:nvPr>
        </p:nvSpPr>
        <p:spPr>
          <a:xfrm>
            <a:off x="680081" y="4751052"/>
            <a:ext cx="5437518" cy="3887530"/>
          </a:xfrm>
          <a:prstGeom prst="rect">
            <a:avLst/>
          </a:prstGeom>
        </p:spPr>
        <p:txBody>
          <a:bodyPr vert="horz" lIns="95734" tIns="47867" rIns="95734" bIns="4786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8014"/>
            <a:ext cx="2945971" cy="494651"/>
          </a:xfrm>
          <a:prstGeom prst="rect">
            <a:avLst/>
          </a:prstGeom>
        </p:spPr>
        <p:txBody>
          <a:bodyPr vert="horz" lIns="95734" tIns="47867" rIns="95734" bIns="47867" rtlCol="0" anchor="b"/>
          <a:lstStyle>
            <a:lvl1pPr algn="l">
              <a:defRPr sz="1200"/>
            </a:lvl1pPr>
          </a:lstStyle>
          <a:p>
            <a:endParaRPr lang="en-US"/>
          </a:p>
        </p:txBody>
      </p:sp>
      <p:sp>
        <p:nvSpPr>
          <p:cNvPr id="7" name="Slide Number Placeholder 6"/>
          <p:cNvSpPr>
            <a:spLocks noGrp="1"/>
          </p:cNvSpPr>
          <p:nvPr>
            <p:ph type="sldNum" sz="quarter" idx="5"/>
          </p:nvPr>
        </p:nvSpPr>
        <p:spPr>
          <a:xfrm>
            <a:off x="3850149" y="9378014"/>
            <a:ext cx="2945971" cy="494651"/>
          </a:xfrm>
          <a:prstGeom prst="rect">
            <a:avLst/>
          </a:prstGeom>
        </p:spPr>
        <p:txBody>
          <a:bodyPr vert="horz" lIns="95734" tIns="47867" rIns="95734" bIns="47867" rtlCol="0" anchor="b"/>
          <a:lstStyle>
            <a:lvl1pPr algn="r">
              <a:defRPr sz="1200"/>
            </a:lvl1pPr>
          </a:lstStyle>
          <a:p>
            <a:fld id="{DE3ECDA4-B0F8-4C6B-A0A1-ACAAB1619159}" type="slidenum">
              <a:rPr lang="en-US" smtClean="0"/>
              <a:t>‹#›</a:t>
            </a:fld>
            <a:endParaRPr lang="en-US"/>
          </a:p>
        </p:txBody>
      </p:sp>
    </p:spTree>
    <p:extLst>
      <p:ext uri="{BB962C8B-B14F-4D97-AF65-F5344CB8AC3E}">
        <p14:creationId xmlns:p14="http://schemas.microsoft.com/office/powerpoint/2010/main" val="2222081499"/>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I would like to discuss the current equity market environment and review opportunities across U.S. and international equities. We will focus on how concentration, valuations and shifting market leadership are affecting portfolios, while highlighting areas where investors may find other sources of growth and income. The goal is not to avoid innovation, but to understand the risks already embedded in indexes and consider where active judgment may help.</a:t>
            </a:r>
            <a:endParaRPr lang="en-MX"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E3ECDA4-B0F8-4C6B-A0A1-ACAAB1619159}" type="slidenum">
              <a:rPr lang="en-US" smtClean="0"/>
              <a:t>1</a:t>
            </a:fld>
            <a:endParaRPr lang="en-US"/>
          </a:p>
        </p:txBody>
      </p:sp>
    </p:spTree>
    <p:extLst>
      <p:ext uri="{BB962C8B-B14F-4D97-AF65-F5344CB8AC3E}">
        <p14:creationId xmlns:p14="http://schemas.microsoft.com/office/powerpoint/2010/main" val="110337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Market concentration goes beyond a small group of companies today. Indexes have become more concentrated by geography, valuation, sector and exposure to AI-related businesses. Although these trends have supported strong returns, they also make portfolios more dependent on a narrow set of outcomes. This slide helps frame why investors may want to understand what they own beneath the benchmark level.</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a:t>
            </a:fld>
            <a:endParaRPr lang="en-US"/>
          </a:p>
        </p:txBody>
      </p:sp>
    </p:spTree>
    <p:extLst>
      <p:ext uri="{BB962C8B-B14F-4D97-AF65-F5344CB8AC3E}">
        <p14:creationId xmlns:p14="http://schemas.microsoft.com/office/powerpoint/2010/main" val="200932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Periods of market concentration have occurred many times before. Past examples include the Nifty Fifty, Japan's market leadership, the dot-com era and other periods when one dominant theme shaped investor behavior. Today's leaders may continue to be strong businesses, but history shows that leadership can change.</a:t>
            </a:r>
            <a:r>
              <a:rPr lang="en-MX" dirty="0">
                <a:effectLst/>
              </a:rPr>
              <a:t> </a:t>
            </a:r>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4</a:t>
            </a:fld>
            <a:endParaRPr lang="en-US"/>
          </a:p>
        </p:txBody>
      </p:sp>
    </p:spTree>
    <p:extLst>
      <p:ext uri="{BB962C8B-B14F-4D97-AF65-F5344CB8AC3E}">
        <p14:creationId xmlns:p14="http://schemas.microsoft.com/office/powerpoint/2010/main" val="591165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largest companies of one decade are not guaranteed to lead the next. Market leadership has shifted across regions, sectors and themes over time. This slide is a reminder that future returns depend not only on company quality, but also on valuation and expectations. Investors should remain open to seeking the next sources of durable growth.</a:t>
            </a:r>
            <a:r>
              <a:rPr lang="en-MX" dirty="0">
                <a:effectLst/>
              </a:rPr>
              <a:t> </a:t>
            </a:r>
            <a:endParaRPr lang="en-US" dirty="0"/>
          </a:p>
        </p:txBody>
      </p:sp>
      <p:sp>
        <p:nvSpPr>
          <p:cNvPr id="4" name="Slide Number Placeholder 3"/>
          <p:cNvSpPr>
            <a:spLocks noGrp="1"/>
          </p:cNvSpPr>
          <p:nvPr>
            <p:ph type="sldNum" sz="quarter" idx="5"/>
          </p:nvPr>
        </p:nvSpPr>
        <p:spPr/>
        <p:txBody>
          <a:bodyPr/>
          <a:lstStyle/>
          <a:p>
            <a:fld id="{DE3ECDA4-B0F8-4C6B-A0A1-ACAAB1619159}" type="slidenum">
              <a:rPr lang="en-US" smtClean="0"/>
              <a:t>5</a:t>
            </a:fld>
            <a:endParaRPr lang="en-US"/>
          </a:p>
        </p:txBody>
      </p:sp>
    </p:spTree>
    <p:extLst>
      <p:ext uri="{BB962C8B-B14F-4D97-AF65-F5344CB8AC3E}">
        <p14:creationId xmlns:p14="http://schemas.microsoft.com/office/powerpoint/2010/main" val="168780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Concentration is not only a U.S. equity issue. Emerging markets also have meaningful exposure to a handful of stocks, while developed international markets are more diversified. This is a useful reminder that adding investments benchmarked to another index does not automatically solve concentration risk.</a:t>
            </a:r>
            <a:r>
              <a:rPr lang="en-MX" dirty="0">
                <a:effectLst/>
              </a:rPr>
              <a:t> </a:t>
            </a:r>
            <a:endParaRPr lang="en-US" dirty="0"/>
          </a:p>
        </p:txBody>
      </p:sp>
      <p:sp>
        <p:nvSpPr>
          <p:cNvPr id="4" name="Slide Number Placeholder 3"/>
          <p:cNvSpPr>
            <a:spLocks noGrp="1"/>
          </p:cNvSpPr>
          <p:nvPr>
            <p:ph type="sldNum" sz="quarter" idx="5"/>
          </p:nvPr>
        </p:nvSpPr>
        <p:spPr/>
        <p:txBody>
          <a:bodyPr/>
          <a:lstStyle/>
          <a:p>
            <a:fld id="{DE3ECDA4-B0F8-4C6B-A0A1-ACAAB1619159}" type="slidenum">
              <a:rPr lang="en-US" smtClean="0"/>
              <a:t>6</a:t>
            </a:fld>
            <a:endParaRPr lang="en-US"/>
          </a:p>
        </p:txBody>
      </p:sp>
    </p:spTree>
    <p:extLst>
      <p:ext uri="{BB962C8B-B14F-4D97-AF65-F5344CB8AC3E}">
        <p14:creationId xmlns:p14="http://schemas.microsoft.com/office/powerpoint/2010/main" val="405043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AI remains a powerful long-term theme, but building the infrastructure behind AI requires significant capital spending. As spending rises, investors will increasingly need to focus on which companies can turn investment into durable cash flow and returns on capital. Although the opportunity may be significant, spending alone does not guarantee value creation.</a:t>
            </a:r>
            <a:r>
              <a:rPr lang="en-MX" dirty="0">
                <a:effectLst/>
              </a:rPr>
              <a:t> </a:t>
            </a:r>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7</a:t>
            </a:fld>
            <a:endParaRPr lang="en-US"/>
          </a:p>
        </p:txBody>
      </p:sp>
    </p:spTree>
    <p:extLst>
      <p:ext uri="{BB962C8B-B14F-4D97-AF65-F5344CB8AC3E}">
        <p14:creationId xmlns:p14="http://schemas.microsoft.com/office/powerpoint/2010/main" val="3463686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Earnings expectations remain positive across several major regions, not just in the United States. This is important because investors often assume that growth is concentrated in the U.S. market, when in fact earnings opportunities can be found globally. Valuations also vary across regions and companies, which creates room for selective investors to expand the opportunity set.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8</a:t>
            </a:fld>
            <a:endParaRPr lang="en-US"/>
          </a:p>
        </p:txBody>
      </p:sp>
    </p:spTree>
    <p:extLst>
      <p:ext uri="{BB962C8B-B14F-4D97-AF65-F5344CB8AC3E}">
        <p14:creationId xmlns:p14="http://schemas.microsoft.com/office/powerpoint/2010/main" val="867214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3ECDA4-B0F8-4C6B-A0A1-ACAAB1619159}" type="slidenum">
              <a:rPr lang="en-US" smtClean="0"/>
              <a:t>9</a:t>
            </a:fld>
            <a:endParaRPr lang="en-US"/>
          </a:p>
        </p:txBody>
      </p:sp>
    </p:spTree>
    <p:extLst>
      <p:ext uri="{BB962C8B-B14F-4D97-AF65-F5344CB8AC3E}">
        <p14:creationId xmlns:p14="http://schemas.microsoft.com/office/powerpoint/2010/main" val="1797165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Valuations are elevated but unlike some previously high-valuation periods, earnings growth remains relatively strong. Investors do not necessarily need to abandon equities. Rather, they may need to be more selective about what they own. Strong profit growth can support valuations, yet higher starting valuations also raise the bar for companies to deliver.</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10</a:t>
            </a:fld>
            <a:endParaRPr lang="en-US"/>
          </a:p>
        </p:txBody>
      </p:sp>
    </p:spTree>
    <p:extLst>
      <p:ext uri="{BB962C8B-B14F-4D97-AF65-F5344CB8AC3E}">
        <p14:creationId xmlns:p14="http://schemas.microsoft.com/office/powerpoint/2010/main" val="261806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most expensive companies already trade at meaningful premiums, which may limit the benefit from further multiple expansion. Future returns in these areas may need to come more from earnings growth than from investors paying higher valuations. That makes it important to find companies where growth, valuation and expectations are better balanced.</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11</a:t>
            </a:fld>
            <a:endParaRPr lang="en-US"/>
          </a:p>
        </p:txBody>
      </p:sp>
    </p:spTree>
    <p:extLst>
      <p:ext uri="{BB962C8B-B14F-4D97-AF65-F5344CB8AC3E}">
        <p14:creationId xmlns:p14="http://schemas.microsoft.com/office/powerpoint/2010/main" val="23396809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comparison between today's AI market and the dot-com era is useful, but the backdrop is different. Many of today's AI leaders have delivered strong earnings growth alongside rising valuations. That does not mean every opportunity is attractive; however, it does suggest the issue is more nuanced than simply calling the market a bubble. The key question: is how much future success is already priced in.</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12</a:t>
            </a:fld>
            <a:endParaRPr lang="en-US"/>
          </a:p>
        </p:txBody>
      </p:sp>
    </p:spTree>
    <p:extLst>
      <p:ext uri="{BB962C8B-B14F-4D97-AF65-F5344CB8AC3E}">
        <p14:creationId xmlns:p14="http://schemas.microsoft.com/office/powerpoint/2010/main" val="40088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AI opportunity extends beyond the companies building the technology stack. Over time, beneficiaries may include companies in sectors like materials, utilities, industrials, financials, media and healthcare that use AI to improve productivity or create new services. This broader opportunity set reinforces the importance of looking beyond the most obvious AI names.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13</a:t>
            </a:fld>
            <a:endParaRPr lang="en-US"/>
          </a:p>
        </p:txBody>
      </p:sp>
    </p:spTree>
    <p:extLst>
      <p:ext uri="{BB962C8B-B14F-4D97-AF65-F5344CB8AC3E}">
        <p14:creationId xmlns:p14="http://schemas.microsoft.com/office/powerpoint/2010/main" val="582810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Healthcare is an example of innovation outside the most crowded areas of the market. Pharmaceutical companies are developing diverse pipelines across several major disease areas, while valuations in parts of the sector remain discounted. This combination of innovation and more reasonable pricing may create opportunities for long-term investors.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14</a:t>
            </a:fld>
            <a:endParaRPr lang="en-US"/>
          </a:p>
        </p:txBody>
      </p:sp>
    </p:spTree>
    <p:extLst>
      <p:ext uri="{BB962C8B-B14F-4D97-AF65-F5344CB8AC3E}">
        <p14:creationId xmlns:p14="http://schemas.microsoft.com/office/powerpoint/2010/main" val="3275161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Small- and mid-cap equities may offer a different source of opportunity. Valuations are relatively attractive, and the sector mix is less dependent on the largest technology companies than the S&amp;P 500 Index. Smaller companies can be more volatile, so selectivity is important, but they may benefit if market leadership becomes more diverse.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15</a:t>
            </a:fld>
            <a:endParaRPr lang="en-US"/>
          </a:p>
        </p:txBody>
      </p:sp>
    </p:spTree>
    <p:extLst>
      <p:ext uri="{BB962C8B-B14F-4D97-AF65-F5344CB8AC3E}">
        <p14:creationId xmlns:p14="http://schemas.microsoft.com/office/powerpoint/2010/main" val="3405458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Dividends can play a more important role when market returns are lower or more volatile. Over long periods, dividends have contributed meaningfully to total return, especially during difficult market environments. Dividend-oriented equities can help balance growth exposure, although they still carry equity market risk.</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16</a:t>
            </a:fld>
            <a:endParaRPr lang="en-US"/>
          </a:p>
        </p:txBody>
      </p:sp>
    </p:spTree>
    <p:extLst>
      <p:ext uri="{BB962C8B-B14F-4D97-AF65-F5344CB8AC3E}">
        <p14:creationId xmlns:p14="http://schemas.microsoft.com/office/powerpoint/2010/main" val="601060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 markets can help reduce concentration and expand the opportunity set. Compared with the U.S. market, non-U.S. indexes are generally less concentrated and offer exposure to different sectors and themes. Investors should view international equities as both a diversification tool and a way to access distinct growth and income opportunities.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18</a:t>
            </a:fld>
            <a:endParaRPr lang="en-US"/>
          </a:p>
        </p:txBody>
      </p:sp>
    </p:spTree>
    <p:extLst>
      <p:ext uri="{BB962C8B-B14F-4D97-AF65-F5344CB8AC3E}">
        <p14:creationId xmlns:p14="http://schemas.microsoft.com/office/powerpoint/2010/main" val="2508386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 equities have performed well recently, but valuations remain at a discount relative to the U.S. market. In some cases, companies with similar business exposures trade at different valuations depending on where they are listed. This creates opportunities for active investors to identify companies of comparable business quality at potentially lower prices.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19</a:t>
            </a:fld>
            <a:endParaRPr lang="en-US"/>
          </a:p>
        </p:txBody>
      </p:sp>
    </p:spTree>
    <p:extLst>
      <p:ext uri="{BB962C8B-B14F-4D97-AF65-F5344CB8AC3E}">
        <p14:creationId xmlns:p14="http://schemas.microsoft.com/office/powerpoint/2010/main" val="921972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Germany's fiscal plans may support investment across infrastructure, energy, transportation and defense. These programs could create long-term tailwinds for companies tied to construction, electrification and industrial activity. The theme is broad, so company-level research remains important to identify which businesses are best positioned to benefit.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20</a:t>
            </a:fld>
            <a:endParaRPr lang="en-US"/>
          </a:p>
        </p:txBody>
      </p:sp>
    </p:spTree>
    <p:extLst>
      <p:ext uri="{BB962C8B-B14F-4D97-AF65-F5344CB8AC3E}">
        <p14:creationId xmlns:p14="http://schemas.microsoft.com/office/powerpoint/2010/main" val="1473825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Japan continues to show progress in corporate governance and shareholder returns. Companies have improved return on equity and are returning more capital through dividends and buybacks. This gives investors another example of how international markets can offer return drivers that are different from those in the U.S.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21</a:t>
            </a:fld>
            <a:endParaRPr lang="en-US"/>
          </a:p>
        </p:txBody>
      </p:sp>
    </p:spTree>
    <p:extLst>
      <p:ext uri="{BB962C8B-B14F-4D97-AF65-F5344CB8AC3E}">
        <p14:creationId xmlns:p14="http://schemas.microsoft.com/office/powerpoint/2010/main" val="13131965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Dividend opportunities are not limited to the U.S. market. International markets include a larger share of companies with attractive dividend yields across several sectors. Investors should still focus on balance sheet strength and payout sustainability. At the same time global dividend exposure can diversify the sources of portfolio income.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22</a:t>
            </a:fld>
            <a:endParaRPr lang="en-US"/>
          </a:p>
        </p:txBody>
      </p:sp>
    </p:spTree>
    <p:extLst>
      <p:ext uri="{BB962C8B-B14F-4D97-AF65-F5344CB8AC3E}">
        <p14:creationId xmlns:p14="http://schemas.microsoft.com/office/powerpoint/2010/main" val="10206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Higher defense spending in Europe could become a multi-year investment theme. As governments increase defense budgets, companies with meaningful regional exposure may benefit from stronger demand. This is one example of how policy changes outside the U.S. can create investment opportunities for global equity investors.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23</a:t>
            </a:fld>
            <a:endParaRPr lang="en-US"/>
          </a:p>
        </p:txBody>
      </p:sp>
    </p:spTree>
    <p:extLst>
      <p:ext uri="{BB962C8B-B14F-4D97-AF65-F5344CB8AC3E}">
        <p14:creationId xmlns:p14="http://schemas.microsoft.com/office/powerpoint/2010/main" val="2149557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European banks are one area where income and valuation opportunities may be attractive. The sector has offered higher dividend yields and lower valuations than U.S. banks in the data shown. As with any financial company, investors need to consider balance sheet quality, regulation and credit risk, which makes active research important.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24</a:t>
            </a:fld>
            <a:endParaRPr lang="en-US"/>
          </a:p>
        </p:txBody>
      </p:sp>
    </p:spTree>
    <p:extLst>
      <p:ext uri="{BB962C8B-B14F-4D97-AF65-F5344CB8AC3E}">
        <p14:creationId xmlns:p14="http://schemas.microsoft.com/office/powerpoint/2010/main" val="3080415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Emerging markets have changed meaningfully over time. They are no longer only a commodity or export story, as technology, financials and consumer companies now represent meaningful parts of the opportunity set. At the same time, concentration risk remains important, so selectivity is critical when investing in emerging markets.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25</a:t>
            </a:fld>
            <a:endParaRPr lang="en-US"/>
          </a:p>
        </p:txBody>
      </p:sp>
    </p:spTree>
    <p:extLst>
      <p:ext uri="{BB962C8B-B14F-4D97-AF65-F5344CB8AC3E}">
        <p14:creationId xmlns:p14="http://schemas.microsoft.com/office/powerpoint/2010/main" val="3754384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of the world's top-performing stocks have come from outside the United States. This highlights the value of a flexible global approach that seeks strong companies wherever they are listed. Focusing exclusively on U.S. market leadership may cause investors to overlook meaningful opportunities in other regions.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26</a:t>
            </a:fld>
            <a:endParaRPr lang="en-US"/>
          </a:p>
        </p:txBody>
      </p:sp>
    </p:spTree>
    <p:extLst>
      <p:ext uri="{BB962C8B-B14F-4D97-AF65-F5344CB8AC3E}">
        <p14:creationId xmlns:p14="http://schemas.microsoft.com/office/powerpoint/2010/main" val="1291788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portfolio message is to consider trading passive concentration for active conviction. Capital Group's equity ETFs can help investors participate in growth, defend with dividends and diversify internationally. Used together, these funds can give advisors building blocks for portfolios that are less dependent on a narrow set of index leaders.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28</a:t>
            </a:fld>
            <a:endParaRPr lang="en-US"/>
          </a:p>
        </p:txBody>
      </p:sp>
    </p:spTree>
    <p:extLst>
      <p:ext uri="{BB962C8B-B14F-4D97-AF65-F5344CB8AC3E}">
        <p14:creationId xmlns:p14="http://schemas.microsoft.com/office/powerpoint/2010/main" val="36093526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holdings show how active portfolios can look different from their benchmarks. Some positions are tied to technology and AI, while others reflect opportunities in consumer, industrial, staples and financial companies. The broader point is that active managers can emphasize companies supported by research rather than simply matching index weights.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29</a:t>
            </a:fld>
            <a:endParaRPr lang="en-US"/>
          </a:p>
        </p:txBody>
      </p:sp>
    </p:spTree>
    <p:extLst>
      <p:ext uri="{BB962C8B-B14F-4D97-AF65-F5344CB8AC3E}">
        <p14:creationId xmlns:p14="http://schemas.microsoft.com/office/powerpoint/2010/main" val="3778829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 active manager outperforms in every period, and short-term underperformance is part of long-term investing. The data shown highlights that periods of lagging benchmarks have often been followed by stronger results. This helps reinforce the importance of evaluating active management over full market cycles rather than short windows.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30</a:t>
            </a:fld>
            <a:endParaRPr lang="en-US"/>
          </a:p>
        </p:txBody>
      </p:sp>
    </p:spTree>
    <p:extLst>
      <p:ext uri="{BB962C8B-B14F-4D97-AF65-F5344CB8AC3E}">
        <p14:creationId xmlns:p14="http://schemas.microsoft.com/office/powerpoint/2010/main" val="665797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Capital Group's equity process is designed to work across different market environments. The Capital System brings together multiple perspectives, long-term research and conviction-based investing. This structure can be especially useful when markets are concentrated, valuations are elevated and leadership is changing.</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31</a:t>
            </a:fld>
            <a:endParaRPr lang="en-US"/>
          </a:p>
        </p:txBody>
      </p:sp>
    </p:spTree>
    <p:extLst>
      <p:ext uri="{BB962C8B-B14F-4D97-AF65-F5344CB8AC3E}">
        <p14:creationId xmlns:p14="http://schemas.microsoft.com/office/powerpoint/2010/main" val="3466108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passive investing can be useful, it is not risk-free. Because passive funds are not striving to outpace their benchmarks but instead seek to replicate a benchmark’s return pattern, they can leave investors heavily allocated to the largest companies, sectors or themes in the benchmark. The point is not that passive investing is bad, but that investors should understand the risks they are taking when they rely on broad index exposure.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32</a:t>
            </a:fld>
            <a:endParaRPr lang="en-US"/>
          </a:p>
        </p:txBody>
      </p:sp>
    </p:spTree>
    <p:extLst>
      <p:ext uri="{BB962C8B-B14F-4D97-AF65-F5344CB8AC3E}">
        <p14:creationId xmlns:p14="http://schemas.microsoft.com/office/powerpoint/2010/main" val="1188581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Elevated valuations can make selectivity more important. When broad market valuations are high, future returns can depend more heavily on earnings growth, business quality and whether expectations are realistic. This environment can create opportunities for active managers to look beyond the index and focus on companies with strong long-term fundamentals.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33</a:t>
            </a:fld>
            <a:endParaRPr lang="en-US"/>
          </a:p>
        </p:txBody>
      </p:sp>
    </p:spTree>
    <p:extLst>
      <p:ext uri="{BB962C8B-B14F-4D97-AF65-F5344CB8AC3E}">
        <p14:creationId xmlns:p14="http://schemas.microsoft.com/office/powerpoint/2010/main" val="6027609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Capital Group offers a comprehensive equity lineup across U.S., international and global strategies. The range of vehicles gives advisors flexibility to address different portfolio needs and objectives, including growth, value, dividends, small- and mid-cap exposure, developed international markets and emerging markets. The key is aligning each strategy with its intended role in a client portfolio.</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34</a:t>
            </a:fld>
            <a:endParaRPr lang="en-US"/>
          </a:p>
        </p:txBody>
      </p:sp>
    </p:spTree>
    <p:extLst>
      <p:ext uri="{BB962C8B-B14F-4D97-AF65-F5344CB8AC3E}">
        <p14:creationId xmlns:p14="http://schemas.microsoft.com/office/powerpoint/2010/main" val="3891331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long-tenured American Funds have index-beating lifetime results. This is not a guarantee of future outcomes; however, it shows that the investment process has produced results across multiple strategies and long market histories. For clients, the focus should remain on long-term outcomes and portfolio fit.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35</a:t>
            </a:fld>
            <a:endParaRPr lang="en-US"/>
          </a:p>
        </p:txBody>
      </p:sp>
    </p:spTree>
    <p:extLst>
      <p:ext uri="{BB962C8B-B14F-4D97-AF65-F5344CB8AC3E}">
        <p14:creationId xmlns:p14="http://schemas.microsoft.com/office/powerpoint/2010/main" val="473441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Downside resilience can be an important part of the equity experience. The data shown indicates that the included equity-focused funds have historically captured less than the full downside of benchmark declines.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36</a:t>
            </a:fld>
            <a:endParaRPr lang="en-US"/>
          </a:p>
        </p:txBody>
      </p:sp>
    </p:spTree>
    <p:extLst>
      <p:ext uri="{BB962C8B-B14F-4D97-AF65-F5344CB8AC3E}">
        <p14:creationId xmlns:p14="http://schemas.microsoft.com/office/powerpoint/2010/main" val="1600447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Expenses are one factor investors should consider when evaluating active management. The funds shown generally compare favorably with Morningstar peer category expense ratios. While costs deserve careful consideration, they should be evaluated alongside the fund's objective, risks, long-term results and role within the overall portfolio.</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37</a:t>
            </a:fld>
            <a:endParaRPr lang="en-US"/>
          </a:p>
        </p:txBody>
      </p:sp>
    </p:spTree>
    <p:extLst>
      <p:ext uri="{BB962C8B-B14F-4D97-AF65-F5344CB8AC3E}">
        <p14:creationId xmlns:p14="http://schemas.microsoft.com/office/powerpoint/2010/main" val="30799718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3588" y="914400"/>
            <a:ext cx="2744787" cy="2057400"/>
          </a:xfrm>
          <a:prstGeom prst="rect">
            <a:avLst/>
          </a:prstGeo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p:cNvSpPr>
            <a:spLocks noGrp="1"/>
          </p:cNvSpPr>
          <p:nvPr>
            <p:ph type="sldNum" sz="quarter" idx="5"/>
          </p:nvPr>
        </p:nvSpPr>
        <p:spPr/>
        <p:txBody>
          <a:bodyPr/>
          <a:lstStyle/>
          <a:p>
            <a:fld id="{313BF4A9-858F-4D59-9EF7-6963AF44619B}" type="slidenum">
              <a:rPr lang="en-US" smtClean="0"/>
              <a:pPr/>
              <a:t>42</a:t>
            </a:fld>
            <a:endParaRPr lang="en-US"/>
          </a:p>
        </p:txBody>
      </p:sp>
    </p:spTree>
    <p:extLst>
      <p:ext uri="{BB962C8B-B14F-4D97-AF65-F5344CB8AC3E}">
        <p14:creationId xmlns:p14="http://schemas.microsoft.com/office/powerpoint/2010/main" val="4281573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852B6-1560-3092-EF7C-B199BB916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ABB7E-B842-8D69-B218-F989A455F71C}"/>
              </a:ext>
            </a:extLst>
          </p:cNvPr>
          <p:cNvSpPr>
            <a:spLocks noGrp="1" noRot="1" noChangeAspect="1"/>
          </p:cNvSpPr>
          <p:nvPr>
            <p:ph type="sldImg"/>
          </p:nvPr>
        </p:nvSpPr>
        <p:spPr>
          <a:xfrm>
            <a:off x="763588" y="914400"/>
            <a:ext cx="2744787" cy="2057400"/>
          </a:xfrm>
          <a:prstGeom prst="rect">
            <a:avLst/>
          </a:prstGeom>
        </p:spPr>
      </p:sp>
      <p:sp>
        <p:nvSpPr>
          <p:cNvPr id="3" name="Notes Placeholder 2">
            <a:extLst>
              <a:ext uri="{FF2B5EF4-FFF2-40B4-BE49-F238E27FC236}">
                <a16:creationId xmlns:a16="http://schemas.microsoft.com/office/drawing/2014/main" id="{CFFCF9C3-78FF-59A3-6E9D-148CAF4E06F9}"/>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1B90B56F-6B1B-47F7-A77B-92FCEA92D538}"/>
              </a:ext>
            </a:extLst>
          </p:cNvPr>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a:extLst>
              <a:ext uri="{FF2B5EF4-FFF2-40B4-BE49-F238E27FC236}">
                <a16:creationId xmlns:a16="http://schemas.microsoft.com/office/drawing/2014/main" id="{7D9AAFE3-D681-F03A-1BF1-4615123663BB}"/>
              </a:ext>
            </a:extLst>
          </p:cNvPr>
          <p:cNvSpPr>
            <a:spLocks noGrp="1"/>
          </p:cNvSpPr>
          <p:nvPr>
            <p:ph type="sldNum" sz="quarter" idx="5"/>
          </p:nvPr>
        </p:nvSpPr>
        <p:spPr/>
        <p:txBody>
          <a:bodyPr/>
          <a:lstStyle/>
          <a:p>
            <a:fld id="{313BF4A9-858F-4D59-9EF7-6963AF44619B}" type="slidenum">
              <a:rPr lang="en-US" smtClean="0"/>
              <a:pPr/>
              <a:t>43</a:t>
            </a:fld>
            <a:endParaRPr lang="en-US"/>
          </a:p>
        </p:txBody>
      </p:sp>
    </p:spTree>
    <p:extLst>
      <p:ext uri="{BB962C8B-B14F-4D97-AF65-F5344CB8AC3E}">
        <p14:creationId xmlns:p14="http://schemas.microsoft.com/office/powerpoint/2010/main" val="3293157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9B0F6-2540-FF95-1EFE-498CF6F59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7ACEC-2582-7B35-6B34-321A3946CAAA}"/>
              </a:ext>
            </a:extLst>
          </p:cNvPr>
          <p:cNvSpPr>
            <a:spLocks noGrp="1" noRot="1" noChangeAspect="1"/>
          </p:cNvSpPr>
          <p:nvPr>
            <p:ph type="sldImg"/>
          </p:nvPr>
        </p:nvSpPr>
        <p:spPr>
          <a:xfrm>
            <a:off x="763588" y="914400"/>
            <a:ext cx="2744787" cy="2057400"/>
          </a:xfrm>
          <a:prstGeom prst="rect">
            <a:avLst/>
          </a:prstGeom>
        </p:spPr>
      </p:sp>
      <p:sp>
        <p:nvSpPr>
          <p:cNvPr id="3" name="Notes Placeholder 2">
            <a:extLst>
              <a:ext uri="{FF2B5EF4-FFF2-40B4-BE49-F238E27FC236}">
                <a16:creationId xmlns:a16="http://schemas.microsoft.com/office/drawing/2014/main" id="{96ECEC52-030E-0A8D-FB33-26DC73A9FE72}"/>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66370718-335D-D923-6AAC-837EBBF9D307}"/>
              </a:ext>
            </a:extLst>
          </p:cNvPr>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a:extLst>
              <a:ext uri="{FF2B5EF4-FFF2-40B4-BE49-F238E27FC236}">
                <a16:creationId xmlns:a16="http://schemas.microsoft.com/office/drawing/2014/main" id="{2891C99B-90C2-6631-DCE0-F9622541B64A}"/>
              </a:ext>
            </a:extLst>
          </p:cNvPr>
          <p:cNvSpPr>
            <a:spLocks noGrp="1"/>
          </p:cNvSpPr>
          <p:nvPr>
            <p:ph type="sldNum" sz="quarter" idx="5"/>
          </p:nvPr>
        </p:nvSpPr>
        <p:spPr/>
        <p:txBody>
          <a:bodyPr/>
          <a:lstStyle/>
          <a:p>
            <a:fld id="{313BF4A9-858F-4D59-9EF7-6963AF44619B}" type="slidenum">
              <a:rPr lang="en-US" smtClean="0"/>
              <a:pPr/>
              <a:t>44</a:t>
            </a:fld>
            <a:endParaRPr lang="en-US"/>
          </a:p>
        </p:txBody>
      </p:sp>
    </p:spTree>
    <p:extLst>
      <p:ext uri="{BB962C8B-B14F-4D97-AF65-F5344CB8AC3E}">
        <p14:creationId xmlns:p14="http://schemas.microsoft.com/office/powerpoint/2010/main" val="37699513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takeaway is that equity markets still offer long-term opportunity, but concentration, elevated valuations and shifting leadership can create risks that may not be visible at the index level. Active management is not about avoiding innovation or abandoning benchmarks. It is about being selective and using a wider set of opportunities to pursue more resilient outcomes over time.</a:t>
            </a:r>
            <a:endParaRPr lang="en-MX" sz="1200" kern="1200">
              <a:solidFill>
                <a:schemeClr val="tx1"/>
              </a:solidFill>
              <a:effectLst/>
              <a:latin typeface="+mn-lt"/>
              <a:ea typeface="+mn-ea"/>
              <a:cs typeface="+mn-cs"/>
            </a:endParaRPr>
          </a:p>
          <a:p>
            <a:endParaRPr lang="en-MX"/>
          </a:p>
        </p:txBody>
      </p:sp>
      <p:sp>
        <p:nvSpPr>
          <p:cNvPr id="4" name="Slide Number Placeholder 3"/>
          <p:cNvSpPr>
            <a:spLocks noGrp="1"/>
          </p:cNvSpPr>
          <p:nvPr>
            <p:ph type="sldNum" sz="quarter" idx="5"/>
          </p:nvPr>
        </p:nvSpPr>
        <p:spPr/>
        <p:txBody>
          <a:bodyPr/>
          <a:lstStyle/>
          <a:p>
            <a:fld id="{DE3ECDA4-B0F8-4C6B-A0A1-ACAAB1619159}" type="slidenum">
              <a:rPr lang="en-US" smtClean="0"/>
              <a:t>47</a:t>
            </a:fld>
            <a:endParaRPr lang="en-US"/>
          </a:p>
        </p:txBody>
      </p:sp>
    </p:spTree>
    <p:extLst>
      <p:ext uri="{BB962C8B-B14F-4D97-AF65-F5344CB8AC3E}">
        <p14:creationId xmlns:p14="http://schemas.microsoft.com/office/powerpoint/2010/main" val="18594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G-Internal widescreen Title Aperture Animation">
    <p:bg>
      <p:bgPr>
        <a:solidFill>
          <a:srgbClr val="152252"/>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14182DD-C3A2-3D9F-6AF3-EC729F8CC5B3}"/>
              </a:ext>
            </a:extLst>
          </p:cNvPr>
          <p:cNvSpPr/>
          <p:nvPr userDrawn="1"/>
        </p:nvSpPr>
        <p:spPr>
          <a:xfrm>
            <a:off x="0" y="0"/>
            <a:ext cx="9144000" cy="6858000"/>
          </a:xfrm>
          <a:custGeom>
            <a:avLst/>
            <a:gdLst>
              <a:gd name="connsiteX0" fmla="*/ 5207241 w 9158122"/>
              <a:gd name="connsiteY0" fmla="*/ 1603717 h 6886750"/>
              <a:gd name="connsiteX1" fmla="*/ 5207241 w 9158122"/>
              <a:gd name="connsiteY1" fmla="*/ 4994031 h 6886750"/>
              <a:gd name="connsiteX2" fmla="*/ 8597555 w 9158122"/>
              <a:gd name="connsiteY2" fmla="*/ 4994031 h 6886750"/>
              <a:gd name="connsiteX3" fmla="*/ 8597555 w 9158122"/>
              <a:gd name="connsiteY3" fmla="*/ 1603717 h 6886750"/>
              <a:gd name="connsiteX4" fmla="*/ 0 w 9158122"/>
              <a:gd name="connsiteY4" fmla="*/ 0 h 6886750"/>
              <a:gd name="connsiteX5" fmla="*/ 9158122 w 9158122"/>
              <a:gd name="connsiteY5" fmla="*/ 0 h 6886750"/>
              <a:gd name="connsiteX6" fmla="*/ 9158122 w 9158122"/>
              <a:gd name="connsiteY6" fmla="*/ 6886750 h 6886750"/>
              <a:gd name="connsiteX7" fmla="*/ 0 w 9158122"/>
              <a:gd name="connsiteY7" fmla="*/ 6886750 h 688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8122" h="6886750">
                <a:moveTo>
                  <a:pt x="5207241" y="1603717"/>
                </a:moveTo>
                <a:lnTo>
                  <a:pt x="5207241" y="4994031"/>
                </a:lnTo>
                <a:lnTo>
                  <a:pt x="8597555" y="4994031"/>
                </a:lnTo>
                <a:lnTo>
                  <a:pt x="8597555" y="1603717"/>
                </a:lnTo>
                <a:close/>
                <a:moveTo>
                  <a:pt x="0" y="0"/>
                </a:moveTo>
                <a:lnTo>
                  <a:pt x="9158122" y="0"/>
                </a:lnTo>
                <a:lnTo>
                  <a:pt x="9158122" y="6886750"/>
                </a:lnTo>
                <a:lnTo>
                  <a:pt x="0" y="6886750"/>
                </a:lnTo>
                <a:close/>
              </a:path>
            </a:pathLst>
          </a:cu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189"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EE0E0937-BB80-979E-3EE7-61602A60B621}"/>
              </a:ext>
            </a:extLst>
          </p:cNvPr>
          <p:cNvPicPr>
            <a:picLocks noChangeAspect="1"/>
          </p:cNvPicPr>
          <p:nvPr userDrawn="1"/>
        </p:nvPicPr>
        <p:blipFill>
          <a:blip r:embed="rId2"/>
          <a:srcRect/>
          <a:stretch/>
        </p:blipFill>
        <p:spPr>
          <a:xfrm>
            <a:off x="5133256" y="1530225"/>
            <a:ext cx="3505758" cy="3505758"/>
          </a:xfrm>
          <a:prstGeom prst="rect">
            <a:avLst/>
          </a:prstGeom>
        </p:spPr>
      </p:pic>
      <p:sp>
        <p:nvSpPr>
          <p:cNvPr id="147" name="Title Text"/>
          <p:cNvSpPr txBox="1">
            <a:spLocks noGrp="1"/>
          </p:cNvSpPr>
          <p:nvPr>
            <p:ph type="title"/>
          </p:nvPr>
        </p:nvSpPr>
        <p:spPr>
          <a:xfrm>
            <a:off x="421658" y="2508951"/>
            <a:ext cx="4264642" cy="1472517"/>
          </a:xfrm>
          <a:prstGeom prst="rect">
            <a:avLst/>
          </a:prstGeom>
        </p:spPr>
        <p:txBody>
          <a:bodyPr lIns="0" tIns="0" rIns="0" bIns="0" anchor="t">
            <a:noAutofit/>
          </a:bodyPr>
          <a:lstStyle>
            <a:lvl1pPr>
              <a:lnSpc>
                <a:spcPct val="90000"/>
              </a:lnSpc>
              <a:defRPr sz="3600" spc="-27">
                <a:solidFill>
                  <a:schemeClr val="tx2"/>
                </a:solidFill>
                <a:latin typeface="AvenirNext LT Com Medium" panose="020B0803020202020204" pitchFamily="34" charset="0"/>
              </a:defRPr>
            </a:lvl1pPr>
          </a:lstStyle>
          <a:p>
            <a:r>
              <a:rPr lang="en-GB" dirty="0"/>
              <a:t>Click to edit Master title style</a:t>
            </a:r>
            <a:endParaRPr dirty="0"/>
          </a:p>
        </p:txBody>
      </p:sp>
      <p:sp>
        <p:nvSpPr>
          <p:cNvPr id="149" name="Subtitle"/>
          <p:cNvSpPr>
            <a:spLocks noGrp="1"/>
          </p:cNvSpPr>
          <p:nvPr>
            <p:ph type="body" sz="quarter" idx="13"/>
          </p:nvPr>
        </p:nvSpPr>
        <p:spPr>
          <a:xfrm>
            <a:off x="441424" y="4267203"/>
            <a:ext cx="4264641" cy="738909"/>
          </a:xfrm>
          <a:prstGeom prst="rect">
            <a:avLst/>
          </a:prstGeom>
        </p:spPr>
        <p:txBody>
          <a:bodyPr lIns="0" tIns="0" rIns="0" bIns="0" anchor="b">
            <a:noAutofit/>
          </a:bodyPr>
          <a:lstStyle>
            <a:lvl1pPr marL="0" indent="0">
              <a:lnSpc>
                <a:spcPct val="95000"/>
              </a:lnSpc>
              <a:spcBef>
                <a:spcPts val="0"/>
              </a:spcBef>
              <a:spcAft>
                <a:spcPts val="451"/>
              </a:spcAft>
              <a:buNone/>
              <a:tabLst>
                <a:tab pos="357179" algn="l"/>
              </a:tabLst>
              <a:defRPr sz="1500" b="1">
                <a:solidFill>
                  <a:schemeClr val="bg1"/>
                </a:solidFill>
                <a:latin typeface="+mj-lt"/>
                <a:ea typeface="+mn-ea"/>
                <a:cs typeface="+mn-cs"/>
                <a:sym typeface="Avenir Next LT Com Demi"/>
              </a:defRPr>
            </a:lvl1pPr>
          </a:lstStyle>
          <a:p>
            <a:pPr lvl="0"/>
            <a:r>
              <a:rPr lang="en-GB" dirty="0"/>
              <a:t>Click to edit Master text styles</a:t>
            </a:r>
          </a:p>
        </p:txBody>
      </p:sp>
      <p:sp>
        <p:nvSpPr>
          <p:cNvPr id="4" name="TextBox 3">
            <a:extLst>
              <a:ext uri="{FF2B5EF4-FFF2-40B4-BE49-F238E27FC236}">
                <a16:creationId xmlns:a16="http://schemas.microsoft.com/office/drawing/2014/main" id="{97931AFD-4502-141D-048C-8B5C6C537494}"/>
              </a:ext>
            </a:extLst>
          </p:cNvPr>
          <p:cNvSpPr txBox="1"/>
          <p:nvPr userDrawn="1"/>
        </p:nvSpPr>
        <p:spPr>
          <a:xfrm>
            <a:off x="9456392" y="4267203"/>
            <a:ext cx="65" cy="161711"/>
          </a:xfrm>
          <a:prstGeom prst="rect">
            <a:avLst/>
          </a:prstGeom>
          <a:ln w="12700">
            <a:miter lim="400000"/>
          </a:ln>
        </p:spPr>
        <p:txBody>
          <a:bodyPr wrap="none" lIns="0" tIns="0" rIns="0" bIns="0" rtlCol="0">
            <a:spAutoFit/>
          </a:bodyPr>
          <a:lstStyle/>
          <a:p>
            <a:endParaRPr lang="en-US" sz="1051" b="1" err="1">
              <a:latin typeface="+mn-lt"/>
            </a:endParaRPr>
          </a:p>
        </p:txBody>
      </p:sp>
      <p:sp>
        <p:nvSpPr>
          <p:cNvPr id="7" name="Freeform 6">
            <a:extLst>
              <a:ext uri="{FF2B5EF4-FFF2-40B4-BE49-F238E27FC236}">
                <a16:creationId xmlns:a16="http://schemas.microsoft.com/office/drawing/2014/main" id="{21B89952-342D-A459-DA8D-A4CEE8358105}"/>
              </a:ext>
            </a:extLst>
          </p:cNvPr>
          <p:cNvSpPr/>
          <p:nvPr userDrawn="1"/>
        </p:nvSpPr>
        <p:spPr>
          <a:xfrm>
            <a:off x="5133256" y="-25656"/>
            <a:ext cx="4022048" cy="5061639"/>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270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sz="788">
              <a:latin typeface="+mn-lt"/>
            </a:endParaRPr>
          </a:p>
        </p:txBody>
      </p:sp>
      <p:sp>
        <p:nvSpPr>
          <p:cNvPr id="8" name="Freeform 7">
            <a:extLst>
              <a:ext uri="{FF2B5EF4-FFF2-40B4-BE49-F238E27FC236}">
                <a16:creationId xmlns:a16="http://schemas.microsoft.com/office/drawing/2014/main" id="{76209409-81BF-EF12-50E1-CB9F310CA797}"/>
              </a:ext>
            </a:extLst>
          </p:cNvPr>
          <p:cNvSpPr/>
          <p:nvPr userDrawn="1"/>
        </p:nvSpPr>
        <p:spPr>
          <a:xfrm>
            <a:off x="10852" y="1541097"/>
            <a:ext cx="8628162" cy="5345654"/>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270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lvl="0"/>
            <a:endParaRPr lang="en-US" sz="788">
              <a:latin typeface="+mn-lt"/>
            </a:endParaRPr>
          </a:p>
        </p:txBody>
      </p:sp>
    </p:spTree>
    <p:extLst>
      <p:ext uri="{BB962C8B-B14F-4D97-AF65-F5344CB8AC3E}">
        <p14:creationId xmlns:p14="http://schemas.microsoft.com/office/powerpoint/2010/main" val="100192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42" presetClass="path" presetSubtype="0" accel="50000" decel="50000" fill="hold" grpId="1" nodeType="withEffect">
                                  <p:stCondLst>
                                    <p:cond delay="0"/>
                                  </p:stCondLst>
                                  <p:childTnLst>
                                    <p:animMotion origin="layout" path="M -3.125E-6 -0.00139 L -0.11093 0.19583 " pathEditMode="relative" rAng="0" ptsTypes="AA">
                                      <p:cBhvr>
                                        <p:cTn id="12" dur="2000" spd="-100000" fill="hold"/>
                                        <p:tgtEl>
                                          <p:spTgt spid="8"/>
                                        </p:tgtEl>
                                        <p:attrNameLst>
                                          <p:attrName>ppt_x</p:attrName>
                                          <p:attrName>ppt_y</p:attrName>
                                        </p:attrNameLst>
                                      </p:cBhvr>
                                      <p:rCtr x="-5547" y="9861"/>
                                    </p:animMotion>
                                  </p:childTnLst>
                                </p:cTn>
                              </p:par>
                              <p:par>
                                <p:cTn id="13" presetID="42" presetClass="path" presetSubtype="0" accel="50000" decel="50000" fill="hold" grpId="1" nodeType="withEffect">
                                  <p:stCondLst>
                                    <p:cond delay="0"/>
                                  </p:stCondLst>
                                  <p:childTnLst>
                                    <p:animMotion origin="layout" path="M 4.79167E-6 -0.00138 L 0.11237 -0.20046 " pathEditMode="relative" rAng="0" ptsTypes="AA">
                                      <p:cBhvr>
                                        <p:cTn id="14" dur="2000" spd="-100000" fill="hold"/>
                                        <p:tgtEl>
                                          <p:spTgt spid="7"/>
                                        </p:tgtEl>
                                        <p:attrNameLst>
                                          <p:attrName>ppt_x</p:attrName>
                                          <p:attrName>ppt_y</p:attrName>
                                        </p:attrNameLst>
                                      </p:cBhvr>
                                      <p:rCtr x="5612" y="-9954"/>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7" grpId="1" animBg="1"/>
      <p:bldP spid="8" grpId="0" animBg="1"/>
      <p:bldP spid="8"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ubtitle-Body-Eyebrow">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latin typeface="AvenirNext LT Com Medium" panose="020B0503020202020204" pitchFamily="34" charset="0"/>
              </a:defRPr>
            </a:lvl1pPr>
          </a:lstStyle>
          <a:p>
            <a:pPr lvl="0" fontAlgn="auto"/>
            <a:r>
              <a:rPr lang="en-US" dirty="0"/>
              <a:t>Click to edit Master title style</a:t>
            </a:r>
          </a:p>
        </p:txBody>
      </p:sp>
      <p:sp>
        <p:nvSpPr>
          <p:cNvPr id="16" name="Subtitle"/>
          <p:cNvSpPr>
            <a:spLocks noGrp="1"/>
          </p:cNvSpPr>
          <p:nvPr>
            <p:ph type="body" sz="quarter" idx="15" hasCustomPrompt="1"/>
          </p:nvPr>
        </p:nvSpPr>
        <p:spPr>
          <a:xfrm>
            <a:off x="432053" y="1028700"/>
            <a:ext cx="8279893" cy="323634"/>
          </a:xfrm>
          <a:ln w="12700">
            <a:miter lim="400000"/>
          </a:ln>
        </p:spPr>
        <p:txBody>
          <a:bodyPr wrap="square" lIns="0" tIns="0" rIns="0" bIns="0" anchor="t" anchorCtr="0">
            <a:noAutofit/>
          </a:bodyPr>
          <a:lstStyle>
            <a:lvl1pPr>
              <a:lnSpc>
                <a:spcPct val="100000"/>
              </a:lnSpc>
              <a:defRPr lang="en-US" sz="1350" b="1" dirty="0">
                <a:solidFill>
                  <a:srgbClr val="0074E5"/>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357188" algn="l"/>
              </a:tabLst>
            </a:pPr>
            <a:r>
              <a:rPr lang="en-US" dirty="0"/>
              <a:t>Subtitle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latin typeface="AvenirNext LT Com Regular" panose="020B0503020202020204" pitchFamily="34" charset="0"/>
              </a:defRPr>
            </a:lvl1pPr>
          </a:lstStyle>
          <a:p>
            <a:endParaRPr lang="en-MX" dirty="0"/>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dirty="0"/>
          </a:p>
        </p:txBody>
      </p:sp>
      <p:sp>
        <p:nvSpPr>
          <p:cNvPr id="10" name="TextBox 9">
            <a:extLst>
              <a:ext uri="{FF2B5EF4-FFF2-40B4-BE49-F238E27FC236}">
                <a16:creationId xmlns:a16="http://schemas.microsoft.com/office/drawing/2014/main" id="{541027A0-22E8-F944-3D97-A2A1F3757EF8}"/>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latin typeface="AvenirNext LT Com Regular" panose="020B0503020202020204" pitchFamily="34" charset="0"/>
              </a:rPr>
              <a:t>CAPITAL GROUP EQUITY INSIGHTS SECOND-QUARTER 2026</a:t>
            </a:r>
          </a:p>
        </p:txBody>
      </p:sp>
      <p:sp>
        <p:nvSpPr>
          <p:cNvPr id="12" name="Subtitle">
            <a:extLst>
              <a:ext uri="{FF2B5EF4-FFF2-40B4-BE49-F238E27FC236}">
                <a16:creationId xmlns:a16="http://schemas.microsoft.com/office/drawing/2014/main" id="{F13DE4EF-26CB-FC8B-B3A3-297A8509F2B0}"/>
              </a:ext>
            </a:extLst>
          </p:cNvPr>
          <p:cNvSpPr>
            <a:spLocks noGrp="1"/>
          </p:cNvSpPr>
          <p:nvPr>
            <p:ph type="body" sz="quarter" idx="16" hasCustomPrompt="1"/>
          </p:nvPr>
        </p:nvSpPr>
        <p:spPr>
          <a:xfrm>
            <a:off x="438868" y="219579"/>
            <a:ext cx="8279892" cy="123112"/>
          </a:xfrm>
          <a:ln w="12700">
            <a:miter lim="400000"/>
          </a:ln>
        </p:spPr>
        <p:txBody>
          <a:bodyPr lIns="0" tIns="0" rIns="0" bIns="0">
            <a:noAutofit/>
          </a:bodyPr>
          <a:lstStyle>
            <a:lvl1pPr>
              <a:defRPr lang="en-US" sz="1000" b="0" spc="100" baseline="0" smtClean="0">
                <a:solidFill>
                  <a:schemeClr val="bg2"/>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dirty="0"/>
              <a:t>H3</a:t>
            </a:r>
          </a:p>
        </p:txBody>
      </p:sp>
      <p:sp>
        <p:nvSpPr>
          <p:cNvPr id="22" name="Triangle 21">
            <a:extLst>
              <a:ext uri="{FF2B5EF4-FFF2-40B4-BE49-F238E27FC236}">
                <a16:creationId xmlns:a16="http://schemas.microsoft.com/office/drawing/2014/main" id="{CD8FDBF0-09AB-4398-A80B-B2E40D5E87BE}"/>
              </a:ext>
            </a:extLst>
          </p:cNvPr>
          <p:cNvSpPr/>
          <p:nvPr userDrawn="1"/>
        </p:nvSpPr>
        <p:spPr>
          <a:xfrm rot="5400000">
            <a:off x="312992" y="263110"/>
            <a:ext cx="74865" cy="64539"/>
          </a:xfrm>
          <a:prstGeom prst="triangle">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 name="TextBox 1">
            <a:extLst>
              <a:ext uri="{FF2B5EF4-FFF2-40B4-BE49-F238E27FC236}">
                <a16:creationId xmlns:a16="http://schemas.microsoft.com/office/drawing/2014/main" id="{3E3D185B-F90F-4779-AC8E-AE9325854B07}"/>
              </a:ext>
            </a:extLst>
          </p:cNvPr>
          <p:cNvSpPr txBox="1"/>
          <p:nvPr userDrawn="1"/>
        </p:nvSpPr>
        <p:spPr>
          <a:xfrm>
            <a:off x="1177101" y="2379461"/>
            <a:ext cx="65" cy="215444"/>
          </a:xfrm>
          <a:prstGeom prst="rect">
            <a:avLst/>
          </a:prstGeom>
          <a:ln w="12700">
            <a:miter lim="400000"/>
          </a:ln>
        </p:spPr>
        <p:txBody>
          <a:bodyPr wrap="none" lIns="0" tIns="0" rIns="0" bIns="0" rtlCol="0">
            <a:spAutoFit/>
          </a:bodyPr>
          <a:lstStyle/>
          <a:p>
            <a:endParaRPr lang="en-US" sz="1400" b="1" dirty="0" err="1">
              <a:latin typeface="+mn-lt"/>
            </a:endParaRPr>
          </a:p>
        </p:txBody>
      </p:sp>
    </p:spTree>
    <p:extLst>
      <p:ext uri="{BB962C8B-B14F-4D97-AF65-F5344CB8AC3E}">
        <p14:creationId xmlns:p14="http://schemas.microsoft.com/office/powerpoint/2010/main" val="85946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Subtitle-Body-Eyebrow">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latin typeface="AvenirNext LT Com Medium" panose="020B0503020202020204" pitchFamily="34" charset="0"/>
              </a:defRPr>
            </a:lvl1pPr>
          </a:lstStyle>
          <a:p>
            <a:pPr lvl="0" fontAlgn="auto"/>
            <a:r>
              <a:rPr lang="en-US" dirty="0"/>
              <a:t>Click to edit Master title style</a:t>
            </a: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dirty="0"/>
          </a:p>
        </p:txBody>
      </p:sp>
      <p:sp>
        <p:nvSpPr>
          <p:cNvPr id="10" name="TextBox 9">
            <a:extLst>
              <a:ext uri="{FF2B5EF4-FFF2-40B4-BE49-F238E27FC236}">
                <a16:creationId xmlns:a16="http://schemas.microsoft.com/office/drawing/2014/main" id="{541027A0-22E8-F944-3D97-A2A1F3757EF8}"/>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214794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Subtitle-Body-Eyebrow">
    <p:bg>
      <p:bgPr>
        <a:solidFill>
          <a:schemeClr val="tx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solidFill>
                  <a:schemeClr val="bg1"/>
                </a:solidFill>
                <a:latin typeface="AvenirNext LT Com Medium" panose="020B0503020202020204" pitchFamily="34" charset="0"/>
              </a:defRPr>
            </a:lvl1pPr>
          </a:lstStyle>
          <a:p>
            <a:pPr lvl="0" fontAlgn="auto"/>
            <a:r>
              <a:rPr lang="en-US" dirty="0"/>
              <a:t>Click to edit Master title style</a:t>
            </a:r>
          </a:p>
        </p:txBody>
      </p:sp>
      <p:sp>
        <p:nvSpPr>
          <p:cNvPr id="16" name="Subtitle"/>
          <p:cNvSpPr>
            <a:spLocks noGrp="1"/>
          </p:cNvSpPr>
          <p:nvPr>
            <p:ph type="body" sz="quarter" idx="15" hasCustomPrompt="1"/>
          </p:nvPr>
        </p:nvSpPr>
        <p:spPr>
          <a:xfrm>
            <a:off x="432053" y="1028700"/>
            <a:ext cx="8279893" cy="323634"/>
          </a:xfrm>
          <a:ln w="12700">
            <a:miter lim="400000"/>
          </a:ln>
        </p:spPr>
        <p:txBody>
          <a:bodyPr wrap="square" lIns="0" tIns="0" rIns="0" bIns="0" anchor="t" anchorCtr="0">
            <a:noAutofit/>
          </a:bodyPr>
          <a:lstStyle>
            <a:lvl1pPr>
              <a:lnSpc>
                <a:spcPct val="100000"/>
              </a:lnSpc>
              <a:defRPr lang="en-US" sz="1350" b="1" dirty="0">
                <a:solidFill>
                  <a:srgbClr val="AAD0F6"/>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357188" algn="l"/>
              </a:tabLst>
            </a:pPr>
            <a:r>
              <a:rPr lang="en-US" dirty="0"/>
              <a:t>Subtitle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dirty="0">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0" i="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
        <p:nvSpPr>
          <p:cNvPr id="4" name="Subtitle">
            <a:extLst>
              <a:ext uri="{FF2B5EF4-FFF2-40B4-BE49-F238E27FC236}">
                <a16:creationId xmlns:a16="http://schemas.microsoft.com/office/drawing/2014/main" id="{EC89AE2A-850E-E726-85CD-416764F8F121}"/>
              </a:ext>
            </a:extLst>
          </p:cNvPr>
          <p:cNvSpPr>
            <a:spLocks noGrp="1"/>
          </p:cNvSpPr>
          <p:nvPr>
            <p:ph type="body" sz="quarter" idx="16" hasCustomPrompt="1"/>
          </p:nvPr>
        </p:nvSpPr>
        <p:spPr>
          <a:xfrm>
            <a:off x="438868" y="219579"/>
            <a:ext cx="8279892" cy="123112"/>
          </a:xfrm>
          <a:ln w="12700">
            <a:miter lim="400000"/>
          </a:ln>
        </p:spPr>
        <p:txBody>
          <a:bodyPr lIns="0" tIns="0" rIns="0" bIns="0">
            <a:noAutofit/>
          </a:bodyPr>
          <a:lstStyle>
            <a:lvl1pPr>
              <a:defRPr lang="en-US" sz="1000" b="0" spc="100" baseline="0" smtClean="0">
                <a:solidFill>
                  <a:schemeClr val="bg2">
                    <a:lumMod val="60000"/>
                    <a:lumOff val="40000"/>
                  </a:schemeClr>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dirty="0"/>
              <a:t>H3</a:t>
            </a:r>
          </a:p>
        </p:txBody>
      </p:sp>
      <p:sp>
        <p:nvSpPr>
          <p:cNvPr id="6" name="Triangle 5">
            <a:extLst>
              <a:ext uri="{FF2B5EF4-FFF2-40B4-BE49-F238E27FC236}">
                <a16:creationId xmlns:a16="http://schemas.microsoft.com/office/drawing/2014/main" id="{5D91EE82-3D7D-202A-9304-88A00A050F98}"/>
              </a:ext>
            </a:extLst>
          </p:cNvPr>
          <p:cNvSpPr/>
          <p:nvPr userDrawn="1"/>
        </p:nvSpPr>
        <p:spPr>
          <a:xfrm rot="5400000">
            <a:off x="312992" y="263110"/>
            <a:ext cx="74865" cy="64539"/>
          </a:xfrm>
          <a:prstGeom prst="triangle">
            <a:avLst/>
          </a:prstGeom>
          <a:solidFill>
            <a:schemeClr val="bg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32931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Subtitle-Body-Eyebrow">
    <p:bg>
      <p:bgPr>
        <a:solidFill>
          <a:srgbClr val="083469"/>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3200" b="1" i="0" dirty="0">
                <a:solidFill>
                  <a:schemeClr val="bg1"/>
                </a:solidFill>
                <a:latin typeface="AvenirNext LT Com Medium" panose="020B0503020202020204" pitchFamily="34" charset="0"/>
              </a:defRPr>
            </a:lvl1pPr>
          </a:lstStyle>
          <a:p>
            <a:pPr lvl="0" fontAlgn="auto"/>
            <a:r>
              <a:rPr lang="en-US" dirty="0"/>
              <a:t>Click to edit Master title style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dirty="0">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cxnSp>
        <p:nvCxnSpPr>
          <p:cNvPr id="8" name="Straight Connector 7">
            <a:extLst>
              <a:ext uri="{FF2B5EF4-FFF2-40B4-BE49-F238E27FC236}">
                <a16:creationId xmlns:a16="http://schemas.microsoft.com/office/drawing/2014/main" id="{4D8EFDBD-5EE0-C6A4-0E5D-AEEC1CEC11D9}"/>
              </a:ext>
              <a:ext uri="{C183D7F6-B498-43B3-948B-1728B52AA6E4}">
                <adec:decorative xmlns:adec="http://schemas.microsoft.com/office/drawing/2017/decorative" val="1"/>
              </a:ext>
            </a:extLst>
          </p:cNvPr>
          <p:cNvCxnSpPr>
            <a:cxnSpLocks/>
          </p:cNvCxnSpPr>
          <p:nvPr userDrawn="1"/>
        </p:nvCxnSpPr>
        <p:spPr>
          <a:xfrm>
            <a:off x="0" y="1209639"/>
            <a:ext cx="9144000"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70654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Subtitle-Body-Eyebrow">
    <p:bg>
      <p:bgPr>
        <a:solidFill>
          <a:srgbClr val="083469"/>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dirty="0">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
        <p:nvSpPr>
          <p:cNvPr id="6" name="Title Text">
            <a:extLst>
              <a:ext uri="{FF2B5EF4-FFF2-40B4-BE49-F238E27FC236}">
                <a16:creationId xmlns:a16="http://schemas.microsoft.com/office/drawing/2014/main" id="{C48A08AB-B0AF-2AD4-AD2D-284A716613C8}"/>
              </a:ext>
            </a:extLst>
          </p:cNvPr>
          <p:cNvSpPr txBox="1">
            <a:spLocks noGrp="1"/>
          </p:cNvSpPr>
          <p:nvPr>
            <p:ph type="title"/>
          </p:nvPr>
        </p:nvSpPr>
        <p:spPr>
          <a:xfrm>
            <a:off x="421658" y="2508951"/>
            <a:ext cx="4264642" cy="1472517"/>
          </a:xfrm>
          <a:prstGeom prst="rect">
            <a:avLst/>
          </a:prstGeom>
        </p:spPr>
        <p:txBody>
          <a:bodyPr lIns="0" tIns="0" rIns="0" bIns="0" anchor="t">
            <a:noAutofit/>
          </a:bodyPr>
          <a:lstStyle>
            <a:lvl1pPr>
              <a:lnSpc>
                <a:spcPct val="90000"/>
              </a:lnSpc>
              <a:defRPr sz="3600" spc="-27">
                <a:solidFill>
                  <a:schemeClr val="bg1"/>
                </a:solidFill>
                <a:latin typeface="AvenirNext LT Com Medium" panose="020B0803020202020204" pitchFamily="34" charset="0"/>
              </a:defRPr>
            </a:lvl1pPr>
          </a:lstStyle>
          <a:p>
            <a:r>
              <a:rPr lang="en-GB" dirty="0"/>
              <a:t>Click to edit Master title style</a:t>
            </a:r>
            <a:endParaRPr dirty="0"/>
          </a:p>
        </p:txBody>
      </p:sp>
    </p:spTree>
    <p:extLst>
      <p:ext uri="{BB962C8B-B14F-4D97-AF65-F5344CB8AC3E}">
        <p14:creationId xmlns:p14="http://schemas.microsoft.com/office/powerpoint/2010/main" val="122008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Divider Sapphi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432054" y="1497331"/>
            <a:ext cx="7481888" cy="2387615"/>
          </a:xfrm>
          <a:prstGeom prst="rect">
            <a:avLst/>
          </a:prstGeom>
        </p:spPr>
        <p:txBody>
          <a:bodyPr anchor="t"/>
          <a:lstStyle>
            <a:lvl1pPr>
              <a:lnSpc>
                <a:spcPct val="90000"/>
              </a:lnSpc>
              <a:spcAft>
                <a:spcPts val="900"/>
              </a:spcAft>
              <a:defRPr sz="4950" spc="-54">
                <a:solidFill>
                  <a:srgbClr val="FFFFFF"/>
                </a:solidFill>
                <a:latin typeface="+mj-lt"/>
              </a:defRPr>
            </a:lvl1pPr>
          </a:lstStyle>
          <a:p>
            <a:r>
              <a:rPr lang="en-US" dirty="0"/>
              <a:t>Click to edit Master title style</a:t>
            </a:r>
            <a:endParaRPr dirty="0"/>
          </a:p>
        </p:txBody>
      </p:sp>
      <p:sp>
        <p:nvSpPr>
          <p:cNvPr id="438" name="Subtitle"/>
          <p:cNvSpPr>
            <a:spLocks noGrp="1"/>
          </p:cNvSpPr>
          <p:nvPr>
            <p:ph type="body" sz="quarter" idx="14"/>
          </p:nvPr>
        </p:nvSpPr>
        <p:spPr>
          <a:xfrm>
            <a:off x="432054" y="4418887"/>
            <a:ext cx="7481888" cy="1327864"/>
          </a:xfrm>
          <a:prstGeom prst="rect">
            <a:avLst/>
          </a:prstGeom>
        </p:spPr>
        <p:txBody>
          <a:bodyPr>
            <a:noAutofit/>
          </a:bodyPr>
          <a:lstStyle>
            <a:lvl1pPr marL="0" indent="0">
              <a:lnSpc>
                <a:spcPct val="90000"/>
              </a:lnSpc>
              <a:spcBef>
                <a:spcPts val="0"/>
              </a:spcBef>
              <a:spcAft>
                <a:spcPts val="900"/>
              </a:spcAft>
              <a:buNone/>
              <a:tabLst>
                <a:tab pos="357188" algn="l"/>
              </a:tabLst>
              <a:defRPr sz="2400" b="1" spc="-23">
                <a:solidFill>
                  <a:schemeClr val="accent1">
                    <a:lumMod val="20000"/>
                    <a:lumOff val="80000"/>
                  </a:schemeClr>
                </a:solidFill>
                <a:latin typeface="+mn-lt"/>
                <a:ea typeface="+mn-ea"/>
                <a:cs typeface="+mn-cs"/>
                <a:sym typeface="Avenir Next LT Com Demi"/>
              </a:defRPr>
            </a:lvl1pPr>
          </a:lstStyle>
          <a:p>
            <a:pPr lvl="0"/>
            <a:r>
              <a:rPr lang="en-US" dirty="0"/>
              <a:t>Click to edit Master text styles</a:t>
            </a:r>
          </a:p>
        </p:txBody>
      </p:sp>
      <p:sp>
        <p:nvSpPr>
          <p:cNvPr id="7" name="Footer Placeholder 2"/>
          <p:cNvSpPr>
            <a:spLocks noGrp="1"/>
          </p:cNvSpPr>
          <p:nvPr>
            <p:ph type="ftr" sz="quarter" idx="10"/>
          </p:nvPr>
        </p:nvSpPr>
        <p:spPr>
          <a:xfrm>
            <a:off x="432054" y="5961888"/>
            <a:ext cx="7048121" cy="320040"/>
          </a:xfrm>
        </p:spPr>
        <p:txBody>
          <a:bodyPr/>
          <a:lstStyle>
            <a:lvl1pPr>
              <a:defRPr>
                <a:solidFill>
                  <a:schemeClr val="bg1"/>
                </a:solidFill>
                <a:latin typeface="+mn-lt"/>
              </a:defRPr>
            </a:lvl1pPr>
          </a:lstStyle>
          <a:p>
            <a:pPr hangingPunct="1">
              <a:lnSpc>
                <a:spcPts val="675"/>
              </a:lnSpc>
            </a:pPr>
            <a:endParaRPr lang="en-US" dirty="0"/>
          </a:p>
        </p:txBody>
      </p:sp>
      <p:sp>
        <p:nvSpPr>
          <p:cNvPr id="2" name="TextBox 1">
            <a:extLst>
              <a:ext uri="{FF2B5EF4-FFF2-40B4-BE49-F238E27FC236}">
                <a16:creationId xmlns:a16="http://schemas.microsoft.com/office/drawing/2014/main" id="{E83FE3BC-C2AD-6E09-3B84-B30EA1DF38D5}"/>
              </a:ext>
            </a:extLst>
          </p:cNvPr>
          <p:cNvSpPr txBox="1"/>
          <p:nvPr userDrawn="1"/>
        </p:nvSpPr>
        <p:spPr>
          <a:xfrm>
            <a:off x="2550695" y="770021"/>
            <a:ext cx="65" cy="215444"/>
          </a:xfrm>
          <a:prstGeom prst="rect">
            <a:avLst/>
          </a:prstGeom>
          <a:ln w="12700">
            <a:miter lim="400000"/>
          </a:ln>
        </p:spPr>
        <p:txBody>
          <a:bodyPr wrap="none" lIns="0" tIns="0" rIns="0" bIns="0" rtlCol="0">
            <a:spAutoFit/>
          </a:bodyPr>
          <a:lstStyle/>
          <a:p>
            <a:endParaRPr lang="en-MX" sz="1400" b="1" dirty="0" err="1">
              <a:latin typeface="+mn-lt"/>
            </a:endParaRPr>
          </a:p>
        </p:txBody>
      </p:sp>
      <p:sp>
        <p:nvSpPr>
          <p:cNvPr id="3" name="Slide Number Placeholder 3">
            <a:extLst>
              <a:ext uri="{FF2B5EF4-FFF2-40B4-BE49-F238E27FC236}">
                <a16:creationId xmlns:a16="http://schemas.microsoft.com/office/drawing/2014/main" id="{8E48C204-C09E-99DA-11B3-EC328A2922F8}"/>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4" name="TextBox 3">
            <a:extLst>
              <a:ext uri="{FF2B5EF4-FFF2-40B4-BE49-F238E27FC236}">
                <a16:creationId xmlns:a16="http://schemas.microsoft.com/office/drawing/2014/main" id="{D74B841E-6C08-638D-A58E-92033E7CA057}"/>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332057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Section Divider Sapphire">
    <p:bg>
      <p:bgPr>
        <a:solidFill>
          <a:srgbClr val="083469"/>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432054" y="1497331"/>
            <a:ext cx="7481888" cy="2387615"/>
          </a:xfrm>
          <a:prstGeom prst="rect">
            <a:avLst/>
          </a:prstGeom>
        </p:spPr>
        <p:txBody>
          <a:bodyPr anchor="t"/>
          <a:lstStyle>
            <a:lvl1pPr>
              <a:lnSpc>
                <a:spcPct val="90000"/>
              </a:lnSpc>
              <a:spcAft>
                <a:spcPts val="900"/>
              </a:spcAft>
              <a:defRPr sz="4950" spc="-54">
                <a:solidFill>
                  <a:srgbClr val="FFFFFF"/>
                </a:solidFill>
                <a:latin typeface="+mj-lt"/>
              </a:defRPr>
            </a:lvl1pPr>
          </a:lstStyle>
          <a:p>
            <a:r>
              <a:rPr lang="en-US" dirty="0"/>
              <a:t>Click to edit Master title style</a:t>
            </a:r>
            <a:endParaRPr dirty="0"/>
          </a:p>
        </p:txBody>
      </p:sp>
      <p:sp>
        <p:nvSpPr>
          <p:cNvPr id="438" name="Subtitle"/>
          <p:cNvSpPr>
            <a:spLocks noGrp="1"/>
          </p:cNvSpPr>
          <p:nvPr>
            <p:ph type="body" sz="quarter" idx="14"/>
          </p:nvPr>
        </p:nvSpPr>
        <p:spPr>
          <a:xfrm>
            <a:off x="432054" y="4418887"/>
            <a:ext cx="7481888" cy="1327864"/>
          </a:xfrm>
          <a:prstGeom prst="rect">
            <a:avLst/>
          </a:prstGeom>
        </p:spPr>
        <p:txBody>
          <a:bodyPr>
            <a:noAutofit/>
          </a:bodyPr>
          <a:lstStyle>
            <a:lvl1pPr marL="0" indent="0">
              <a:lnSpc>
                <a:spcPct val="90000"/>
              </a:lnSpc>
              <a:spcBef>
                <a:spcPts val="0"/>
              </a:spcBef>
              <a:spcAft>
                <a:spcPts val="900"/>
              </a:spcAft>
              <a:buNone/>
              <a:tabLst>
                <a:tab pos="357188" algn="l"/>
              </a:tabLst>
              <a:defRPr sz="2400" b="1" spc="-23">
                <a:solidFill>
                  <a:schemeClr val="accent1">
                    <a:lumMod val="20000"/>
                    <a:lumOff val="80000"/>
                  </a:schemeClr>
                </a:solidFill>
                <a:latin typeface="+mn-lt"/>
                <a:ea typeface="+mn-ea"/>
                <a:cs typeface="+mn-cs"/>
                <a:sym typeface="Avenir Next LT Com Demi"/>
              </a:defRPr>
            </a:lvl1pPr>
          </a:lstStyle>
          <a:p>
            <a:pPr lvl="0"/>
            <a:r>
              <a:rPr lang="en-US" dirty="0"/>
              <a:t>Click to edit Master text styles</a:t>
            </a:r>
          </a:p>
        </p:txBody>
      </p:sp>
      <p:sp>
        <p:nvSpPr>
          <p:cNvPr id="7" name="Footer Placeholder 2"/>
          <p:cNvSpPr>
            <a:spLocks noGrp="1"/>
          </p:cNvSpPr>
          <p:nvPr>
            <p:ph type="ftr" sz="quarter" idx="10"/>
          </p:nvPr>
        </p:nvSpPr>
        <p:spPr>
          <a:xfrm>
            <a:off x="432054" y="5961888"/>
            <a:ext cx="7048121" cy="320040"/>
          </a:xfrm>
        </p:spPr>
        <p:txBody>
          <a:bodyPr/>
          <a:lstStyle>
            <a:lvl1pPr>
              <a:defRPr>
                <a:solidFill>
                  <a:schemeClr val="bg1"/>
                </a:solidFill>
                <a:latin typeface="+mn-lt"/>
              </a:defRPr>
            </a:lvl1pPr>
          </a:lstStyle>
          <a:p>
            <a:pPr hangingPunct="1">
              <a:lnSpc>
                <a:spcPts val="675"/>
              </a:lnSpc>
            </a:pPr>
            <a:endParaRPr lang="en-US" dirty="0"/>
          </a:p>
        </p:txBody>
      </p:sp>
      <p:sp>
        <p:nvSpPr>
          <p:cNvPr id="2" name="TextBox 1">
            <a:extLst>
              <a:ext uri="{FF2B5EF4-FFF2-40B4-BE49-F238E27FC236}">
                <a16:creationId xmlns:a16="http://schemas.microsoft.com/office/drawing/2014/main" id="{E83FE3BC-C2AD-6E09-3B84-B30EA1DF38D5}"/>
              </a:ext>
            </a:extLst>
          </p:cNvPr>
          <p:cNvSpPr txBox="1"/>
          <p:nvPr userDrawn="1"/>
        </p:nvSpPr>
        <p:spPr>
          <a:xfrm>
            <a:off x="2550695" y="770021"/>
            <a:ext cx="65" cy="215444"/>
          </a:xfrm>
          <a:prstGeom prst="rect">
            <a:avLst/>
          </a:prstGeom>
          <a:ln w="12700">
            <a:miter lim="400000"/>
          </a:ln>
        </p:spPr>
        <p:txBody>
          <a:bodyPr wrap="none" lIns="0" tIns="0" rIns="0" bIns="0" rtlCol="0">
            <a:spAutoFit/>
          </a:bodyPr>
          <a:lstStyle/>
          <a:p>
            <a:endParaRPr lang="en-MX" sz="1400" b="1" dirty="0" err="1">
              <a:latin typeface="+mn-lt"/>
            </a:endParaRPr>
          </a:p>
        </p:txBody>
      </p:sp>
      <p:sp>
        <p:nvSpPr>
          <p:cNvPr id="3" name="Slide Number Placeholder 3">
            <a:extLst>
              <a:ext uri="{FF2B5EF4-FFF2-40B4-BE49-F238E27FC236}">
                <a16:creationId xmlns:a16="http://schemas.microsoft.com/office/drawing/2014/main" id="{AE002350-D686-F05A-0589-BA8C39B84E3B}"/>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4" name="TextBox 3">
            <a:extLst>
              <a:ext uri="{FF2B5EF4-FFF2-40B4-BE49-F238E27FC236}">
                <a16:creationId xmlns:a16="http://schemas.microsoft.com/office/drawing/2014/main" id="{1FB7C94D-7E0C-1790-A55F-9D15C78F9309}"/>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15844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Title Subtitle Body">
    <p:bg>
      <p:bgPr>
        <a:solidFill>
          <a:schemeClr val="tx2"/>
        </a:solidFill>
        <a:effectLst/>
      </p:bgPr>
    </p:bg>
    <p:spTree>
      <p:nvGrpSpPr>
        <p:cNvPr id="1" name=""/>
        <p:cNvGrpSpPr/>
        <p:nvPr/>
      </p:nvGrpSpPr>
      <p:grpSpPr>
        <a:xfrm>
          <a:off x="0" y="0"/>
          <a:ext cx="0" cy="0"/>
          <a:chOff x="0" y="0"/>
          <a:chExt cx="0" cy="0"/>
        </a:xfrm>
      </p:grpSpPr>
      <p:sp>
        <p:nvSpPr>
          <p:cNvPr id="16" name="Subtitle"/>
          <p:cNvSpPr>
            <a:spLocks noGrp="1"/>
          </p:cNvSpPr>
          <p:nvPr>
            <p:ph type="body" sz="quarter" idx="15" hasCustomPrompt="1"/>
          </p:nvPr>
        </p:nvSpPr>
        <p:spPr>
          <a:xfrm>
            <a:off x="432054" y="1425343"/>
            <a:ext cx="8286706" cy="607707"/>
          </a:xfrm>
          <a:ln w="12700">
            <a:miter lim="400000"/>
          </a:ln>
        </p:spPr>
        <p:txBody>
          <a:bodyPr lIns="0" tIns="0" rIns="0" bIns="0">
            <a:noAutofit/>
          </a:bodyPr>
          <a:lstStyle>
            <a:lvl1pPr>
              <a:defRPr lang="en-US" sz="18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dirty="0"/>
              <a:t>Subtitle</a:t>
            </a:r>
          </a:p>
        </p:txBody>
      </p:sp>
      <p:sp>
        <p:nvSpPr>
          <p:cNvPr id="14" name="Body"/>
          <p:cNvSpPr>
            <a:spLocks noGrp="1"/>
          </p:cNvSpPr>
          <p:nvPr>
            <p:ph type="body" sz="quarter" idx="14"/>
          </p:nvPr>
        </p:nvSpPr>
        <p:spPr>
          <a:xfrm>
            <a:off x="432054" y="2186396"/>
            <a:ext cx="8286706" cy="3894550"/>
          </a:xfrm>
        </p:spPr>
        <p:txBody>
          <a:bodyPr/>
          <a:lstStyle>
            <a:lvl1pPr marL="257175" indent="-257175">
              <a:spcBef>
                <a:spcPts val="450"/>
              </a:spcBef>
              <a:buClr>
                <a:schemeClr val="accent1"/>
              </a:buClr>
              <a:buFont typeface="AvenirNext LT Com Medium" panose="020B0803020202020204" pitchFamily="34" charset="0"/>
              <a:buChar char="•"/>
              <a:defRPr sz="1650" baseline="0">
                <a:solidFill>
                  <a:schemeClr val="bg1"/>
                </a:solidFill>
                <a:latin typeface="AvenirNext LT Com Regular" panose="020B0503020202020204" pitchFamily="34" charset="0"/>
              </a:defRPr>
            </a:lvl1pPr>
            <a:lvl2pPr marL="600075" indent="-171450">
              <a:spcBef>
                <a:spcPts val="0"/>
              </a:spcBef>
              <a:spcAft>
                <a:spcPts val="1350"/>
              </a:spcAft>
              <a:buFont typeface="Arial" panose="020B0604020202020204" pitchFamily="34" charset="0"/>
              <a:buChar char="–"/>
              <a:defRPr baseline="0">
                <a:solidFill>
                  <a:schemeClr val="bg1"/>
                </a:solidFill>
                <a:latin typeface="AvenirNext LT Com Regular" panose="020B0503020202020204" pitchFamily="34" charset="0"/>
              </a:defRPr>
            </a:lvl2pPr>
            <a:lvl3pPr marL="771525" indent="-171450">
              <a:spcBef>
                <a:spcPts val="0"/>
              </a:spcBef>
              <a:buFont typeface="Arial" panose="020B0604020202020204" pitchFamily="34" charset="0"/>
              <a:buChar char="•"/>
              <a:defRPr baseline="0">
                <a:solidFill>
                  <a:schemeClr val="bg1"/>
                </a:solidFill>
                <a:latin typeface="AvenirNext LT Com Regular" panose="020B050302020202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3" name="Footer Placeholder 2"/>
          <p:cNvSpPr>
            <a:spLocks noGrp="1"/>
          </p:cNvSpPr>
          <p:nvPr>
            <p:ph type="ftr" sz="quarter" idx="10"/>
          </p:nvPr>
        </p:nvSpPr>
        <p:spPr>
          <a:xfrm>
            <a:off x="432054" y="5961888"/>
            <a:ext cx="8286706" cy="323634"/>
          </a:xfrm>
        </p:spPr>
        <p:txBody>
          <a:bodyPr/>
          <a:lstStyle>
            <a:lvl1pPr>
              <a:defRPr baseline="0">
                <a:solidFill>
                  <a:schemeClr val="bg1"/>
                </a:solidFill>
                <a:latin typeface="AvenirNext LT Com Regular" panose="020B0503020202020204" pitchFamily="34" charset="0"/>
              </a:defRPr>
            </a:lvl1pPr>
          </a:lstStyle>
          <a:p>
            <a:pPr>
              <a:lnSpc>
                <a:spcPts val="675"/>
              </a:lnSpc>
            </a:pPr>
            <a:endParaRPr lang="en-MX" dirty="0">
              <a:solidFill>
                <a:schemeClr val="bg1"/>
              </a:solidFill>
            </a:endParaRPr>
          </a:p>
        </p:txBody>
      </p:sp>
      <p:sp>
        <p:nvSpPr>
          <p:cNvPr id="6" name="Title">
            <a:extLst>
              <a:ext uri="{FF2B5EF4-FFF2-40B4-BE49-F238E27FC236}">
                <a16:creationId xmlns:a16="http://schemas.microsoft.com/office/drawing/2014/main" id="{5C6D8910-AD29-88ED-395C-996D208182B0}"/>
              </a:ext>
            </a:extLst>
          </p:cNvPr>
          <p:cNvSpPr>
            <a:spLocks noGrp="1"/>
          </p:cNvSpPr>
          <p:nvPr>
            <p:ph type="title" hasCustomPrompt="1"/>
          </p:nvPr>
        </p:nvSpPr>
        <p:spPr>
          <a:xfrm>
            <a:off x="0" y="0"/>
            <a:ext cx="9144000" cy="1143000"/>
          </a:xfrm>
          <a:solidFill>
            <a:schemeClr val="tx2"/>
          </a:solidFill>
        </p:spPr>
        <p:txBody>
          <a:bodyPr lIns="457200" tIns="0" rIns="182880" bIns="0" anchor="ctr" anchorCtr="0"/>
          <a:lstStyle>
            <a:lvl1pPr>
              <a:defRPr lang="en-US" dirty="0">
                <a:solidFill>
                  <a:schemeClr val="bg1"/>
                </a:solidFill>
              </a:defRPr>
            </a:lvl1pPr>
          </a:lstStyle>
          <a:p>
            <a:pPr lvl="0"/>
            <a:r>
              <a:rPr lang="en-US" dirty="0"/>
              <a:t>Title</a:t>
            </a:r>
          </a:p>
        </p:txBody>
      </p:sp>
      <p:sp>
        <p:nvSpPr>
          <p:cNvPr id="5" name="Slide Number Placeholder 3">
            <a:extLst>
              <a:ext uri="{FF2B5EF4-FFF2-40B4-BE49-F238E27FC236}">
                <a16:creationId xmlns:a16="http://schemas.microsoft.com/office/drawing/2014/main" id="{6DEE15EE-D672-C7EB-8DD8-2502EE4B922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dirty="0"/>
          </a:p>
        </p:txBody>
      </p:sp>
      <p:sp>
        <p:nvSpPr>
          <p:cNvPr id="7" name="TextBox 6">
            <a:extLst>
              <a:ext uri="{FF2B5EF4-FFF2-40B4-BE49-F238E27FC236}">
                <a16:creationId xmlns:a16="http://schemas.microsoft.com/office/drawing/2014/main" id="{1D399C80-3AC3-07ED-996D-B4D5CA8CC4A5}"/>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dirty="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43253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Subtitle Body">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7C32ACDB-F9F3-C8EC-A524-66F0FDB7CF11}"/>
              </a:ext>
            </a:extLst>
          </p:cNvPr>
          <p:cNvSpPr>
            <a:spLocks noGrp="1"/>
          </p:cNvSpPr>
          <p:nvPr>
            <p:ph type="title"/>
          </p:nvPr>
        </p:nvSpPr>
        <p:spPr>
          <a:xfrm>
            <a:off x="432054" y="79304"/>
            <a:ext cx="8286705" cy="822960"/>
          </a:xfrm>
        </p:spPr>
        <p:txBody>
          <a:bodyPr/>
          <a:lstStyle>
            <a:lvl1pPr>
              <a:defRPr b="1" i="0">
                <a:solidFill>
                  <a:schemeClr val="tx2"/>
                </a:solidFill>
                <a:latin typeface="Capital Group Sans" panose="02000503000000020004" pitchFamily="2" charset="0"/>
              </a:defRPr>
            </a:lvl1pPr>
          </a:lstStyle>
          <a:p>
            <a:r>
              <a:rPr lang="en-US"/>
              <a:t>Click to edit Master title style</a:t>
            </a:r>
          </a:p>
        </p:txBody>
      </p:sp>
      <p:sp>
        <p:nvSpPr>
          <p:cNvPr id="16" name="Subtitle"/>
          <p:cNvSpPr>
            <a:spLocks noGrp="1"/>
          </p:cNvSpPr>
          <p:nvPr>
            <p:ph type="body" sz="quarter" idx="15" hasCustomPrompt="1"/>
          </p:nvPr>
        </p:nvSpPr>
        <p:spPr>
          <a:xfrm>
            <a:off x="432054" y="948550"/>
            <a:ext cx="8286706" cy="571500"/>
          </a:xfrm>
          <a:ln w="12700">
            <a:miter lim="400000"/>
          </a:ln>
        </p:spPr>
        <p:txBody>
          <a:bodyPr lIns="0" tIns="0" rIns="0" bIns="0">
            <a:noAutofit/>
          </a:bodyPr>
          <a:lstStyle>
            <a:lvl1pPr>
              <a:defRPr lang="en-US" sz="1800" b="1" i="0" baseline="0" smtClean="0">
                <a:solidFill>
                  <a:schemeClr val="accent2"/>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a:t>Subtitle</a:t>
            </a:r>
          </a:p>
        </p:txBody>
      </p:sp>
      <p:sp>
        <p:nvSpPr>
          <p:cNvPr id="14" name="Body"/>
          <p:cNvSpPr>
            <a:spLocks noGrp="1"/>
          </p:cNvSpPr>
          <p:nvPr>
            <p:ph type="body" sz="quarter" idx="14"/>
          </p:nvPr>
        </p:nvSpPr>
        <p:spPr>
          <a:xfrm>
            <a:off x="432054" y="1671639"/>
            <a:ext cx="8286706" cy="4290249"/>
          </a:xfrm>
        </p:spPr>
        <p:txBody>
          <a:bodyPr/>
          <a:lstStyle>
            <a:lvl1pPr marL="217885" indent="-217885">
              <a:spcBef>
                <a:spcPts val="450"/>
              </a:spcBef>
              <a:buClr>
                <a:schemeClr val="accent1"/>
              </a:buClr>
              <a:buFont typeface="AvenirNext LT Com Medium" panose="020B0803020202020204" pitchFamily="34" charset="0"/>
              <a:buChar char="•"/>
              <a:tabLst/>
              <a:defRPr sz="1650" b="0" i="0" baseline="0">
                <a:latin typeface="Capital Group Sans" panose="02000503000000020004" pitchFamily="2" charset="0"/>
              </a:defRPr>
            </a:lvl1pPr>
            <a:lvl2pPr marL="600075" indent="-171450">
              <a:spcBef>
                <a:spcPts val="0"/>
              </a:spcBef>
              <a:buFont typeface="Arial" panose="020B0604020202020204" pitchFamily="34" charset="0"/>
              <a:buChar char="–"/>
              <a:defRPr b="0" i="0" baseline="0">
                <a:latin typeface="Capital Group Sans" panose="02000503000000020004" pitchFamily="2" charset="0"/>
              </a:defRPr>
            </a:lvl2pPr>
            <a:lvl3pPr marL="771525" indent="-171450">
              <a:spcBef>
                <a:spcPts val="0"/>
              </a:spcBef>
              <a:buFont typeface="Arial" panose="020B0604020202020204" pitchFamily="34" charset="0"/>
              <a:buChar char="•"/>
              <a:defRPr b="0" i="0" baseline="0">
                <a:latin typeface="Capital Group Sans" panose="02000503000000020004" pitchFamily="2" charset="0"/>
              </a:defRPr>
            </a:lvl3pPr>
          </a:lstStyle>
          <a:p>
            <a:pPr lvl="0"/>
            <a:r>
              <a:rPr lang="en-US"/>
              <a:t>Click to edit Master text styles</a:t>
            </a:r>
          </a:p>
          <a:p>
            <a:pPr lvl="1"/>
            <a:r>
              <a:rPr lang="en-US"/>
              <a:t>Second level</a:t>
            </a:r>
          </a:p>
          <a:p>
            <a:pPr lvl="2"/>
            <a:r>
              <a:rPr lang="en-US"/>
              <a:t>Third level</a:t>
            </a:r>
          </a:p>
        </p:txBody>
      </p:sp>
      <p:sp>
        <p:nvSpPr>
          <p:cNvPr id="3" name="Footer Placeholder 2"/>
          <p:cNvSpPr>
            <a:spLocks noGrp="1"/>
          </p:cNvSpPr>
          <p:nvPr>
            <p:ph type="ftr" sz="quarter" idx="10"/>
          </p:nvPr>
        </p:nvSpPr>
        <p:spPr>
          <a:xfrm>
            <a:off x="428624" y="5961888"/>
            <a:ext cx="8286706" cy="323634"/>
          </a:xfrm>
        </p:spPr>
        <p:txBody>
          <a:bodyPr/>
          <a:lstStyle>
            <a:lvl1pPr>
              <a:defRPr sz="800" b="0" i="0" baseline="0">
                <a:latin typeface="AvenirNext LT Com Regular" panose="020B0503020202020204" pitchFamily="34" charset="0"/>
              </a:defRPr>
            </a:lvl1pPr>
          </a:lstStyle>
          <a:p>
            <a:pPr hangingPunct="1">
              <a:lnSpc>
                <a:spcPts val="675"/>
              </a:lnSpc>
            </a:pPr>
            <a:endParaRPr lang="en-US"/>
          </a:p>
        </p:txBody>
      </p:sp>
      <p:sp>
        <p:nvSpPr>
          <p:cNvPr id="4" name="Slide Number Placeholder 3"/>
          <p:cNvSpPr>
            <a:spLocks noGrp="1"/>
          </p:cNvSpPr>
          <p:nvPr>
            <p:ph type="sldNum" sz="quarter" idx="11"/>
          </p:nvPr>
        </p:nvSpPr>
        <p:spPr>
          <a:xfrm>
            <a:off x="8181595" y="6521777"/>
            <a:ext cx="533735" cy="126509"/>
          </a:xfrm>
        </p:spPr>
        <p:txBody>
          <a:bodyPr/>
          <a:lstStyle>
            <a:lvl1pPr>
              <a:defRPr sz="800" b="0" i="0" baseline="0">
                <a:latin typeface="AvenirNext LT Com Regular" panose="020B0503020202020204" pitchFamily="34" charset="0"/>
              </a:defRPr>
            </a:lvl1pPr>
          </a:lstStyle>
          <a:p>
            <a:pPr>
              <a:lnSpc>
                <a:spcPct val="110000"/>
              </a:lnSpc>
              <a:spcBef>
                <a:spcPts val="900"/>
              </a:spcBef>
            </a:pPr>
            <a:fld id="{86CB4B4D-7CA3-9044-876B-883B54F8677D}" type="slidenum">
              <a:rPr lang="en-US" smtClean="0"/>
              <a:pPr>
                <a:lnSpc>
                  <a:spcPct val="110000"/>
                </a:lnSpc>
                <a:spcBef>
                  <a:spcPts val="900"/>
                </a:spcBef>
              </a:pPr>
              <a:t>‹#›</a:t>
            </a:fld>
            <a:endParaRPr lang="en-US"/>
          </a:p>
        </p:txBody>
      </p:sp>
    </p:spTree>
    <p:extLst>
      <p:ext uri="{BB962C8B-B14F-4D97-AF65-F5344CB8AC3E}">
        <p14:creationId xmlns:p14="http://schemas.microsoft.com/office/powerpoint/2010/main" val="119311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cNvSpPr txBox="1">
            <a:spLocks noGrp="1"/>
          </p:cNvSpPr>
          <p:nvPr>
            <p:ph type="title"/>
          </p:nvPr>
        </p:nvSpPr>
        <p:spPr>
          <a:xfrm>
            <a:off x="432054" y="15240"/>
            <a:ext cx="8286705" cy="822960"/>
          </a:xfrm>
          <a:prstGeom prst="rect">
            <a:avLst/>
          </a:prstGeom>
          <a:extLst>
            <a:ext uri="{C572A759-6A51-4108-AA02-DFA0A04FC94B}">
              <ma14:wrappingTextBoxFlag xmlns:ma14="http://schemas.microsoft.com/office/mac/drawingml/2011/main" xmlns="" val="1"/>
            </a:ext>
          </a:extLst>
        </p:spPr>
        <p:txBody>
          <a:bodyPr lIns="0" tIns="0" rIns="0" bIns="0" anchor="b" anchorCtr="0"/>
          <a:lstStyle/>
          <a:p>
            <a:pPr lvl="0" fontAlgn="auto" hangingPunct="1"/>
            <a:r>
              <a:rPr dirty="0"/>
              <a:t>Title</a:t>
            </a:r>
          </a:p>
        </p:txBody>
      </p:sp>
      <p:sp>
        <p:nvSpPr>
          <p:cNvPr id="8" name="Body"/>
          <p:cNvSpPr txBox="1">
            <a:spLocks noGrp="1"/>
          </p:cNvSpPr>
          <p:nvPr>
            <p:ph type="body" idx="1"/>
          </p:nvPr>
        </p:nvSpPr>
        <p:spPr>
          <a:xfrm>
            <a:off x="432054" y="1028701"/>
            <a:ext cx="8286705" cy="45142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r>
              <a:rPr dirty="0"/>
              <a:t>Body Level One</a:t>
            </a:r>
          </a:p>
          <a:p>
            <a:pPr lvl="1"/>
            <a:r>
              <a:rPr dirty="0"/>
              <a:t>Body Level Two</a:t>
            </a:r>
          </a:p>
          <a:p>
            <a:pPr lvl="2"/>
            <a:r>
              <a:rPr dirty="0"/>
              <a:t>Body Level Three</a:t>
            </a:r>
          </a:p>
        </p:txBody>
      </p:sp>
      <p:sp>
        <p:nvSpPr>
          <p:cNvPr id="7" name="Footer Placeholder 6"/>
          <p:cNvSpPr>
            <a:spLocks noGrp="1"/>
          </p:cNvSpPr>
          <p:nvPr>
            <p:ph type="ftr" sz="quarter" idx="3"/>
          </p:nvPr>
        </p:nvSpPr>
        <p:spPr>
          <a:xfrm>
            <a:off x="432054" y="5924766"/>
            <a:ext cx="8286705" cy="323634"/>
          </a:xfrm>
          <a:prstGeom prst="rect">
            <a:avLst/>
          </a:prstGeom>
        </p:spPr>
        <p:txBody>
          <a:bodyPr lIns="0" tIns="0" rIns="0" bIns="0" anchor="b">
            <a:noAutofit/>
          </a:bodyPr>
          <a:lstStyle>
            <a:lvl1pPr algn="l">
              <a:lnSpc>
                <a:spcPct val="100000"/>
              </a:lnSpc>
              <a:spcAft>
                <a:spcPts val="225"/>
              </a:spcAft>
              <a:defRPr lang="en-US" sz="800" spc="0" baseline="0" dirty="0">
                <a:solidFill>
                  <a:schemeClr val="tx1"/>
                </a:solidFill>
                <a:latin typeface="+mn-lt"/>
                <a:ea typeface="AvenirNext LT Com Regular" panose="020B0503020202020204" pitchFamily="34" charset="0"/>
                <a:cs typeface="AvenirNext LT Com Regular" panose="020B0503020202020204" pitchFamily="34" charset="0"/>
              </a:defRPr>
            </a:lvl1pPr>
          </a:lstStyle>
          <a:p>
            <a:endParaRPr lang="en-MX"/>
          </a:p>
        </p:txBody>
      </p:sp>
      <p:sp>
        <p:nvSpPr>
          <p:cNvPr id="16" name="Slide Number"/>
          <p:cNvSpPr txBox="1">
            <a:spLocks noGrp="1"/>
          </p:cNvSpPr>
          <p:nvPr>
            <p:ph type="sldNum" sz="quarter" idx="4"/>
          </p:nvPr>
        </p:nvSpPr>
        <p:spPr>
          <a:xfrm>
            <a:off x="8181595" y="6464055"/>
            <a:ext cx="533735"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900" b="0" i="0" spc="0" baseline="0" smtClean="0">
                <a:solidFill>
                  <a:schemeClr val="tx1"/>
                </a:solidFill>
                <a:latin typeface="AvenirNext LT Com Regular" panose="020B0503020202020204" pitchFamily="34" charset="0"/>
              </a:defRPr>
            </a:lvl1pPr>
          </a:lstStyle>
          <a:p>
            <a:fld id="{86CB4B4D-7CA3-9044-876B-883B54F8677D}" type="slidenum">
              <a:rPr lang="en-MX" smtClean="0"/>
              <a:pPr/>
              <a:t>‹#›</a:t>
            </a:fld>
            <a:endParaRPr lang="en-MX" sz="900" dirty="0"/>
          </a:p>
        </p:txBody>
      </p:sp>
    </p:spTree>
    <p:extLst>
      <p:ext uri="{BB962C8B-B14F-4D97-AF65-F5344CB8AC3E}">
        <p14:creationId xmlns:p14="http://schemas.microsoft.com/office/powerpoint/2010/main" val="321622762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8" r:id="rId3"/>
    <p:sldLayoutId id="2147483826" r:id="rId4"/>
    <p:sldLayoutId id="2147483827" r:id="rId5"/>
    <p:sldLayoutId id="2147483830" r:id="rId6"/>
    <p:sldLayoutId id="2147483822" r:id="rId7"/>
    <p:sldLayoutId id="2147483824" r:id="rId8"/>
    <p:sldLayoutId id="2147483818" r:id="rId9"/>
    <p:sldLayoutId id="2147483829" r:id="rId10"/>
  </p:sldLayoutIdLst>
  <p:transition spd="med"/>
  <p:hf hdr="0" dt="0"/>
  <p:txStyles>
    <p:titleStyle>
      <a:lvl1pPr marL="0" marR="0" indent="0" algn="l" defTabSz="171450" rtl="0" eaLnBrk="1" latinLnBrk="0" hangingPunct="1">
        <a:lnSpc>
          <a:spcPct val="95000"/>
        </a:lnSpc>
        <a:spcBef>
          <a:spcPts val="0"/>
        </a:spcBef>
        <a:spcAft>
          <a:spcPts val="0"/>
        </a:spcAft>
        <a:buClrTx/>
        <a:buSzTx/>
        <a:buFontTx/>
        <a:buNone/>
        <a:tabLst>
          <a:tab pos="357188" algn="l"/>
        </a:tabLst>
        <a:defRPr kumimoji="0" sz="21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1pPr>
      <a:lvl2pPr marL="0" marR="0" indent="8572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2pPr>
      <a:lvl3pPr marL="0" marR="0" indent="17145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3pPr>
      <a:lvl4pPr marL="0" marR="0" indent="25717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4pPr>
      <a:lvl5pPr marL="0" marR="0" indent="34290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5pPr>
      <a:lvl6pPr marL="0" marR="0" indent="42862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6pPr>
      <a:lvl7pPr marL="0" marR="0" indent="51435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7pPr>
      <a:lvl8pPr marL="0" marR="0" indent="60007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8pPr>
      <a:lvl9pPr marL="0" marR="0" indent="68580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21" pos="270">
          <p15:clr>
            <a:srgbClr val="F26B43"/>
          </p15:clr>
        </p15:guide>
        <p15:guide id="22" pos="5488">
          <p15:clr>
            <a:srgbClr val="F26B43"/>
          </p15:clr>
        </p15:guide>
        <p15:guide id="23" orient="horz" pos="528">
          <p15:clr>
            <a:srgbClr val="F26B43"/>
          </p15:clr>
        </p15:guide>
        <p15:guide id="24" orient="horz" pos="3936">
          <p15:clr>
            <a:srgbClr val="F26B43"/>
          </p15:clr>
        </p15:guide>
        <p15:guide id="25" orient="horz" pos="624">
          <p15:clr>
            <a:srgbClr val="F26B43"/>
          </p15:clr>
        </p15:guide>
        <p15:guide id="26" pos="1026">
          <p15:clr>
            <a:srgbClr val="F26B43"/>
          </p15:clr>
        </p15:guide>
        <p15:guide id="27" pos="1170">
          <p15:clr>
            <a:srgbClr val="F26B43"/>
          </p15:clr>
        </p15:guide>
        <p15:guide id="28" pos="1908">
          <p15:clr>
            <a:srgbClr val="F26B43"/>
          </p15:clr>
        </p15:guide>
        <p15:guide id="29" pos="2052">
          <p15:clr>
            <a:srgbClr val="F26B43"/>
          </p15:clr>
        </p15:guide>
        <p15:guide id="30" pos="2808">
          <p15:clr>
            <a:srgbClr val="F26B43"/>
          </p15:clr>
        </p15:guide>
        <p15:guide id="31" pos="2952">
          <p15:clr>
            <a:srgbClr val="F26B43"/>
          </p15:clr>
        </p15:guide>
        <p15:guide id="32" pos="3690">
          <p15:clr>
            <a:srgbClr val="F26B43"/>
          </p15:clr>
        </p15:guide>
        <p15:guide id="33" pos="3834">
          <p15:clr>
            <a:srgbClr val="F26B43"/>
          </p15:clr>
        </p15:guide>
        <p15:guide id="34" pos="4590">
          <p15:clr>
            <a:srgbClr val="F26B43"/>
          </p15:clr>
        </p15:guide>
        <p15:guide id="35" pos="4734">
          <p15:clr>
            <a:srgbClr val="F26B43"/>
          </p15:clr>
        </p15:guide>
        <p15:guide id="36" orient="horz" pos="2160">
          <p15:clr>
            <a:srgbClr val="F26B43"/>
          </p15:clr>
        </p15:guide>
        <p15:guide id="37" orient="horz" pos="2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png"/><Relationship Id="rId3" Type="http://schemas.openxmlformats.org/officeDocument/2006/relationships/image" Target="../media/image4.emf"/><Relationship Id="rId7" Type="http://schemas.openxmlformats.org/officeDocument/2006/relationships/image" Target="../media/image8.emf"/><Relationship Id="rId12"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11" Type="http://schemas.openxmlformats.org/officeDocument/2006/relationships/image" Target="../media/image12.emf"/><Relationship Id="rId5" Type="http://schemas.openxmlformats.org/officeDocument/2006/relationships/image" Target="../media/image6.emf"/><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 Id="rId1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chart" Target="../charts/chart18.xml"/><Relationship Id="rId7"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21.xml"/><Relationship Id="rId5" Type="http://schemas.openxmlformats.org/officeDocument/2006/relationships/chart" Target="../charts/chart20.xml"/><Relationship Id="rId10" Type="http://schemas.openxmlformats.org/officeDocument/2006/relationships/image" Target="../media/image29.svg"/><Relationship Id="rId4" Type="http://schemas.openxmlformats.org/officeDocument/2006/relationships/chart" Target="../charts/chart19.xml"/><Relationship Id="rId9"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2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23.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svg"/><Relationship Id="rId7"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24.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2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hart" Target="../charts/chart34.xml"/><Relationship Id="rId4" Type="http://schemas.openxmlformats.org/officeDocument/2006/relationships/chart" Target="../charts/char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chart" Target="../charts/chart36.xml"/></Relationships>
</file>

<file path=ppt/slides/_rels/slide3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chart" Target="../charts/chart39.xml"/><Relationship Id="rId4" Type="http://schemas.openxmlformats.org/officeDocument/2006/relationships/chart" Target="../charts/chart3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3" Type="http://schemas.openxmlformats.org/officeDocument/2006/relationships/hyperlink" Target="http://capitalgroup.co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chart" Target="../charts/chart42.xml"/><Relationship Id="rId4" Type="http://schemas.openxmlformats.org/officeDocument/2006/relationships/chart" Target="../charts/chart41.xml"/></Relationships>
</file>

<file path=ppt/slides/_rels/slide3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hyperlink" Target="https://www.capitalgroup.com/individual/"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469"/>
        </a:solidFill>
        <a:effectLst/>
      </p:bgPr>
    </p:bg>
    <p:spTree>
      <p:nvGrpSpPr>
        <p:cNvPr id="1" name=""/>
        <p:cNvGrpSpPr/>
        <p:nvPr/>
      </p:nvGrpSpPr>
      <p:grpSpPr>
        <a:xfrm>
          <a:off x="0" y="0"/>
          <a:ext cx="0" cy="0"/>
          <a:chOff x="0" y="0"/>
          <a:chExt cx="0" cy="0"/>
        </a:xfrm>
      </p:grpSpPr>
      <p:pic>
        <p:nvPicPr>
          <p:cNvPr id="12" name="Picture 11" descr="Logo. Capital Group. Registered trademark.">
            <a:extLst>
              <a:ext uri="{FF2B5EF4-FFF2-40B4-BE49-F238E27FC236}">
                <a16:creationId xmlns:a16="http://schemas.microsoft.com/office/drawing/2014/main" id="{DDD2E211-0B04-B94A-F72E-D293BB140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3508" y="306820"/>
            <a:ext cx="2168769" cy="1062759"/>
          </a:xfrm>
          <a:prstGeom prst="rect">
            <a:avLst/>
          </a:prstGeom>
        </p:spPr>
      </p:pic>
      <p:sp>
        <p:nvSpPr>
          <p:cNvPr id="2" name="Title 1">
            <a:extLst>
              <a:ext uri="{FF2B5EF4-FFF2-40B4-BE49-F238E27FC236}">
                <a16:creationId xmlns:a16="http://schemas.microsoft.com/office/drawing/2014/main" id="{9F22F746-4C10-73EA-3A23-FA02978D7052}"/>
              </a:ext>
            </a:extLst>
          </p:cNvPr>
          <p:cNvSpPr>
            <a:spLocks noGrp="1"/>
          </p:cNvSpPr>
          <p:nvPr>
            <p:ph type="title"/>
          </p:nvPr>
        </p:nvSpPr>
        <p:spPr>
          <a:xfrm>
            <a:off x="421657" y="2607058"/>
            <a:ext cx="4581267" cy="738900"/>
          </a:xfrm>
        </p:spPr>
        <p:txBody>
          <a:bodyPr/>
          <a:lstStyle/>
          <a:p>
            <a:pPr>
              <a:lnSpc>
                <a:spcPct val="100000"/>
              </a:lnSpc>
            </a:pPr>
            <a:r>
              <a:rPr lang="en-US" sz="3200" spc="62" dirty="0">
                <a:solidFill>
                  <a:schemeClr val="bg1"/>
                </a:solidFill>
              </a:rPr>
              <a:t>Equity insights</a:t>
            </a:r>
            <a:endParaRPr lang="en-US" sz="3200" b="0" spc="62" dirty="0">
              <a:solidFill>
                <a:schemeClr val="bg1"/>
              </a:solidFill>
            </a:endParaRPr>
          </a:p>
        </p:txBody>
      </p:sp>
      <p:sp>
        <p:nvSpPr>
          <p:cNvPr id="3" name="Text Placeholder 2">
            <a:extLst>
              <a:ext uri="{FF2B5EF4-FFF2-40B4-BE49-F238E27FC236}">
                <a16:creationId xmlns:a16="http://schemas.microsoft.com/office/drawing/2014/main" id="{153E382C-4FEF-F35F-1E2B-E53E5C5C802A}"/>
              </a:ext>
            </a:extLst>
          </p:cNvPr>
          <p:cNvSpPr>
            <a:spLocks noGrp="1"/>
          </p:cNvSpPr>
          <p:nvPr>
            <p:ph type="body" sz="quarter" idx="13"/>
          </p:nvPr>
        </p:nvSpPr>
        <p:spPr>
          <a:xfrm>
            <a:off x="441425" y="4176341"/>
            <a:ext cx="3158306" cy="242888"/>
          </a:xfrm>
        </p:spPr>
        <p:txBody>
          <a:bodyPr/>
          <a:lstStyle/>
          <a:p>
            <a:pPr>
              <a:lnSpc>
                <a:spcPct val="100000"/>
              </a:lnSpc>
              <a:spcAft>
                <a:spcPts val="0"/>
              </a:spcAft>
            </a:pPr>
            <a:r>
              <a:rPr lang="en-US" sz="1412" spc="26" dirty="0"/>
              <a:t>Second-quarter 2026</a:t>
            </a:r>
          </a:p>
          <a:p>
            <a:pPr>
              <a:lnSpc>
                <a:spcPct val="100000"/>
              </a:lnSpc>
              <a:spcAft>
                <a:spcPts val="0"/>
              </a:spcAft>
            </a:pPr>
            <a:endParaRPr lang="en-US" sz="1412" b="0" spc="26" dirty="0">
              <a:latin typeface="AvenirNext LT Com Regular" panose="020B0503020202020204" pitchFamily="34" charset="0"/>
            </a:endParaRPr>
          </a:p>
          <a:p>
            <a:pPr>
              <a:lnSpc>
                <a:spcPct val="100000"/>
              </a:lnSpc>
              <a:spcAft>
                <a:spcPts val="0"/>
              </a:spcAft>
            </a:pPr>
            <a:r>
              <a:rPr lang="en-US" sz="1412" b="0" spc="26" dirty="0">
                <a:latin typeface="AvenirNext LT Com Regular" panose="020B0503020202020204" pitchFamily="34" charset="0"/>
              </a:rPr>
              <a:t>Class F-2 shares</a:t>
            </a:r>
          </a:p>
        </p:txBody>
      </p:sp>
      <p:sp>
        <p:nvSpPr>
          <p:cNvPr id="6" name="TextBox 5">
            <a:extLst>
              <a:ext uri="{FF2B5EF4-FFF2-40B4-BE49-F238E27FC236}">
                <a16:creationId xmlns:a16="http://schemas.microsoft.com/office/drawing/2014/main" id="{EBCF967C-9862-CBA3-F35B-E867550917F1}"/>
              </a:ext>
            </a:extLst>
          </p:cNvPr>
          <p:cNvSpPr txBox="1"/>
          <p:nvPr/>
        </p:nvSpPr>
        <p:spPr>
          <a:xfrm>
            <a:off x="448613" y="5534418"/>
            <a:ext cx="4286826" cy="3847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defTabSz="302567" hangingPunct="0">
              <a:lnSpc>
                <a:spcPts val="1447"/>
              </a:lnSpc>
              <a:spcAft>
                <a:spcPts val="199"/>
              </a:spcAft>
              <a:defRPr/>
            </a:pPr>
            <a:r>
              <a:rPr lang="en-US" sz="1059" b="1" kern="0" dirty="0">
                <a:solidFill>
                  <a:srgbClr val="FFFFFF"/>
                </a:solidFill>
                <a:ea typeface="Avenir Next LT Com Regular"/>
                <a:cs typeface="Avenir Next LT Com Regular"/>
                <a:sym typeface="Avenir Next LT Com Regular"/>
              </a:rPr>
              <a:t>Investments are not FDIC-insured, nor are they deposits of or guaranteed by a bank or any other entity, so they may lose value.</a:t>
            </a:r>
          </a:p>
        </p:txBody>
      </p:sp>
      <p:sp>
        <p:nvSpPr>
          <p:cNvPr id="7" name="© The Capital Group Companies, Inc.">
            <a:extLst>
              <a:ext uri="{FF2B5EF4-FFF2-40B4-BE49-F238E27FC236}">
                <a16:creationId xmlns:a16="http://schemas.microsoft.com/office/drawing/2014/main" id="{4E65B83D-8A74-95D8-1B97-661FE5A8F1C2}"/>
              </a:ext>
            </a:extLst>
          </p:cNvPr>
          <p:cNvSpPr txBox="1"/>
          <p:nvPr/>
        </p:nvSpPr>
        <p:spPr>
          <a:xfrm>
            <a:off x="448612" y="6021598"/>
            <a:ext cx="4970908" cy="10861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pPr>
              <a:lnSpc>
                <a:spcPct val="100000"/>
              </a:lnSpc>
              <a:spcBef>
                <a:spcPts val="0"/>
              </a:spcBef>
              <a:spcAft>
                <a:spcPts val="221"/>
              </a:spcAft>
              <a:defRPr/>
            </a:pPr>
            <a:r>
              <a:rPr lang="en-US" sz="706" kern="0" dirty="0">
                <a:solidFill>
                  <a:srgbClr val="FFFFFF"/>
                </a:solidFill>
                <a:sym typeface="Avenir Next LT Com Regular"/>
              </a:rPr>
              <a:t>© 2026 Capital Group. All rights reserved.</a:t>
            </a:r>
          </a:p>
        </p:txBody>
      </p:sp>
      <p:cxnSp>
        <p:nvCxnSpPr>
          <p:cNvPr id="8" name="Straight Connector 7">
            <a:extLst>
              <a:ext uri="{FF2B5EF4-FFF2-40B4-BE49-F238E27FC236}">
                <a16:creationId xmlns:a16="http://schemas.microsoft.com/office/drawing/2014/main" id="{7961043D-10A5-6D7A-9DB8-39502C25077C}"/>
              </a:ext>
              <a:ext uri="{C183D7F6-B498-43B3-948B-1728B52AA6E4}">
                <adec:decorative xmlns:adec="http://schemas.microsoft.com/office/drawing/2017/decorative" val="1"/>
              </a:ext>
            </a:extLst>
          </p:cNvPr>
          <p:cNvCxnSpPr>
            <a:cxnSpLocks/>
          </p:cNvCxnSpPr>
          <p:nvPr/>
        </p:nvCxnSpPr>
        <p:spPr>
          <a:xfrm>
            <a:off x="448612" y="3548331"/>
            <a:ext cx="4286827"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5287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CC65-DE17-3851-B20E-E48EDCAD27EA}"/>
              </a:ext>
            </a:extLst>
          </p:cNvPr>
          <p:cNvSpPr>
            <a:spLocks noGrp="1"/>
          </p:cNvSpPr>
          <p:nvPr>
            <p:ph type="title"/>
          </p:nvPr>
        </p:nvSpPr>
        <p:spPr>
          <a:xfrm>
            <a:off x="432054" y="1875018"/>
            <a:ext cx="1933459" cy="420920"/>
          </a:xfrm>
        </p:spPr>
        <p:txBody>
          <a:bodyPr/>
          <a:lstStyle/>
          <a:p>
            <a:r>
              <a:rPr lang="en-MX" sz="3200" spc="20" dirty="0"/>
              <a:t>Overview</a:t>
            </a:r>
          </a:p>
        </p:txBody>
      </p:sp>
      <p:sp>
        <p:nvSpPr>
          <p:cNvPr id="6" name="Slide Number Placeholder 5">
            <a:extLst>
              <a:ext uri="{FF2B5EF4-FFF2-40B4-BE49-F238E27FC236}">
                <a16:creationId xmlns:a16="http://schemas.microsoft.com/office/drawing/2014/main" id="{E3DB2641-906F-B79E-B189-9ABF998B5629}"/>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a:t>
            </a:fld>
            <a:endParaRPr lang="en-MX" dirty="0"/>
          </a:p>
        </p:txBody>
      </p:sp>
      <p:cxnSp>
        <p:nvCxnSpPr>
          <p:cNvPr id="8" name="Straight Connector 7">
            <a:extLst>
              <a:ext uri="{FF2B5EF4-FFF2-40B4-BE49-F238E27FC236}">
                <a16:creationId xmlns:a16="http://schemas.microsoft.com/office/drawing/2014/main" id="{2C028C55-E6B7-9AC5-28FD-52CC4B667405}"/>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45513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Placeholder 70">
            <a:extLst>
              <a:ext uri="{FF2B5EF4-FFF2-40B4-BE49-F238E27FC236}">
                <a16:creationId xmlns:a16="http://schemas.microsoft.com/office/drawing/2014/main" id="{60F382C2-157A-3657-D84D-8EA679BED2B6}"/>
              </a:ext>
            </a:extLst>
          </p:cNvPr>
          <p:cNvSpPr>
            <a:spLocks noGrp="1"/>
          </p:cNvSpPr>
          <p:nvPr>
            <p:ph type="body" sz="quarter" idx="16"/>
          </p:nvPr>
        </p:nvSpPr>
        <p:spPr/>
        <p:txBody>
          <a:bodyPr/>
          <a:lstStyle/>
          <a:p>
            <a:r>
              <a:rPr lang="en-US"/>
              <a:t>OVERVIEW</a:t>
            </a:r>
          </a:p>
          <a:p>
            <a:endParaRPr lang="en-US"/>
          </a:p>
          <a:p>
            <a:endParaRPr lang="en-MX"/>
          </a:p>
        </p:txBody>
      </p:sp>
      <p:sp>
        <p:nvSpPr>
          <p:cNvPr id="2" name="Title 1">
            <a:extLst>
              <a:ext uri="{FF2B5EF4-FFF2-40B4-BE49-F238E27FC236}">
                <a16:creationId xmlns:a16="http://schemas.microsoft.com/office/drawing/2014/main" id="{2D1314F5-E594-5EBE-B6E6-9DBCE3093F7D}"/>
              </a:ext>
            </a:extLst>
          </p:cNvPr>
          <p:cNvSpPr>
            <a:spLocks noGrp="1"/>
          </p:cNvSpPr>
          <p:nvPr>
            <p:ph type="title"/>
          </p:nvPr>
        </p:nvSpPr>
        <p:spPr/>
        <p:txBody>
          <a:bodyPr/>
          <a:lstStyle/>
          <a:p>
            <a:r>
              <a:rPr lang="en-US"/>
              <a:t>Passive market risks are stacked</a:t>
            </a:r>
            <a:endParaRPr lang="en-MX"/>
          </a:p>
        </p:txBody>
      </p:sp>
      <p:sp>
        <p:nvSpPr>
          <p:cNvPr id="3" name="Text Placeholder 2">
            <a:extLst>
              <a:ext uri="{FF2B5EF4-FFF2-40B4-BE49-F238E27FC236}">
                <a16:creationId xmlns:a16="http://schemas.microsoft.com/office/drawing/2014/main" id="{3C973FB0-F19D-CC72-DB12-5950B73817A0}"/>
              </a:ext>
            </a:extLst>
          </p:cNvPr>
          <p:cNvSpPr>
            <a:spLocks noGrp="1"/>
          </p:cNvSpPr>
          <p:nvPr>
            <p:ph type="body" sz="quarter" idx="15"/>
          </p:nvPr>
        </p:nvSpPr>
        <p:spPr/>
        <p:txBody>
          <a:bodyPr/>
          <a:lstStyle/>
          <a:p>
            <a:r>
              <a:rPr lang="en-US"/>
              <a:t>MSCI All Country World Index (ACWI)</a:t>
            </a:r>
          </a:p>
        </p:txBody>
      </p:sp>
      <p:sp>
        <p:nvSpPr>
          <p:cNvPr id="4" name="Text Placeholder 3">
            <a:extLst>
              <a:ext uri="{FF2B5EF4-FFF2-40B4-BE49-F238E27FC236}">
                <a16:creationId xmlns:a16="http://schemas.microsoft.com/office/drawing/2014/main" id="{E273FA06-4D56-31D1-EFF8-8F78A96B9436}"/>
              </a:ext>
              <a:ext uri="{C183D7F6-B498-43B3-948B-1728B52AA6E4}">
                <adec:decorative xmlns:adec="http://schemas.microsoft.com/office/drawing/2017/decorative" val="0"/>
              </a:ext>
            </a:extLst>
          </p:cNvPr>
          <p:cNvSpPr>
            <a:spLocks noGrp="1"/>
          </p:cNvSpPr>
          <p:nvPr>
            <p:ph type="body" sz="quarter" idx="4294967295"/>
          </p:nvPr>
        </p:nvSpPr>
        <p:spPr>
          <a:xfrm>
            <a:off x="432054" y="1485901"/>
            <a:ext cx="8279892" cy="299126"/>
          </a:xfrm>
        </p:spPr>
        <p:txBody>
          <a:bodyPr/>
          <a:lstStyle/>
          <a:p>
            <a:pPr marL="0" indent="0">
              <a:buNone/>
            </a:pPr>
            <a:r>
              <a:rPr lang="en-US"/>
              <a:t>Current value and historic range, 20 years through 6/30/26</a:t>
            </a:r>
          </a:p>
        </p:txBody>
      </p:sp>
      <p:sp>
        <p:nvSpPr>
          <p:cNvPr id="7" name="Freeform 6" descr="Graphic compares concentration risks in the MSCI All Country World Index (ACWI). On the left, an inverted funnel titled “Passive market risks are stacked” shows five layers representing different dimensions of market concentration: US equities as a percentage of the index, valuations based on forward price-to-earnings ratio, top 5 as a percentage of the index, semiconductors as a percentage of the index and AI at the narrow tip. On the right, horizontal range bars compare current levels to historical ranges: US equities are currently 64% versus a 41% to 67% range, forward P/E ratio is 18x versus 9x to 20x, top five holdings represent 16% versus 4% to 20%, and semiconductors represent 17% versus 2% to 17%. A callout box attached to the tip of the inverted pyramid at the bottom reads “Vulnerability to single theme,” emphasizing how market concentration has increased across multiple dimensions.">
            <a:extLst>
              <a:ext uri="{FF2B5EF4-FFF2-40B4-BE49-F238E27FC236}">
                <a16:creationId xmlns:a16="http://schemas.microsoft.com/office/drawing/2014/main" id="{75C726DB-736B-84EC-2A5B-373FED10981D}"/>
              </a:ext>
            </a:extLst>
          </p:cNvPr>
          <p:cNvSpPr/>
          <p:nvPr/>
        </p:nvSpPr>
        <p:spPr>
          <a:xfrm>
            <a:off x="432053" y="2248158"/>
            <a:ext cx="4619419" cy="546544"/>
          </a:xfrm>
          <a:custGeom>
            <a:avLst/>
            <a:gdLst>
              <a:gd name="csX0" fmla="*/ 0 w 4905954"/>
              <a:gd name="csY0" fmla="*/ 0 h 580445"/>
              <a:gd name="csX1" fmla="*/ 4905954 w 4905954"/>
              <a:gd name="csY1" fmla="*/ 0 h 580445"/>
              <a:gd name="csX2" fmla="*/ 4492486 w 4905954"/>
              <a:gd name="csY2" fmla="*/ 580445 h 580445"/>
              <a:gd name="csX3" fmla="*/ 421419 w 4905954"/>
              <a:gd name="csY3" fmla="*/ 580445 h 580445"/>
              <a:gd name="csX4" fmla="*/ 0 w 4905954"/>
              <a:gd name="csY4" fmla="*/ 0 h 580445"/>
            </a:gdLst>
            <a:ahLst/>
            <a:cxnLst>
              <a:cxn ang="0">
                <a:pos x="csX0" y="csY0"/>
              </a:cxn>
              <a:cxn ang="0">
                <a:pos x="csX1" y="csY1"/>
              </a:cxn>
              <a:cxn ang="0">
                <a:pos x="csX2" y="csY2"/>
              </a:cxn>
              <a:cxn ang="0">
                <a:pos x="csX3" y="csY3"/>
              </a:cxn>
              <a:cxn ang="0">
                <a:pos x="csX4" y="csY4"/>
              </a:cxn>
            </a:cxnLst>
            <a:rect l="l" t="t" r="r" b="b"/>
            <a:pathLst>
              <a:path w="4905954" h="580445">
                <a:moveTo>
                  <a:pt x="0" y="0"/>
                </a:moveTo>
                <a:lnTo>
                  <a:pt x="4905954" y="0"/>
                </a:lnTo>
                <a:lnTo>
                  <a:pt x="4492486" y="580445"/>
                </a:lnTo>
                <a:lnTo>
                  <a:pt x="421419" y="580445"/>
                </a:lnTo>
                <a:lnTo>
                  <a:pt x="0" y="0"/>
                </a:lnTo>
                <a:close/>
              </a:path>
            </a:pathLst>
          </a:cu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6" name="Slide Number Placeholder 5">
            <a:extLst>
              <a:ext uri="{FF2B5EF4-FFF2-40B4-BE49-F238E27FC236}">
                <a16:creationId xmlns:a16="http://schemas.microsoft.com/office/drawing/2014/main" id="{F09E3C6C-135B-346F-DFD1-4350E1F0571D}"/>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3</a:t>
            </a:fld>
            <a:endParaRPr lang="en-US"/>
          </a:p>
        </p:txBody>
      </p:sp>
      <p:sp>
        <p:nvSpPr>
          <p:cNvPr id="8" name="Freeform 7">
            <a:extLst>
              <a:ext uri="{FF2B5EF4-FFF2-40B4-BE49-F238E27FC236}">
                <a16:creationId xmlns:a16="http://schemas.microsoft.com/office/drawing/2014/main" id="{4B665B2B-AE11-EA1F-1873-094E07C0D36E}"/>
              </a:ext>
              <a:ext uri="{C183D7F6-B498-43B3-948B-1728B52AA6E4}">
                <adec:decorative xmlns:adec="http://schemas.microsoft.com/office/drawing/2017/decorative" val="1"/>
              </a:ext>
            </a:extLst>
          </p:cNvPr>
          <p:cNvSpPr/>
          <p:nvPr/>
        </p:nvSpPr>
        <p:spPr>
          <a:xfrm>
            <a:off x="911214" y="2892032"/>
            <a:ext cx="3661096" cy="554031"/>
          </a:xfrm>
          <a:custGeom>
            <a:avLst/>
            <a:gdLst>
              <a:gd name="csX0" fmla="*/ 0 w 3888188"/>
              <a:gd name="csY0" fmla="*/ 0 h 588397"/>
              <a:gd name="csX1" fmla="*/ 3888188 w 3888188"/>
              <a:gd name="csY1" fmla="*/ 0 h 588397"/>
              <a:gd name="csX2" fmla="*/ 3458817 w 3888188"/>
              <a:gd name="csY2" fmla="*/ 588397 h 588397"/>
              <a:gd name="csX3" fmla="*/ 421419 w 3888188"/>
              <a:gd name="csY3" fmla="*/ 588397 h 588397"/>
              <a:gd name="csX4" fmla="*/ 0 w 3888188"/>
              <a:gd name="csY4" fmla="*/ 0 h 588397"/>
            </a:gdLst>
            <a:ahLst/>
            <a:cxnLst>
              <a:cxn ang="0">
                <a:pos x="csX0" y="csY0"/>
              </a:cxn>
              <a:cxn ang="0">
                <a:pos x="csX1" y="csY1"/>
              </a:cxn>
              <a:cxn ang="0">
                <a:pos x="csX2" y="csY2"/>
              </a:cxn>
              <a:cxn ang="0">
                <a:pos x="csX3" y="csY3"/>
              </a:cxn>
              <a:cxn ang="0">
                <a:pos x="csX4" y="csY4"/>
              </a:cxn>
            </a:cxnLst>
            <a:rect l="l" t="t" r="r" b="b"/>
            <a:pathLst>
              <a:path w="3888188" h="588397">
                <a:moveTo>
                  <a:pt x="0" y="0"/>
                </a:moveTo>
                <a:lnTo>
                  <a:pt x="3888188" y="0"/>
                </a:lnTo>
                <a:lnTo>
                  <a:pt x="3458817" y="588397"/>
                </a:lnTo>
                <a:lnTo>
                  <a:pt x="421419" y="588397"/>
                </a:lnTo>
                <a:lnTo>
                  <a:pt x="0" y="0"/>
                </a:lnTo>
                <a:close/>
              </a:path>
            </a:pathLst>
          </a:cu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9" name="Freeform 8">
            <a:extLst>
              <a:ext uri="{FF2B5EF4-FFF2-40B4-BE49-F238E27FC236}">
                <a16:creationId xmlns:a16="http://schemas.microsoft.com/office/drawing/2014/main" id="{EFC3D681-CEEA-99AB-CDC0-3B09682EA844}"/>
              </a:ext>
              <a:ext uri="{C183D7F6-B498-43B3-948B-1728B52AA6E4}">
                <adec:decorative xmlns:adec="http://schemas.microsoft.com/office/drawing/2017/decorative" val="1"/>
              </a:ext>
            </a:extLst>
          </p:cNvPr>
          <p:cNvSpPr/>
          <p:nvPr/>
        </p:nvSpPr>
        <p:spPr>
          <a:xfrm>
            <a:off x="1380139" y="3518775"/>
            <a:ext cx="2709456" cy="573996"/>
          </a:xfrm>
          <a:custGeom>
            <a:avLst/>
            <a:gdLst>
              <a:gd name="csX0" fmla="*/ 0 w 2877519"/>
              <a:gd name="csY0" fmla="*/ 0 h 609600"/>
              <a:gd name="csX1" fmla="*/ 2877519 w 2877519"/>
              <a:gd name="csY1" fmla="*/ 0 h 609600"/>
              <a:gd name="csX2" fmla="*/ 2459065 w 2877519"/>
              <a:gd name="csY2" fmla="*/ 609600 h 609600"/>
              <a:gd name="csX3" fmla="*/ 428787 w 2877519"/>
              <a:gd name="csY3" fmla="*/ 609600 h 609600"/>
              <a:gd name="csX4" fmla="*/ 0 w 2877519"/>
              <a:gd name="csY4" fmla="*/ 0 h 609600"/>
            </a:gdLst>
            <a:ahLst/>
            <a:cxnLst>
              <a:cxn ang="0">
                <a:pos x="csX0" y="csY0"/>
              </a:cxn>
              <a:cxn ang="0">
                <a:pos x="csX1" y="csY1"/>
              </a:cxn>
              <a:cxn ang="0">
                <a:pos x="csX2" y="csY2"/>
              </a:cxn>
              <a:cxn ang="0">
                <a:pos x="csX3" y="csY3"/>
              </a:cxn>
              <a:cxn ang="0">
                <a:pos x="csX4" y="csY4"/>
              </a:cxn>
            </a:cxnLst>
            <a:rect l="l" t="t" r="r" b="b"/>
            <a:pathLst>
              <a:path w="2877519" h="609600">
                <a:moveTo>
                  <a:pt x="0" y="0"/>
                </a:moveTo>
                <a:lnTo>
                  <a:pt x="2877519" y="0"/>
                </a:lnTo>
                <a:lnTo>
                  <a:pt x="2459065" y="609600"/>
                </a:lnTo>
                <a:lnTo>
                  <a:pt x="428787" y="609600"/>
                </a:lnTo>
                <a:lnTo>
                  <a:pt x="0" y="0"/>
                </a:lnTo>
                <a:close/>
              </a:path>
            </a:pathLst>
          </a:cu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0" name="Freeform 9">
            <a:extLst>
              <a:ext uri="{FF2B5EF4-FFF2-40B4-BE49-F238E27FC236}">
                <a16:creationId xmlns:a16="http://schemas.microsoft.com/office/drawing/2014/main" id="{90F2615C-421A-9445-6AEE-08D827E20EAD}"/>
              </a:ext>
              <a:ext uri="{C183D7F6-B498-43B3-948B-1728B52AA6E4}">
                <adec:decorative xmlns:adec="http://schemas.microsoft.com/office/drawing/2017/decorative" val="1"/>
              </a:ext>
            </a:extLst>
          </p:cNvPr>
          <p:cNvSpPr/>
          <p:nvPr/>
        </p:nvSpPr>
        <p:spPr>
          <a:xfrm>
            <a:off x="1851984" y="4170600"/>
            <a:ext cx="1765767" cy="564267"/>
          </a:xfrm>
          <a:custGeom>
            <a:avLst/>
            <a:gdLst>
              <a:gd name="csX0" fmla="*/ 0 w 1875295"/>
              <a:gd name="csY0" fmla="*/ 0 h 599268"/>
              <a:gd name="csX1" fmla="*/ 1875295 w 1875295"/>
              <a:gd name="csY1" fmla="*/ 0 h 599268"/>
              <a:gd name="csX2" fmla="*/ 1436176 w 1875295"/>
              <a:gd name="csY2" fmla="*/ 599268 h 599268"/>
              <a:gd name="csX3" fmla="*/ 423620 w 1875295"/>
              <a:gd name="csY3" fmla="*/ 599268 h 599268"/>
              <a:gd name="csX4" fmla="*/ 0 w 1875295"/>
              <a:gd name="csY4" fmla="*/ 0 h 599268"/>
            </a:gdLst>
            <a:ahLst/>
            <a:cxnLst>
              <a:cxn ang="0">
                <a:pos x="csX0" y="csY0"/>
              </a:cxn>
              <a:cxn ang="0">
                <a:pos x="csX1" y="csY1"/>
              </a:cxn>
              <a:cxn ang="0">
                <a:pos x="csX2" y="csY2"/>
              </a:cxn>
              <a:cxn ang="0">
                <a:pos x="csX3" y="csY3"/>
              </a:cxn>
              <a:cxn ang="0">
                <a:pos x="csX4" y="csY4"/>
              </a:cxn>
            </a:cxnLst>
            <a:rect l="l" t="t" r="r" b="b"/>
            <a:pathLst>
              <a:path w="1875295" h="599268">
                <a:moveTo>
                  <a:pt x="0" y="0"/>
                </a:moveTo>
                <a:lnTo>
                  <a:pt x="1875295" y="0"/>
                </a:lnTo>
                <a:lnTo>
                  <a:pt x="1436176" y="599268"/>
                </a:lnTo>
                <a:lnTo>
                  <a:pt x="423620" y="599268"/>
                </a:lnTo>
                <a:lnTo>
                  <a:pt x="0" y="0"/>
                </a:lnTo>
                <a:close/>
              </a:path>
            </a:pathLst>
          </a:cu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1" name="Freeform 10">
            <a:extLst>
              <a:ext uri="{FF2B5EF4-FFF2-40B4-BE49-F238E27FC236}">
                <a16:creationId xmlns:a16="http://schemas.microsoft.com/office/drawing/2014/main" id="{6C2FDB20-ABBC-2D14-A0CF-226245294239}"/>
              </a:ext>
              <a:ext uri="{C183D7F6-B498-43B3-948B-1728B52AA6E4}">
                <adec:decorative xmlns:adec="http://schemas.microsoft.com/office/drawing/2017/decorative" val="1"/>
              </a:ext>
            </a:extLst>
          </p:cNvPr>
          <p:cNvSpPr/>
          <p:nvPr/>
        </p:nvSpPr>
        <p:spPr>
          <a:xfrm>
            <a:off x="2333557" y="4812697"/>
            <a:ext cx="826943" cy="559403"/>
          </a:xfrm>
          <a:custGeom>
            <a:avLst/>
            <a:gdLst>
              <a:gd name="csX0" fmla="*/ 0 w 878237"/>
              <a:gd name="csY0" fmla="*/ 0 h 594101"/>
              <a:gd name="csX1" fmla="*/ 878237 w 878237"/>
              <a:gd name="csY1" fmla="*/ 0 h 594101"/>
              <a:gd name="csX2" fmla="*/ 423620 w 878237"/>
              <a:gd name="csY2" fmla="*/ 594101 h 594101"/>
              <a:gd name="csX3" fmla="*/ 0 w 878237"/>
              <a:gd name="csY3" fmla="*/ 0 h 594101"/>
            </a:gdLst>
            <a:ahLst/>
            <a:cxnLst>
              <a:cxn ang="0">
                <a:pos x="csX0" y="csY0"/>
              </a:cxn>
              <a:cxn ang="0">
                <a:pos x="csX1" y="csY1"/>
              </a:cxn>
              <a:cxn ang="0">
                <a:pos x="csX2" y="csY2"/>
              </a:cxn>
              <a:cxn ang="0">
                <a:pos x="csX3" y="csY3"/>
              </a:cxn>
            </a:cxnLst>
            <a:rect l="l" t="t" r="r" b="b"/>
            <a:pathLst>
              <a:path w="878237" h="594101">
                <a:moveTo>
                  <a:pt x="0" y="0"/>
                </a:moveTo>
                <a:lnTo>
                  <a:pt x="878237" y="0"/>
                </a:lnTo>
                <a:lnTo>
                  <a:pt x="423620" y="594101"/>
                </a:lnTo>
                <a:lnTo>
                  <a:pt x="0" y="0"/>
                </a:lnTo>
                <a:close/>
              </a:path>
            </a:pathLst>
          </a:cu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2" name="TextBox 11">
            <a:extLst>
              <a:ext uri="{FF2B5EF4-FFF2-40B4-BE49-F238E27FC236}">
                <a16:creationId xmlns:a16="http://schemas.microsoft.com/office/drawing/2014/main" id="{E51746E6-CBFA-95A6-71C9-4EA6017E6491}"/>
              </a:ext>
              <a:ext uri="{C183D7F6-B498-43B3-948B-1728B52AA6E4}">
                <adec:decorative xmlns:adec="http://schemas.microsoft.com/office/drawing/2017/decorative" val="1"/>
              </a:ext>
            </a:extLst>
          </p:cNvPr>
          <p:cNvSpPr txBox="1"/>
          <p:nvPr/>
        </p:nvSpPr>
        <p:spPr>
          <a:xfrm>
            <a:off x="5628254" y="2209800"/>
            <a:ext cx="364326" cy="183642"/>
          </a:xfrm>
          <a:prstGeom prst="rect">
            <a:avLst/>
          </a:prstGeom>
          <a:ln w="12700">
            <a:miter lim="400000"/>
          </a:ln>
        </p:spPr>
        <p:txBody>
          <a:bodyPr wrap="square" lIns="0" tIns="0" rIns="0" bIns="0" rtlCol="0">
            <a:spAutoFit/>
          </a:bodyPr>
          <a:lstStyle/>
          <a:p>
            <a:pPr algn="ctr" defTabSz="914400" hangingPunct="1"/>
            <a:r>
              <a:rPr lang="en-US" sz="1200" b="1" kern="1200">
                <a:solidFill>
                  <a:srgbClr val="0E2841"/>
                </a:solidFill>
                <a:latin typeface="Capital Group Sans" panose="02000503000000020004" pitchFamily="2" charset="0"/>
                <a:ea typeface="+mn-ea"/>
                <a:cs typeface="+mn-cs"/>
              </a:rPr>
              <a:t>Low</a:t>
            </a:r>
          </a:p>
        </p:txBody>
      </p:sp>
      <p:sp>
        <p:nvSpPr>
          <p:cNvPr id="13" name="TextBox 12">
            <a:extLst>
              <a:ext uri="{FF2B5EF4-FFF2-40B4-BE49-F238E27FC236}">
                <a16:creationId xmlns:a16="http://schemas.microsoft.com/office/drawing/2014/main" id="{18A17692-1028-84BD-B85A-45EC2FF8EF32}"/>
              </a:ext>
              <a:ext uri="{C183D7F6-B498-43B3-948B-1728B52AA6E4}">
                <adec:decorative xmlns:adec="http://schemas.microsoft.com/office/drawing/2017/decorative" val="1"/>
              </a:ext>
            </a:extLst>
          </p:cNvPr>
          <p:cNvSpPr txBox="1"/>
          <p:nvPr/>
        </p:nvSpPr>
        <p:spPr>
          <a:xfrm>
            <a:off x="8429658" y="2209800"/>
            <a:ext cx="460853" cy="183642"/>
          </a:xfrm>
          <a:prstGeom prst="rect">
            <a:avLst/>
          </a:prstGeom>
          <a:ln w="12700">
            <a:miter lim="400000"/>
          </a:ln>
        </p:spPr>
        <p:txBody>
          <a:bodyPr wrap="square" lIns="0" tIns="0" rIns="0" bIns="0" rtlCol="0">
            <a:spAutoFit/>
          </a:bodyPr>
          <a:lstStyle/>
          <a:p>
            <a:pPr algn="ctr" defTabSz="914400" hangingPunct="1"/>
            <a:r>
              <a:rPr lang="en-US" sz="1200" b="1" kern="1200">
                <a:solidFill>
                  <a:srgbClr val="0E2841"/>
                </a:solidFill>
                <a:latin typeface="Capital Group Sans" panose="02000503000000020004" pitchFamily="2" charset="0"/>
                <a:ea typeface="+mn-ea"/>
                <a:cs typeface="+mn-cs"/>
              </a:rPr>
              <a:t>High</a:t>
            </a:r>
          </a:p>
        </p:txBody>
      </p:sp>
      <p:sp>
        <p:nvSpPr>
          <p:cNvPr id="14" name="TextBox 13">
            <a:extLst>
              <a:ext uri="{FF2B5EF4-FFF2-40B4-BE49-F238E27FC236}">
                <a16:creationId xmlns:a16="http://schemas.microsoft.com/office/drawing/2014/main" id="{C5C8ABCE-EACC-DC09-8ACD-EF089EF2767B}"/>
              </a:ext>
              <a:ext uri="{C183D7F6-B498-43B3-948B-1728B52AA6E4}">
                <adec:decorative xmlns:adec="http://schemas.microsoft.com/office/drawing/2017/decorative" val="1"/>
              </a:ext>
            </a:extLst>
          </p:cNvPr>
          <p:cNvSpPr txBox="1"/>
          <p:nvPr/>
        </p:nvSpPr>
        <p:spPr>
          <a:xfrm>
            <a:off x="1457384" y="2393442"/>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U.S. equities </a:t>
            </a:r>
            <a:r>
              <a:rPr lang="en-US" sz="1200">
                <a:solidFill>
                  <a:schemeClr val="bg1"/>
                </a:solidFill>
                <a:latin typeface="AvenirNext LT Com Regular" panose="020B0503020202020204" pitchFamily="34" charset="0"/>
              </a:rPr>
              <a:t>(% of index)</a:t>
            </a:r>
          </a:p>
        </p:txBody>
      </p:sp>
      <p:sp>
        <p:nvSpPr>
          <p:cNvPr id="15" name="TextBox 14">
            <a:extLst>
              <a:ext uri="{FF2B5EF4-FFF2-40B4-BE49-F238E27FC236}">
                <a16:creationId xmlns:a16="http://schemas.microsoft.com/office/drawing/2014/main" id="{FC5343EF-9791-0F22-9CBD-0254AED66973}"/>
              </a:ext>
              <a:ext uri="{C183D7F6-B498-43B3-948B-1728B52AA6E4}">
                <adec:decorative xmlns:adec="http://schemas.microsoft.com/office/drawing/2017/decorative" val="1"/>
              </a:ext>
            </a:extLst>
          </p:cNvPr>
          <p:cNvSpPr txBox="1"/>
          <p:nvPr/>
        </p:nvSpPr>
        <p:spPr>
          <a:xfrm>
            <a:off x="1457384" y="3066272"/>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Valuations </a:t>
            </a:r>
            <a:r>
              <a:rPr lang="en-US" sz="1200">
                <a:solidFill>
                  <a:schemeClr val="bg1"/>
                </a:solidFill>
                <a:latin typeface="AvenirNext LT Com Regular" panose="020B0503020202020204" pitchFamily="34" charset="0"/>
              </a:rPr>
              <a:t>(forward P/E ratio)</a:t>
            </a:r>
          </a:p>
        </p:txBody>
      </p:sp>
      <p:sp>
        <p:nvSpPr>
          <p:cNvPr id="16" name="TextBox 15">
            <a:extLst>
              <a:ext uri="{FF2B5EF4-FFF2-40B4-BE49-F238E27FC236}">
                <a16:creationId xmlns:a16="http://schemas.microsoft.com/office/drawing/2014/main" id="{37E88F7D-17E9-0B8C-737D-4995E934EC30}"/>
              </a:ext>
              <a:ext uri="{C183D7F6-B498-43B3-948B-1728B52AA6E4}">
                <adec:decorative xmlns:adec="http://schemas.microsoft.com/office/drawing/2017/decorative" val="1"/>
              </a:ext>
            </a:extLst>
          </p:cNvPr>
          <p:cNvSpPr txBox="1"/>
          <p:nvPr/>
        </p:nvSpPr>
        <p:spPr>
          <a:xfrm>
            <a:off x="1457384" y="3693486"/>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Top 5 </a:t>
            </a:r>
            <a:r>
              <a:rPr lang="en-US" sz="1200">
                <a:solidFill>
                  <a:schemeClr val="bg1"/>
                </a:solidFill>
                <a:latin typeface="AvenirNext LT Com Regular" panose="020B0503020202020204" pitchFamily="34" charset="0"/>
              </a:rPr>
              <a:t>(% of index)</a:t>
            </a:r>
          </a:p>
        </p:txBody>
      </p:sp>
      <p:sp>
        <p:nvSpPr>
          <p:cNvPr id="17" name="TextBox 16">
            <a:extLst>
              <a:ext uri="{FF2B5EF4-FFF2-40B4-BE49-F238E27FC236}">
                <a16:creationId xmlns:a16="http://schemas.microsoft.com/office/drawing/2014/main" id="{D6563DF0-C69B-78F2-A409-FDF8606E4AB2}"/>
              </a:ext>
              <a:ext uri="{C183D7F6-B498-43B3-948B-1728B52AA6E4}">
                <adec:decorative xmlns:adec="http://schemas.microsoft.com/office/drawing/2017/decorative" val="1"/>
              </a:ext>
            </a:extLst>
          </p:cNvPr>
          <p:cNvSpPr txBox="1"/>
          <p:nvPr/>
        </p:nvSpPr>
        <p:spPr>
          <a:xfrm>
            <a:off x="2028829" y="4237308"/>
            <a:ext cx="1425868" cy="369332"/>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Semiconductors </a:t>
            </a:r>
            <a:r>
              <a:rPr lang="en-US" sz="1200">
                <a:solidFill>
                  <a:schemeClr val="bg1"/>
                </a:solidFill>
                <a:latin typeface="AvenirNext LT Com Regular" panose="020B0503020202020204" pitchFamily="34" charset="0"/>
              </a:rPr>
              <a:t>(% of index)</a:t>
            </a:r>
          </a:p>
        </p:txBody>
      </p:sp>
      <p:sp>
        <p:nvSpPr>
          <p:cNvPr id="18" name="TextBox 17">
            <a:extLst>
              <a:ext uri="{FF2B5EF4-FFF2-40B4-BE49-F238E27FC236}">
                <a16:creationId xmlns:a16="http://schemas.microsoft.com/office/drawing/2014/main" id="{6E1327B4-D283-E619-4037-C07C24454A6A}"/>
              </a:ext>
              <a:ext uri="{C183D7F6-B498-43B3-948B-1728B52AA6E4}">
                <adec:decorative xmlns:adec="http://schemas.microsoft.com/office/drawing/2017/decorative" val="1"/>
              </a:ext>
            </a:extLst>
          </p:cNvPr>
          <p:cNvSpPr txBox="1"/>
          <p:nvPr/>
        </p:nvSpPr>
        <p:spPr>
          <a:xfrm>
            <a:off x="2488026" y="4907775"/>
            <a:ext cx="507473"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AI</a:t>
            </a:r>
            <a:endParaRPr lang="en-US" sz="1200">
              <a:solidFill>
                <a:schemeClr val="bg1"/>
              </a:solidFill>
              <a:latin typeface="AvenirNext LT Com Regular" panose="020B0503020202020204" pitchFamily="34" charset="0"/>
            </a:endParaRPr>
          </a:p>
        </p:txBody>
      </p:sp>
      <p:grpSp>
        <p:nvGrpSpPr>
          <p:cNvPr id="19" name="Group 18">
            <a:extLst>
              <a:ext uri="{FF2B5EF4-FFF2-40B4-BE49-F238E27FC236}">
                <a16:creationId xmlns:a16="http://schemas.microsoft.com/office/drawing/2014/main" id="{B2935CE4-8112-B731-F584-CD3FE93BABA0}"/>
              </a:ext>
              <a:ext uri="{C183D7F6-B498-43B3-948B-1728B52AA6E4}">
                <adec:decorative xmlns:adec="http://schemas.microsoft.com/office/drawing/2017/decorative" val="1"/>
              </a:ext>
            </a:extLst>
          </p:cNvPr>
          <p:cNvGrpSpPr/>
          <p:nvPr/>
        </p:nvGrpSpPr>
        <p:grpSpPr>
          <a:xfrm>
            <a:off x="6051529" y="2478413"/>
            <a:ext cx="2197743" cy="168366"/>
            <a:chOff x="7183677" y="2356750"/>
            <a:chExt cx="2334066" cy="178809"/>
          </a:xfrm>
        </p:grpSpPr>
        <p:cxnSp>
          <p:nvCxnSpPr>
            <p:cNvPr id="20" name="Straight Connector 19">
              <a:extLst>
                <a:ext uri="{FF2B5EF4-FFF2-40B4-BE49-F238E27FC236}">
                  <a16:creationId xmlns:a16="http://schemas.microsoft.com/office/drawing/2014/main" id="{693FF9D1-D045-449B-B26F-CCF9A3E9A0BE}"/>
                </a:ext>
              </a:extLst>
            </p:cNvPr>
            <p:cNvCxnSpPr>
              <a:cxnSpLocks/>
            </p:cNvCxnSpPr>
            <p:nvPr/>
          </p:nvCxnSpPr>
          <p:spPr>
            <a:xfrm>
              <a:off x="7183677" y="2446154"/>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BC554956-B6B6-2242-23AB-B3053F3AABB8}"/>
                </a:ext>
              </a:extLst>
            </p:cNvPr>
            <p:cNvCxnSpPr>
              <a:cxnSpLocks/>
            </p:cNvCxnSpPr>
            <p:nvPr/>
          </p:nvCxnSpPr>
          <p:spPr>
            <a:xfrm>
              <a:off x="7183677" y="2446154"/>
              <a:ext cx="1954060" cy="0"/>
            </a:xfrm>
            <a:prstGeom prst="line">
              <a:avLst/>
            </a:prstGeom>
            <a:noFill/>
            <a:ln w="60325" cap="rnd">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355CE868-E8BB-0F12-8BE4-00D95C4A082F}"/>
                </a:ext>
              </a:extLst>
            </p:cNvPr>
            <p:cNvCxnSpPr>
              <a:cxnSpLocks/>
            </p:cNvCxnSpPr>
            <p:nvPr/>
          </p:nvCxnSpPr>
          <p:spPr>
            <a:xfrm>
              <a:off x="9144000" y="2356750"/>
              <a:ext cx="0" cy="178809"/>
            </a:xfrm>
            <a:prstGeom prst="line">
              <a:avLst/>
            </a:prstGeom>
            <a:noFill/>
            <a:ln w="53975" cap="flat">
              <a:solidFill>
                <a:schemeClr val="tx1"/>
              </a:solidFill>
              <a:prstDash val="solid"/>
              <a:miter lim="400000"/>
            </a:ln>
            <a:effectLst/>
            <a:sp3d/>
          </p:spPr>
          <p:style>
            <a:lnRef idx="0">
              <a:scrgbClr r="0" g="0" b="0"/>
            </a:lnRef>
            <a:fillRef idx="0">
              <a:scrgbClr r="0" g="0" b="0"/>
            </a:fillRef>
            <a:effectRef idx="0">
              <a:scrgbClr r="0" g="0" b="0"/>
            </a:effectRef>
            <a:fontRef idx="none"/>
          </p:style>
        </p:cxnSp>
      </p:grpSp>
      <p:grpSp>
        <p:nvGrpSpPr>
          <p:cNvPr id="23" name="Group 22">
            <a:extLst>
              <a:ext uri="{FF2B5EF4-FFF2-40B4-BE49-F238E27FC236}">
                <a16:creationId xmlns:a16="http://schemas.microsoft.com/office/drawing/2014/main" id="{2F1B3830-54F7-A9E6-37D6-B210134C010B}"/>
              </a:ext>
              <a:ext uri="{C183D7F6-B498-43B3-948B-1728B52AA6E4}">
                <adec:decorative xmlns:adec="http://schemas.microsoft.com/office/drawing/2017/decorative" val="1"/>
              </a:ext>
            </a:extLst>
          </p:cNvPr>
          <p:cNvGrpSpPr/>
          <p:nvPr/>
        </p:nvGrpSpPr>
        <p:grpSpPr>
          <a:xfrm>
            <a:off x="6051529" y="3124787"/>
            <a:ext cx="2197743" cy="168366"/>
            <a:chOff x="7183677" y="3046179"/>
            <a:chExt cx="2334066" cy="178809"/>
          </a:xfrm>
        </p:grpSpPr>
        <p:cxnSp>
          <p:nvCxnSpPr>
            <p:cNvPr id="24" name="Straight Connector 23">
              <a:extLst>
                <a:ext uri="{FF2B5EF4-FFF2-40B4-BE49-F238E27FC236}">
                  <a16:creationId xmlns:a16="http://schemas.microsoft.com/office/drawing/2014/main" id="{8739A5E4-850D-9BD2-2CB7-1F26A884E891}"/>
                </a:ext>
              </a:extLst>
            </p:cNvPr>
            <p:cNvCxnSpPr>
              <a:cxnSpLocks/>
            </p:cNvCxnSpPr>
            <p:nvPr/>
          </p:nvCxnSpPr>
          <p:spPr>
            <a:xfrm>
              <a:off x="7183677" y="3135583"/>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ECA2BD7B-3252-CC37-A5E5-9C96628DEF13}"/>
                </a:ext>
              </a:extLst>
            </p:cNvPr>
            <p:cNvCxnSpPr>
              <a:cxnSpLocks/>
            </p:cNvCxnSpPr>
            <p:nvPr/>
          </p:nvCxnSpPr>
          <p:spPr>
            <a:xfrm>
              <a:off x="7183677" y="3135584"/>
              <a:ext cx="2159690" cy="0"/>
            </a:xfrm>
            <a:prstGeom prst="line">
              <a:avLst/>
            </a:prstGeom>
            <a:noFill/>
            <a:ln w="60325" cap="rnd">
              <a:solidFill>
                <a:srgbClr val="0C326C"/>
              </a:solidFill>
              <a:prstDash val="solid"/>
              <a:round/>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CBF373A1-96A1-9D67-F24E-B2CF6323C520}"/>
                </a:ext>
              </a:extLst>
            </p:cNvPr>
            <p:cNvCxnSpPr>
              <a:cxnSpLocks/>
            </p:cNvCxnSpPr>
            <p:nvPr/>
          </p:nvCxnSpPr>
          <p:spPr>
            <a:xfrm>
              <a:off x="9372600" y="3046179"/>
              <a:ext cx="0" cy="178809"/>
            </a:xfrm>
            <a:prstGeom prst="line">
              <a:avLst/>
            </a:prstGeom>
            <a:noFill/>
            <a:ln w="53975" cap="flat">
              <a:solidFill>
                <a:srgbClr val="0C326C"/>
              </a:solidFill>
              <a:prstDash val="solid"/>
              <a:miter lim="400000"/>
            </a:ln>
            <a:effectLst/>
            <a:sp3d/>
          </p:spPr>
          <p:style>
            <a:lnRef idx="0">
              <a:scrgbClr r="0" g="0" b="0"/>
            </a:lnRef>
            <a:fillRef idx="0">
              <a:scrgbClr r="0" g="0" b="0"/>
            </a:fillRef>
            <a:effectRef idx="0">
              <a:scrgbClr r="0" g="0" b="0"/>
            </a:effectRef>
            <a:fontRef idx="none"/>
          </p:style>
        </p:cxnSp>
      </p:grpSp>
      <p:grpSp>
        <p:nvGrpSpPr>
          <p:cNvPr id="27" name="Group 26">
            <a:extLst>
              <a:ext uri="{FF2B5EF4-FFF2-40B4-BE49-F238E27FC236}">
                <a16:creationId xmlns:a16="http://schemas.microsoft.com/office/drawing/2014/main" id="{ECD012BF-9835-2763-7783-C6F9ED72BBFC}"/>
              </a:ext>
              <a:ext uri="{C183D7F6-B498-43B3-948B-1728B52AA6E4}">
                <adec:decorative xmlns:adec="http://schemas.microsoft.com/office/drawing/2017/decorative" val="1"/>
              </a:ext>
            </a:extLst>
          </p:cNvPr>
          <p:cNvGrpSpPr/>
          <p:nvPr/>
        </p:nvGrpSpPr>
        <p:grpSpPr>
          <a:xfrm>
            <a:off x="6051529" y="3771162"/>
            <a:ext cx="2197743" cy="168366"/>
            <a:chOff x="7183677" y="3731979"/>
            <a:chExt cx="2334066" cy="178809"/>
          </a:xfrm>
        </p:grpSpPr>
        <p:cxnSp>
          <p:nvCxnSpPr>
            <p:cNvPr id="28" name="Straight Connector 27">
              <a:extLst>
                <a:ext uri="{FF2B5EF4-FFF2-40B4-BE49-F238E27FC236}">
                  <a16:creationId xmlns:a16="http://schemas.microsoft.com/office/drawing/2014/main" id="{3C9D0FAA-63E0-6491-0EF9-D7DA20CB63CC}"/>
                </a:ext>
              </a:extLst>
            </p:cNvPr>
            <p:cNvCxnSpPr>
              <a:cxnSpLocks/>
            </p:cNvCxnSpPr>
            <p:nvPr/>
          </p:nvCxnSpPr>
          <p:spPr>
            <a:xfrm>
              <a:off x="7183677" y="3821383"/>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9" name="Straight Connector 28">
              <a:extLst>
                <a:ext uri="{FF2B5EF4-FFF2-40B4-BE49-F238E27FC236}">
                  <a16:creationId xmlns:a16="http://schemas.microsoft.com/office/drawing/2014/main" id="{C6B3429F-57F1-CACC-9B70-485D570FD8D5}"/>
                </a:ext>
              </a:extLst>
            </p:cNvPr>
            <p:cNvCxnSpPr>
              <a:cxnSpLocks/>
            </p:cNvCxnSpPr>
            <p:nvPr/>
          </p:nvCxnSpPr>
          <p:spPr>
            <a:xfrm>
              <a:off x="7183677" y="3821384"/>
              <a:ext cx="2159690" cy="0"/>
            </a:xfrm>
            <a:prstGeom prst="line">
              <a:avLst/>
            </a:prstGeom>
            <a:noFill/>
            <a:ln w="60325" cap="rnd">
              <a:solidFill>
                <a:srgbClr val="005CB7"/>
              </a:solidFill>
              <a:prstDash val="solid"/>
              <a:round/>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FBFCB8B6-CB85-66EB-E25B-38928FB20D98}"/>
                </a:ext>
              </a:extLst>
            </p:cNvPr>
            <p:cNvCxnSpPr>
              <a:cxnSpLocks/>
            </p:cNvCxnSpPr>
            <p:nvPr/>
          </p:nvCxnSpPr>
          <p:spPr>
            <a:xfrm>
              <a:off x="9372600" y="3731979"/>
              <a:ext cx="0" cy="178809"/>
            </a:xfrm>
            <a:prstGeom prst="line">
              <a:avLst/>
            </a:prstGeom>
            <a:noFill/>
            <a:ln w="53975" cap="flat">
              <a:solidFill>
                <a:srgbClr val="005CB7"/>
              </a:solidFill>
              <a:prstDash val="solid"/>
              <a:miter lim="400000"/>
            </a:ln>
            <a:effectLst/>
            <a:sp3d/>
          </p:spPr>
          <p:style>
            <a:lnRef idx="0">
              <a:scrgbClr r="0" g="0" b="0"/>
            </a:lnRef>
            <a:fillRef idx="0">
              <a:scrgbClr r="0" g="0" b="0"/>
            </a:fillRef>
            <a:effectRef idx="0">
              <a:scrgbClr r="0" g="0" b="0"/>
            </a:effectRef>
            <a:fontRef idx="none"/>
          </p:style>
        </p:cxnSp>
      </p:grpSp>
      <p:grpSp>
        <p:nvGrpSpPr>
          <p:cNvPr id="31" name="Group 30">
            <a:extLst>
              <a:ext uri="{FF2B5EF4-FFF2-40B4-BE49-F238E27FC236}">
                <a16:creationId xmlns:a16="http://schemas.microsoft.com/office/drawing/2014/main" id="{B896DC2E-0BBB-4DFF-526A-C73050A8D2CE}"/>
              </a:ext>
              <a:ext uri="{C183D7F6-B498-43B3-948B-1728B52AA6E4}">
                <adec:decorative xmlns:adec="http://schemas.microsoft.com/office/drawing/2017/decorative" val="1"/>
              </a:ext>
            </a:extLst>
          </p:cNvPr>
          <p:cNvGrpSpPr/>
          <p:nvPr/>
        </p:nvGrpSpPr>
        <p:grpSpPr>
          <a:xfrm>
            <a:off x="6051529" y="4417535"/>
            <a:ext cx="2197743" cy="168366"/>
            <a:chOff x="7183677" y="4421408"/>
            <a:chExt cx="2334066" cy="178809"/>
          </a:xfrm>
        </p:grpSpPr>
        <p:cxnSp>
          <p:nvCxnSpPr>
            <p:cNvPr id="32" name="Straight Connector 31">
              <a:extLst>
                <a:ext uri="{FF2B5EF4-FFF2-40B4-BE49-F238E27FC236}">
                  <a16:creationId xmlns:a16="http://schemas.microsoft.com/office/drawing/2014/main" id="{3490BE48-28F6-7396-EB5E-D27EBD532E9B}"/>
                </a:ext>
              </a:extLst>
            </p:cNvPr>
            <p:cNvCxnSpPr>
              <a:cxnSpLocks/>
            </p:cNvCxnSpPr>
            <p:nvPr/>
          </p:nvCxnSpPr>
          <p:spPr>
            <a:xfrm>
              <a:off x="7183677" y="4510812"/>
              <a:ext cx="2309644" cy="0"/>
            </a:xfrm>
            <a:prstGeom prst="line">
              <a:avLst/>
            </a:prstGeom>
            <a:noFill/>
            <a:ln w="60325" cap="rnd">
              <a:solidFill>
                <a:srgbClr val="0074E5"/>
              </a:solidFill>
              <a:prstDash val="solid"/>
              <a:round/>
            </a:ln>
            <a:effectLst/>
            <a:sp3d/>
          </p:spPr>
          <p:style>
            <a:lnRef idx="0">
              <a:scrgbClr r="0" g="0" b="0"/>
            </a:lnRef>
            <a:fillRef idx="0">
              <a:scrgbClr r="0" g="0" b="0"/>
            </a:fillRef>
            <a:effectRef idx="0">
              <a:scrgbClr r="0" g="0" b="0"/>
            </a:effectRef>
            <a:fontRef idx="none"/>
          </p:style>
        </p:cxnSp>
        <p:cxnSp>
          <p:nvCxnSpPr>
            <p:cNvPr id="33" name="Straight Connector 32">
              <a:extLst>
                <a:ext uri="{FF2B5EF4-FFF2-40B4-BE49-F238E27FC236}">
                  <a16:creationId xmlns:a16="http://schemas.microsoft.com/office/drawing/2014/main" id="{1B34EB13-94C3-A2F5-901C-2489446ADD9B}"/>
                </a:ext>
              </a:extLst>
            </p:cNvPr>
            <p:cNvCxnSpPr>
              <a:cxnSpLocks/>
            </p:cNvCxnSpPr>
            <p:nvPr/>
          </p:nvCxnSpPr>
          <p:spPr>
            <a:xfrm>
              <a:off x="9517743" y="4421408"/>
              <a:ext cx="0" cy="178809"/>
            </a:xfrm>
            <a:prstGeom prst="line">
              <a:avLst/>
            </a:prstGeom>
            <a:noFill/>
            <a:ln w="53975" cap="flat">
              <a:solidFill>
                <a:srgbClr val="0074E5"/>
              </a:solidFill>
              <a:prstDash val="solid"/>
              <a:miter lim="400000"/>
            </a:ln>
            <a:effectLst/>
            <a:sp3d/>
          </p:spPr>
          <p:style>
            <a:lnRef idx="0">
              <a:scrgbClr r="0" g="0" b="0"/>
            </a:lnRef>
            <a:fillRef idx="0">
              <a:scrgbClr r="0" g="0" b="0"/>
            </a:fillRef>
            <a:effectRef idx="0">
              <a:scrgbClr r="0" g="0" b="0"/>
            </a:effectRef>
            <a:fontRef idx="none"/>
          </p:style>
        </p:cxnSp>
      </p:grpSp>
      <p:sp>
        <p:nvSpPr>
          <p:cNvPr id="34" name="TextBox 33">
            <a:extLst>
              <a:ext uri="{FF2B5EF4-FFF2-40B4-BE49-F238E27FC236}">
                <a16:creationId xmlns:a16="http://schemas.microsoft.com/office/drawing/2014/main" id="{536BFAFC-18AB-21EE-9B44-9059B292921D}"/>
              </a:ext>
              <a:ext uri="{C183D7F6-B498-43B3-948B-1728B52AA6E4}">
                <adec:decorative xmlns:adec="http://schemas.microsoft.com/office/drawing/2017/decorative" val="1"/>
              </a:ext>
            </a:extLst>
          </p:cNvPr>
          <p:cNvSpPr txBox="1"/>
          <p:nvPr/>
        </p:nvSpPr>
        <p:spPr>
          <a:xfrm>
            <a:off x="5628254" y="4977548"/>
            <a:ext cx="3074745" cy="400110"/>
          </a:xfrm>
          <a:prstGeom prst="rect">
            <a:avLst/>
          </a:prstGeom>
          <a:solidFill>
            <a:srgbClr val="841574">
              <a:alpha val="10161"/>
            </a:srgbClr>
          </a:solidFill>
          <a:ln w="19050">
            <a:solidFill>
              <a:srgbClr val="841574"/>
            </a:solidFill>
            <a:miter lim="400000"/>
          </a:ln>
        </p:spPr>
        <p:txBody>
          <a:bodyPr wrap="square" lIns="0" tIns="91440" rIns="0" bIns="91440" rtlCol="0">
            <a:spAutoFit/>
          </a:bodyPr>
          <a:lstStyle/>
          <a:p>
            <a:pPr algn="ctr"/>
            <a:r>
              <a:rPr lang="en-US" sz="1400" b="1">
                <a:latin typeface="+mn-lt"/>
              </a:rPr>
              <a:t>Vulnerability to single theme</a:t>
            </a:r>
          </a:p>
        </p:txBody>
      </p:sp>
      <p:grpSp>
        <p:nvGrpSpPr>
          <p:cNvPr id="66" name="Group 65">
            <a:extLst>
              <a:ext uri="{FF2B5EF4-FFF2-40B4-BE49-F238E27FC236}">
                <a16:creationId xmlns:a16="http://schemas.microsoft.com/office/drawing/2014/main" id="{3B50808E-F236-EDF4-DBBA-429F5603CA9F}"/>
              </a:ext>
              <a:ext uri="{C183D7F6-B498-43B3-948B-1728B52AA6E4}">
                <adec:decorative xmlns:adec="http://schemas.microsoft.com/office/drawing/2017/decorative" val="1"/>
              </a:ext>
            </a:extLst>
          </p:cNvPr>
          <p:cNvGrpSpPr/>
          <p:nvPr/>
        </p:nvGrpSpPr>
        <p:grpSpPr>
          <a:xfrm>
            <a:off x="4026142" y="2535596"/>
            <a:ext cx="1487699" cy="54000"/>
            <a:chOff x="4026142" y="2535596"/>
            <a:chExt cx="1487699" cy="54000"/>
          </a:xfrm>
        </p:grpSpPr>
        <p:cxnSp>
          <p:nvCxnSpPr>
            <p:cNvPr id="36" name="Straight Connector 35">
              <a:extLst>
                <a:ext uri="{FF2B5EF4-FFF2-40B4-BE49-F238E27FC236}">
                  <a16:creationId xmlns:a16="http://schemas.microsoft.com/office/drawing/2014/main" id="{B90FAB8A-1D1F-06CE-A295-B57B6E2DD6F9}"/>
                </a:ext>
              </a:extLst>
            </p:cNvPr>
            <p:cNvCxnSpPr>
              <a:cxnSpLocks/>
            </p:cNvCxnSpPr>
            <p:nvPr/>
          </p:nvCxnSpPr>
          <p:spPr>
            <a:xfrm flipH="1">
              <a:off x="4026142" y="2562596"/>
              <a:ext cx="1442321" cy="0"/>
            </a:xfrm>
            <a:prstGeom prst="line">
              <a:avLst/>
            </a:prstGeom>
            <a:noFill/>
            <a:ln w="19050" cap="flat">
              <a:solidFill>
                <a:schemeClr val="tx1"/>
              </a:solidFill>
              <a:prstDash val="solid"/>
              <a:miter lim="400000"/>
              <a:headEnd type="none"/>
            </a:ln>
            <a:effectLst/>
            <a:sp3d/>
          </p:spPr>
          <p:style>
            <a:lnRef idx="0">
              <a:scrgbClr r="0" g="0" b="0"/>
            </a:lnRef>
            <a:fillRef idx="0">
              <a:scrgbClr r="0" g="0" b="0"/>
            </a:fillRef>
            <a:effectRef idx="0">
              <a:scrgbClr r="0" g="0" b="0"/>
            </a:effectRef>
            <a:fontRef idx="none"/>
          </p:style>
        </p:cxnSp>
        <p:sp>
          <p:nvSpPr>
            <p:cNvPr id="37" name="Rectangle 36">
              <a:extLst>
                <a:ext uri="{FF2B5EF4-FFF2-40B4-BE49-F238E27FC236}">
                  <a16:creationId xmlns:a16="http://schemas.microsoft.com/office/drawing/2014/main" id="{C852FB03-5F68-6195-D9D8-067A54EE8390}"/>
                </a:ext>
              </a:extLst>
            </p:cNvPr>
            <p:cNvSpPr>
              <a:spLocks noChangeAspect="1"/>
            </p:cNvSpPr>
            <p:nvPr/>
          </p:nvSpPr>
          <p:spPr>
            <a:xfrm>
              <a:off x="5459841" y="2535596"/>
              <a:ext cx="54000" cy="5400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5" name="Group 64">
            <a:extLst>
              <a:ext uri="{FF2B5EF4-FFF2-40B4-BE49-F238E27FC236}">
                <a16:creationId xmlns:a16="http://schemas.microsoft.com/office/drawing/2014/main" id="{59929993-7F35-D463-0C37-3E0C9433D909}"/>
              </a:ext>
              <a:ext uri="{C183D7F6-B498-43B3-948B-1728B52AA6E4}">
                <adec:decorative xmlns:adec="http://schemas.microsoft.com/office/drawing/2017/decorative" val="1"/>
              </a:ext>
            </a:extLst>
          </p:cNvPr>
          <p:cNvGrpSpPr/>
          <p:nvPr/>
        </p:nvGrpSpPr>
        <p:grpSpPr>
          <a:xfrm>
            <a:off x="4026142" y="3181970"/>
            <a:ext cx="1484710" cy="54000"/>
            <a:chOff x="4026142" y="3181970"/>
            <a:chExt cx="1484710" cy="54000"/>
          </a:xfrm>
        </p:grpSpPr>
        <p:cxnSp>
          <p:nvCxnSpPr>
            <p:cNvPr id="39" name="Straight Connector 38">
              <a:extLst>
                <a:ext uri="{FF2B5EF4-FFF2-40B4-BE49-F238E27FC236}">
                  <a16:creationId xmlns:a16="http://schemas.microsoft.com/office/drawing/2014/main" id="{D5DE4DBD-AF9E-B342-5968-1BE16CB304A3}"/>
                </a:ext>
              </a:extLst>
            </p:cNvPr>
            <p:cNvCxnSpPr>
              <a:cxnSpLocks/>
            </p:cNvCxnSpPr>
            <p:nvPr/>
          </p:nvCxnSpPr>
          <p:spPr>
            <a:xfrm flipH="1">
              <a:off x="4026142" y="3208970"/>
              <a:ext cx="1442321" cy="0"/>
            </a:xfrm>
            <a:prstGeom prst="line">
              <a:avLst/>
            </a:prstGeom>
            <a:noFill/>
            <a:ln w="19050" cap="flat">
              <a:solidFill>
                <a:srgbClr val="0C326C"/>
              </a:solidFill>
              <a:prstDash val="solid"/>
              <a:miter lim="400000"/>
              <a:headEnd type="none"/>
            </a:ln>
            <a:effectLst/>
            <a:sp3d/>
          </p:spPr>
          <p:style>
            <a:lnRef idx="0">
              <a:scrgbClr r="0" g="0" b="0"/>
            </a:lnRef>
            <a:fillRef idx="0">
              <a:scrgbClr r="0" g="0" b="0"/>
            </a:fillRef>
            <a:effectRef idx="0">
              <a:scrgbClr r="0" g="0" b="0"/>
            </a:effectRef>
            <a:fontRef idx="none"/>
          </p:style>
        </p:cxnSp>
        <p:sp>
          <p:nvSpPr>
            <p:cNvPr id="40" name="Rectangle 39">
              <a:extLst>
                <a:ext uri="{FF2B5EF4-FFF2-40B4-BE49-F238E27FC236}">
                  <a16:creationId xmlns:a16="http://schemas.microsoft.com/office/drawing/2014/main" id="{0B4FA601-4FD1-662E-38C2-48719F99F6A2}"/>
                </a:ext>
              </a:extLst>
            </p:cNvPr>
            <p:cNvSpPr/>
            <p:nvPr/>
          </p:nvSpPr>
          <p:spPr>
            <a:xfrm>
              <a:off x="5456852" y="3181970"/>
              <a:ext cx="54000" cy="54000"/>
            </a:xfrm>
            <a:prstGeom prst="rect">
              <a:avLst/>
            </a:pr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4" name="Group 63">
            <a:extLst>
              <a:ext uri="{FF2B5EF4-FFF2-40B4-BE49-F238E27FC236}">
                <a16:creationId xmlns:a16="http://schemas.microsoft.com/office/drawing/2014/main" id="{A374AC5B-8D16-877B-55A0-7317B0A41BEE}"/>
              </a:ext>
              <a:ext uri="{C183D7F6-B498-43B3-948B-1728B52AA6E4}">
                <adec:decorative xmlns:adec="http://schemas.microsoft.com/office/drawing/2017/decorative" val="1"/>
              </a:ext>
            </a:extLst>
          </p:cNvPr>
          <p:cNvGrpSpPr/>
          <p:nvPr/>
        </p:nvGrpSpPr>
        <p:grpSpPr>
          <a:xfrm>
            <a:off x="3824552" y="3828345"/>
            <a:ext cx="1686300" cy="54000"/>
            <a:chOff x="3824552" y="3828345"/>
            <a:chExt cx="1686300" cy="54000"/>
          </a:xfrm>
        </p:grpSpPr>
        <p:cxnSp>
          <p:nvCxnSpPr>
            <p:cNvPr id="42" name="Straight Connector 41">
              <a:extLst>
                <a:ext uri="{FF2B5EF4-FFF2-40B4-BE49-F238E27FC236}">
                  <a16:creationId xmlns:a16="http://schemas.microsoft.com/office/drawing/2014/main" id="{6F29EBCC-83F2-2838-30F5-2985D09F3356}"/>
                </a:ext>
              </a:extLst>
            </p:cNvPr>
            <p:cNvCxnSpPr>
              <a:cxnSpLocks/>
            </p:cNvCxnSpPr>
            <p:nvPr/>
          </p:nvCxnSpPr>
          <p:spPr>
            <a:xfrm flipH="1">
              <a:off x="3824552" y="3855345"/>
              <a:ext cx="1643911" cy="0"/>
            </a:xfrm>
            <a:prstGeom prst="line">
              <a:avLst/>
            </a:prstGeom>
            <a:noFill/>
            <a:ln w="19050" cap="flat">
              <a:solidFill>
                <a:srgbClr val="005CB7"/>
              </a:solidFill>
              <a:prstDash val="solid"/>
              <a:miter lim="400000"/>
              <a:headEnd type="none"/>
            </a:ln>
            <a:effectLst/>
            <a:sp3d/>
          </p:spPr>
          <p:style>
            <a:lnRef idx="0">
              <a:scrgbClr r="0" g="0" b="0"/>
            </a:lnRef>
            <a:fillRef idx="0">
              <a:scrgbClr r="0" g="0" b="0"/>
            </a:fillRef>
            <a:effectRef idx="0">
              <a:scrgbClr r="0" g="0" b="0"/>
            </a:effectRef>
            <a:fontRef idx="none"/>
          </p:style>
        </p:cxnSp>
        <p:sp>
          <p:nvSpPr>
            <p:cNvPr id="43" name="Rectangle 42">
              <a:extLst>
                <a:ext uri="{FF2B5EF4-FFF2-40B4-BE49-F238E27FC236}">
                  <a16:creationId xmlns:a16="http://schemas.microsoft.com/office/drawing/2014/main" id="{D6CFAED1-F77E-9263-41C6-D5538996611C}"/>
                </a:ext>
              </a:extLst>
            </p:cNvPr>
            <p:cNvSpPr>
              <a:spLocks noChangeAspect="1"/>
            </p:cNvSpPr>
            <p:nvPr/>
          </p:nvSpPr>
          <p:spPr>
            <a:xfrm>
              <a:off x="5456852" y="3828345"/>
              <a:ext cx="54000" cy="54000"/>
            </a:xfrm>
            <a:prstGeom prst="rect">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7" name="Group 66">
            <a:extLst>
              <a:ext uri="{FF2B5EF4-FFF2-40B4-BE49-F238E27FC236}">
                <a16:creationId xmlns:a16="http://schemas.microsoft.com/office/drawing/2014/main" id="{D5D8E4AB-7A49-82DE-9BD9-8921F4433843}"/>
              </a:ext>
              <a:ext uri="{C183D7F6-B498-43B3-948B-1728B52AA6E4}">
                <adec:decorative xmlns:adec="http://schemas.microsoft.com/office/drawing/2017/decorative" val="1"/>
              </a:ext>
            </a:extLst>
          </p:cNvPr>
          <p:cNvGrpSpPr/>
          <p:nvPr/>
        </p:nvGrpSpPr>
        <p:grpSpPr>
          <a:xfrm>
            <a:off x="3286431" y="4474718"/>
            <a:ext cx="2224421" cy="54000"/>
            <a:chOff x="3286431" y="4474718"/>
            <a:chExt cx="2224421" cy="54000"/>
          </a:xfrm>
        </p:grpSpPr>
        <p:cxnSp>
          <p:nvCxnSpPr>
            <p:cNvPr id="45" name="Straight Connector 44">
              <a:extLst>
                <a:ext uri="{FF2B5EF4-FFF2-40B4-BE49-F238E27FC236}">
                  <a16:creationId xmlns:a16="http://schemas.microsoft.com/office/drawing/2014/main" id="{467D325D-7BC0-61C8-45F9-52820310E9A0}"/>
                </a:ext>
              </a:extLst>
            </p:cNvPr>
            <p:cNvCxnSpPr>
              <a:cxnSpLocks/>
            </p:cNvCxnSpPr>
            <p:nvPr/>
          </p:nvCxnSpPr>
          <p:spPr>
            <a:xfrm flipH="1">
              <a:off x="3286431" y="4501718"/>
              <a:ext cx="2170422" cy="0"/>
            </a:xfrm>
            <a:prstGeom prst="line">
              <a:avLst/>
            </a:prstGeom>
            <a:noFill/>
            <a:ln w="19050" cap="flat">
              <a:solidFill>
                <a:srgbClr val="0074E5"/>
              </a:solidFill>
              <a:prstDash val="solid"/>
              <a:miter lim="400000"/>
              <a:headEnd type="none"/>
            </a:ln>
            <a:effectLst/>
            <a:sp3d/>
          </p:spPr>
          <p:style>
            <a:lnRef idx="0">
              <a:scrgbClr r="0" g="0" b="0"/>
            </a:lnRef>
            <a:fillRef idx="0">
              <a:scrgbClr r="0" g="0" b="0"/>
            </a:fillRef>
            <a:effectRef idx="0">
              <a:scrgbClr r="0" g="0" b="0"/>
            </a:effectRef>
            <a:fontRef idx="none"/>
          </p:style>
        </p:cxnSp>
        <p:sp>
          <p:nvSpPr>
            <p:cNvPr id="46" name="Rectangle 45">
              <a:extLst>
                <a:ext uri="{FF2B5EF4-FFF2-40B4-BE49-F238E27FC236}">
                  <a16:creationId xmlns:a16="http://schemas.microsoft.com/office/drawing/2014/main" id="{6C85C4EE-96CD-C934-72D1-A0AE060214C6}"/>
                </a:ext>
              </a:extLst>
            </p:cNvPr>
            <p:cNvSpPr>
              <a:spLocks noChangeAspect="1"/>
            </p:cNvSpPr>
            <p:nvPr/>
          </p:nvSpPr>
          <p:spPr>
            <a:xfrm>
              <a:off x="5456852" y="4474718"/>
              <a:ext cx="54000" cy="54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cxnSp>
        <p:nvCxnSpPr>
          <p:cNvPr id="47" name="Straight Connector 46">
            <a:extLst>
              <a:ext uri="{FF2B5EF4-FFF2-40B4-BE49-F238E27FC236}">
                <a16:creationId xmlns:a16="http://schemas.microsoft.com/office/drawing/2014/main" id="{79520FFE-62A6-BAB0-83E9-D3903B3068A5}"/>
              </a:ext>
              <a:ext uri="{C183D7F6-B498-43B3-948B-1728B52AA6E4}">
                <adec:decorative xmlns:adec="http://schemas.microsoft.com/office/drawing/2017/decorative" val="1"/>
              </a:ext>
            </a:extLst>
          </p:cNvPr>
          <p:cNvCxnSpPr>
            <a:cxnSpLocks/>
          </p:cNvCxnSpPr>
          <p:nvPr/>
        </p:nvCxnSpPr>
        <p:spPr>
          <a:xfrm flipH="1">
            <a:off x="2857670" y="5153262"/>
            <a:ext cx="2763165" cy="0"/>
          </a:xfrm>
          <a:prstGeom prst="line">
            <a:avLst/>
          </a:prstGeom>
          <a:noFill/>
          <a:ln w="19050" cap="flat">
            <a:solidFill>
              <a:srgbClr val="841574"/>
            </a:solidFill>
            <a:prstDash val="solid"/>
            <a:miter lim="400000"/>
            <a:headEnd type="none"/>
          </a:ln>
          <a:effectLst/>
          <a:sp3d/>
        </p:spPr>
        <p:style>
          <a:lnRef idx="0">
            <a:scrgbClr r="0" g="0" b="0"/>
          </a:lnRef>
          <a:fillRef idx="0">
            <a:scrgbClr r="0" g="0" b="0"/>
          </a:fillRef>
          <a:effectRef idx="0">
            <a:scrgbClr r="0" g="0" b="0"/>
          </a:effectRef>
          <a:fontRef idx="none"/>
        </p:style>
      </p:cxnSp>
      <p:sp>
        <p:nvSpPr>
          <p:cNvPr id="48" name="TextBox 47">
            <a:extLst>
              <a:ext uri="{FF2B5EF4-FFF2-40B4-BE49-F238E27FC236}">
                <a16:creationId xmlns:a16="http://schemas.microsoft.com/office/drawing/2014/main" id="{BC7B3CFD-AFAB-2B23-1065-58DEF3020B51}"/>
              </a:ext>
              <a:ext uri="{C183D7F6-B498-43B3-948B-1728B52AA6E4}">
                <adec:decorative xmlns:adec="http://schemas.microsoft.com/office/drawing/2017/decorative" val="1"/>
              </a:ext>
            </a:extLst>
          </p:cNvPr>
          <p:cNvSpPr txBox="1"/>
          <p:nvPr/>
        </p:nvSpPr>
        <p:spPr>
          <a:xfrm>
            <a:off x="5434153" y="2466115"/>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41%</a:t>
            </a:r>
          </a:p>
        </p:txBody>
      </p:sp>
      <p:sp>
        <p:nvSpPr>
          <p:cNvPr id="49" name="TextBox 48">
            <a:extLst>
              <a:ext uri="{FF2B5EF4-FFF2-40B4-BE49-F238E27FC236}">
                <a16:creationId xmlns:a16="http://schemas.microsoft.com/office/drawing/2014/main" id="{0814BC94-F463-B11B-0F2A-3ABEB0C119E1}"/>
              </a:ext>
              <a:ext uri="{C183D7F6-B498-43B3-948B-1728B52AA6E4}">
                <adec:decorative xmlns:adec="http://schemas.microsoft.com/office/drawing/2017/decorative" val="1"/>
              </a:ext>
            </a:extLst>
          </p:cNvPr>
          <p:cNvSpPr txBox="1"/>
          <p:nvPr/>
        </p:nvSpPr>
        <p:spPr>
          <a:xfrm>
            <a:off x="5570413" y="3122087"/>
            <a:ext cx="460853" cy="202861"/>
          </a:xfrm>
          <a:prstGeom prst="rect">
            <a:avLst/>
          </a:prstGeom>
          <a:ln w="12700">
            <a:miter lim="400000"/>
          </a:ln>
        </p:spPr>
        <p:txBody>
          <a:bodyPr wrap="square" lIns="0" tIns="0" rIns="0" bIns="0" rtlCol="0">
            <a:spAutoFit/>
          </a:bodyPr>
          <a:lstStyle/>
          <a:p>
            <a:pPr defTabSz="914400" hangingPunct="1"/>
            <a:endParaRPr lang="en-US" sz="1400" kern="1200">
              <a:solidFill>
                <a:srgbClr val="0E2841"/>
              </a:solidFill>
              <a:latin typeface="AvenirNext LT Com Regular" panose="020B0503020202020204" pitchFamily="34" charset="0"/>
              <a:ea typeface="+mn-ea"/>
              <a:cs typeface="+mn-cs"/>
            </a:endParaRPr>
          </a:p>
        </p:txBody>
      </p:sp>
      <p:sp>
        <p:nvSpPr>
          <p:cNvPr id="50" name="TextBox 49">
            <a:extLst>
              <a:ext uri="{FF2B5EF4-FFF2-40B4-BE49-F238E27FC236}">
                <a16:creationId xmlns:a16="http://schemas.microsoft.com/office/drawing/2014/main" id="{CCFD0087-F30F-7B33-2B07-5C084796334B}"/>
              </a:ext>
              <a:ext uri="{C183D7F6-B498-43B3-948B-1728B52AA6E4}">
                <adec:decorative xmlns:adec="http://schemas.microsoft.com/office/drawing/2017/decorative" val="1"/>
              </a:ext>
            </a:extLst>
          </p:cNvPr>
          <p:cNvSpPr txBox="1"/>
          <p:nvPr/>
        </p:nvSpPr>
        <p:spPr>
          <a:xfrm>
            <a:off x="5401250" y="3743316"/>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4%</a:t>
            </a:r>
          </a:p>
        </p:txBody>
      </p:sp>
      <p:sp>
        <p:nvSpPr>
          <p:cNvPr id="51" name="TextBox 50">
            <a:extLst>
              <a:ext uri="{FF2B5EF4-FFF2-40B4-BE49-F238E27FC236}">
                <a16:creationId xmlns:a16="http://schemas.microsoft.com/office/drawing/2014/main" id="{8E1342FB-F1FF-C55B-6A8D-6504B3102247}"/>
              </a:ext>
              <a:ext uri="{C183D7F6-B498-43B3-948B-1728B52AA6E4}">
                <adec:decorative xmlns:adec="http://schemas.microsoft.com/office/drawing/2017/decorative" val="1"/>
              </a:ext>
            </a:extLst>
          </p:cNvPr>
          <p:cNvSpPr txBox="1"/>
          <p:nvPr/>
        </p:nvSpPr>
        <p:spPr>
          <a:xfrm>
            <a:off x="5405915" y="4391114"/>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2%</a:t>
            </a:r>
          </a:p>
        </p:txBody>
      </p:sp>
      <p:sp>
        <p:nvSpPr>
          <p:cNvPr id="52" name="TextBox 51">
            <a:extLst>
              <a:ext uri="{FF2B5EF4-FFF2-40B4-BE49-F238E27FC236}">
                <a16:creationId xmlns:a16="http://schemas.microsoft.com/office/drawing/2014/main" id="{2504A13B-E665-7803-8760-64A456D5CBE9}"/>
              </a:ext>
              <a:ext uri="{C183D7F6-B498-43B3-948B-1728B52AA6E4}">
                <adec:decorative xmlns:adec="http://schemas.microsoft.com/office/drawing/2017/decorative" val="1"/>
              </a:ext>
            </a:extLst>
          </p:cNvPr>
          <p:cNvSpPr txBox="1"/>
          <p:nvPr/>
        </p:nvSpPr>
        <p:spPr>
          <a:xfrm>
            <a:off x="5365821" y="3090149"/>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9x</a:t>
            </a:r>
          </a:p>
        </p:txBody>
      </p:sp>
      <p:sp>
        <p:nvSpPr>
          <p:cNvPr id="53" name="TextBox 52">
            <a:extLst>
              <a:ext uri="{FF2B5EF4-FFF2-40B4-BE49-F238E27FC236}">
                <a16:creationId xmlns:a16="http://schemas.microsoft.com/office/drawing/2014/main" id="{E4CFBB08-24D8-3C6F-39CF-D1D6456FA33F}"/>
              </a:ext>
              <a:ext uri="{C183D7F6-B498-43B3-948B-1728B52AA6E4}">
                <adec:decorative xmlns:adec="http://schemas.microsoft.com/office/drawing/2017/decorative" val="1"/>
              </a:ext>
            </a:extLst>
          </p:cNvPr>
          <p:cNvSpPr txBox="1"/>
          <p:nvPr/>
        </p:nvSpPr>
        <p:spPr>
          <a:xfrm>
            <a:off x="8332839" y="2462581"/>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67%</a:t>
            </a:r>
          </a:p>
        </p:txBody>
      </p:sp>
      <p:sp>
        <p:nvSpPr>
          <p:cNvPr id="54" name="TextBox 53">
            <a:extLst>
              <a:ext uri="{FF2B5EF4-FFF2-40B4-BE49-F238E27FC236}">
                <a16:creationId xmlns:a16="http://schemas.microsoft.com/office/drawing/2014/main" id="{9C9319D5-5FFD-B97E-4E45-A1283FB1C762}"/>
              </a:ext>
              <a:ext uri="{C183D7F6-B498-43B3-948B-1728B52AA6E4}">
                <adec:decorative xmlns:adec="http://schemas.microsoft.com/office/drawing/2017/decorative" val="1"/>
              </a:ext>
            </a:extLst>
          </p:cNvPr>
          <p:cNvSpPr txBox="1"/>
          <p:nvPr/>
        </p:nvSpPr>
        <p:spPr>
          <a:xfrm>
            <a:off x="8332839" y="3743316"/>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18%</a:t>
            </a:r>
          </a:p>
        </p:txBody>
      </p:sp>
      <p:sp>
        <p:nvSpPr>
          <p:cNvPr id="55" name="TextBox 54">
            <a:extLst>
              <a:ext uri="{FF2B5EF4-FFF2-40B4-BE49-F238E27FC236}">
                <a16:creationId xmlns:a16="http://schemas.microsoft.com/office/drawing/2014/main" id="{5934FD90-92D2-C349-AF7C-5140C2617B72}"/>
              </a:ext>
              <a:ext uri="{C183D7F6-B498-43B3-948B-1728B52AA6E4}">
                <adec:decorative xmlns:adec="http://schemas.microsoft.com/office/drawing/2017/decorative" val="1"/>
              </a:ext>
            </a:extLst>
          </p:cNvPr>
          <p:cNvSpPr txBox="1"/>
          <p:nvPr/>
        </p:nvSpPr>
        <p:spPr>
          <a:xfrm>
            <a:off x="8332839" y="4391114"/>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17%</a:t>
            </a:r>
          </a:p>
        </p:txBody>
      </p:sp>
      <p:sp>
        <p:nvSpPr>
          <p:cNvPr id="56" name="TextBox 55">
            <a:extLst>
              <a:ext uri="{FF2B5EF4-FFF2-40B4-BE49-F238E27FC236}">
                <a16:creationId xmlns:a16="http://schemas.microsoft.com/office/drawing/2014/main" id="{385D1319-F140-DBDE-39FF-8E0156521D22}"/>
              </a:ext>
              <a:ext uri="{C183D7F6-B498-43B3-948B-1728B52AA6E4}">
                <adec:decorative xmlns:adec="http://schemas.microsoft.com/office/drawing/2017/decorative" val="1"/>
              </a:ext>
            </a:extLst>
          </p:cNvPr>
          <p:cNvSpPr txBox="1"/>
          <p:nvPr/>
        </p:nvSpPr>
        <p:spPr>
          <a:xfrm>
            <a:off x="8332839" y="3090149"/>
            <a:ext cx="460853" cy="184666"/>
          </a:xfrm>
          <a:prstGeom prst="rect">
            <a:avLst/>
          </a:prstGeom>
          <a:ln w="12700">
            <a:miter lim="400000"/>
          </a:ln>
        </p:spPr>
        <p:txBody>
          <a:bodyPr wrap="square" lIns="0" tIns="0" rIns="0" bIns="0" rtlCol="0">
            <a:spAutoFit/>
          </a:bodyPr>
          <a:lstStyle/>
          <a:p>
            <a:pPr algn="r" defTabSz="914400" hangingPunct="1"/>
            <a:r>
              <a:rPr lang="en-US" sz="1200">
                <a:solidFill>
                  <a:srgbClr val="0E2841"/>
                </a:solidFill>
                <a:latin typeface="AvenirNext LT Com Regular" panose="020B0503020202020204" pitchFamily="34" charset="0"/>
              </a:rPr>
              <a:t>20</a:t>
            </a:r>
            <a:r>
              <a:rPr lang="en-US" sz="1200" kern="1200">
                <a:solidFill>
                  <a:srgbClr val="0E2841"/>
                </a:solidFill>
                <a:latin typeface="AvenirNext LT Com Regular" panose="020B0503020202020204" pitchFamily="34" charset="0"/>
                <a:ea typeface="+mn-ea"/>
                <a:cs typeface="+mn-cs"/>
              </a:rPr>
              <a:t>x</a:t>
            </a:r>
          </a:p>
        </p:txBody>
      </p:sp>
      <p:sp>
        <p:nvSpPr>
          <p:cNvPr id="57" name="TextBox 56">
            <a:extLst>
              <a:ext uri="{FF2B5EF4-FFF2-40B4-BE49-F238E27FC236}">
                <a16:creationId xmlns:a16="http://schemas.microsoft.com/office/drawing/2014/main" id="{103E17EB-AFBF-0F4E-53F9-00329FD8439B}"/>
              </a:ext>
              <a:ext uri="{C183D7F6-B498-43B3-948B-1728B52AA6E4}">
                <adec:decorative xmlns:adec="http://schemas.microsoft.com/office/drawing/2017/decorative" val="1"/>
              </a:ext>
            </a:extLst>
          </p:cNvPr>
          <p:cNvSpPr txBox="1"/>
          <p:nvPr/>
        </p:nvSpPr>
        <p:spPr>
          <a:xfrm>
            <a:off x="7498941" y="2209800"/>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64%</a:t>
            </a:r>
          </a:p>
        </p:txBody>
      </p:sp>
      <p:sp>
        <p:nvSpPr>
          <p:cNvPr id="58" name="TextBox 57">
            <a:extLst>
              <a:ext uri="{FF2B5EF4-FFF2-40B4-BE49-F238E27FC236}">
                <a16:creationId xmlns:a16="http://schemas.microsoft.com/office/drawing/2014/main" id="{1AA36DAC-1FE8-B46F-6DAC-308278479BE4}"/>
              </a:ext>
              <a:ext uri="{C183D7F6-B498-43B3-948B-1728B52AA6E4}">
                <adec:decorative xmlns:adec="http://schemas.microsoft.com/office/drawing/2017/decorative" val="1"/>
              </a:ext>
            </a:extLst>
          </p:cNvPr>
          <p:cNvSpPr txBox="1"/>
          <p:nvPr/>
        </p:nvSpPr>
        <p:spPr>
          <a:xfrm>
            <a:off x="7734909" y="350091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16%</a:t>
            </a:r>
          </a:p>
        </p:txBody>
      </p:sp>
      <p:sp>
        <p:nvSpPr>
          <p:cNvPr id="59" name="TextBox 58">
            <a:extLst>
              <a:ext uri="{FF2B5EF4-FFF2-40B4-BE49-F238E27FC236}">
                <a16:creationId xmlns:a16="http://schemas.microsoft.com/office/drawing/2014/main" id="{F72B8153-EF09-521C-5740-E52679584511}"/>
              </a:ext>
              <a:ext uri="{C183D7F6-B498-43B3-948B-1728B52AA6E4}">
                <adec:decorative xmlns:adec="http://schemas.microsoft.com/office/drawing/2017/decorative" val="1"/>
              </a:ext>
            </a:extLst>
          </p:cNvPr>
          <p:cNvSpPr txBox="1"/>
          <p:nvPr/>
        </p:nvSpPr>
        <p:spPr>
          <a:xfrm>
            <a:off x="7854655" y="414789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17%</a:t>
            </a:r>
          </a:p>
        </p:txBody>
      </p:sp>
      <p:sp>
        <p:nvSpPr>
          <p:cNvPr id="60" name="TextBox 59">
            <a:extLst>
              <a:ext uri="{FF2B5EF4-FFF2-40B4-BE49-F238E27FC236}">
                <a16:creationId xmlns:a16="http://schemas.microsoft.com/office/drawing/2014/main" id="{6F3BBFF5-CB24-2264-56B4-0F7E24486A11}"/>
              </a:ext>
              <a:ext uri="{C183D7F6-B498-43B3-948B-1728B52AA6E4}">
                <adec:decorative xmlns:adec="http://schemas.microsoft.com/office/drawing/2017/decorative" val="1"/>
              </a:ext>
            </a:extLst>
          </p:cNvPr>
          <p:cNvSpPr txBox="1"/>
          <p:nvPr/>
        </p:nvSpPr>
        <p:spPr>
          <a:xfrm>
            <a:off x="7752035" y="285939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18x</a:t>
            </a:r>
          </a:p>
        </p:txBody>
      </p:sp>
      <p:sp>
        <p:nvSpPr>
          <p:cNvPr id="38" name="Footer Placeholder 4">
            <a:extLst>
              <a:ext uri="{FF2B5EF4-FFF2-40B4-BE49-F238E27FC236}">
                <a16:creationId xmlns:a16="http://schemas.microsoft.com/office/drawing/2014/main" id="{EF861A72-7993-D2D0-14BC-48601B5D3AF5}"/>
              </a:ext>
            </a:extLst>
          </p:cNvPr>
          <p:cNvSpPr txBox="1">
            <a:spLocks/>
          </p:cNvSpPr>
          <p:nvPr/>
        </p:nvSpPr>
        <p:spPr>
          <a:xfrm>
            <a:off x="428625" y="5919232"/>
            <a:ext cx="8290135" cy="325983"/>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nSpc>
                <a:spcPts val="675"/>
              </a:lnSpc>
            </a:pPr>
            <a:r>
              <a:rPr lang="en-US"/>
              <a:t>Sources: Capital Group, FactSet, Morningstar. Percent of index is based on market capitalization.</a:t>
            </a:r>
          </a:p>
        </p:txBody>
      </p:sp>
    </p:spTree>
    <p:extLst>
      <p:ext uri="{BB962C8B-B14F-4D97-AF65-F5344CB8AC3E}">
        <p14:creationId xmlns:p14="http://schemas.microsoft.com/office/powerpoint/2010/main" val="25893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AD20-7FA4-7BEC-CF4A-1F8EA53CCD27}"/>
            </a:ext>
          </a:extLst>
        </p:cNvPr>
        <p:cNvGrpSpPr/>
        <p:nvPr/>
      </p:nvGrpSpPr>
      <p:grpSpPr>
        <a:xfrm>
          <a:off x="0" y="0"/>
          <a:ext cx="0" cy="0"/>
          <a:chOff x="0" y="0"/>
          <a:chExt cx="0" cy="0"/>
        </a:xfrm>
      </p:grpSpPr>
      <p:sp>
        <p:nvSpPr>
          <p:cNvPr id="29" name="Text Placeholder 28">
            <a:extLst>
              <a:ext uri="{FF2B5EF4-FFF2-40B4-BE49-F238E27FC236}">
                <a16:creationId xmlns:a16="http://schemas.microsoft.com/office/drawing/2014/main" id="{59A47E16-E0C3-B6C2-211B-890C6F048E22}"/>
              </a:ext>
            </a:extLst>
          </p:cNvPr>
          <p:cNvSpPr>
            <a:spLocks noGrp="1"/>
          </p:cNvSpPr>
          <p:nvPr>
            <p:ph type="body" sz="quarter" idx="16"/>
          </p:nvPr>
        </p:nvSpPr>
        <p:spPr/>
        <p:txBody>
          <a:bodyPr/>
          <a:lstStyle/>
          <a:p>
            <a:r>
              <a:rPr lang="en-US"/>
              <a:t>OVERVIEW</a:t>
            </a:r>
          </a:p>
        </p:txBody>
      </p:sp>
      <p:sp>
        <p:nvSpPr>
          <p:cNvPr id="2" name="Title 1">
            <a:extLst>
              <a:ext uri="{FF2B5EF4-FFF2-40B4-BE49-F238E27FC236}">
                <a16:creationId xmlns:a16="http://schemas.microsoft.com/office/drawing/2014/main" id="{14004A0C-AD16-025D-3605-D64C35922537}"/>
              </a:ext>
            </a:extLst>
          </p:cNvPr>
          <p:cNvSpPr>
            <a:spLocks noGrp="1"/>
          </p:cNvSpPr>
          <p:nvPr>
            <p:ph type="title"/>
          </p:nvPr>
        </p:nvSpPr>
        <p:spPr/>
        <p:txBody>
          <a:bodyPr/>
          <a:lstStyle/>
          <a:p>
            <a:r>
              <a:rPr lang="en-US"/>
              <a:t>Market concentration comes and goes</a:t>
            </a:r>
          </a:p>
        </p:txBody>
      </p:sp>
      <p:sp>
        <p:nvSpPr>
          <p:cNvPr id="10" name="Text Placeholder 11">
            <a:extLst>
              <a:ext uri="{FF2B5EF4-FFF2-40B4-BE49-F238E27FC236}">
                <a16:creationId xmlns:a16="http://schemas.microsoft.com/office/drawing/2014/main" id="{4BFD9DC6-E2CE-D871-7E0D-DDE4DE1F13A3}"/>
              </a:ext>
            </a:extLst>
          </p:cNvPr>
          <p:cNvSpPr>
            <a:spLocks noGrp="1"/>
          </p:cNvSpPr>
          <p:nvPr/>
        </p:nvSpPr>
        <p:spPr>
          <a:xfrm>
            <a:off x="427927" y="1408639"/>
            <a:ext cx="2523761" cy="1876299"/>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lvl="0" indent="-192405">
              <a:lnSpc>
                <a:spcPts val="3000"/>
              </a:lnSpc>
            </a:pPr>
            <a:r>
              <a:rPr lang="en-US" sz="5000" b="1" kern="1200" baseline="-25000">
                <a:solidFill>
                  <a:srgbClr val="083469"/>
                </a:solidFill>
                <a:latin typeface="Arial Narrow" panose="020B0604020202020204" pitchFamily="34" charset="0"/>
                <a:cs typeface="Arial Narrow" panose="020B0604020202020204" pitchFamily="34" charset="0"/>
              </a:rPr>
              <a:t>“</a:t>
            </a:r>
            <a:r>
              <a:rPr lang="en-US" sz="1600" kern="1200">
                <a:solidFill>
                  <a:srgbClr val="083469"/>
                </a:solidFill>
                <a:latin typeface="AvenirNext LT Com Regular" panose="020B0503020202020204" pitchFamily="34" charset="0"/>
              </a:rPr>
              <a:t>Markets have always displayed moments when leadership narrows around a compelling view of the future.</a:t>
            </a:r>
            <a:r>
              <a:rPr lang="en-US" sz="5000" b="1" kern="1200" baseline="-25000">
                <a:solidFill>
                  <a:srgbClr val="083469"/>
                </a:solidFill>
                <a:latin typeface="Arial Narrow" panose="020B0604020202020204" pitchFamily="34" charset="0"/>
                <a:cs typeface="Arial Narrow" panose="020B0604020202020204" pitchFamily="34" charset="0"/>
              </a:rPr>
              <a:t>”</a:t>
            </a:r>
            <a:endParaRPr kumimoji="0" lang="en-US" sz="5000" b="1" u="none" strike="noStrike" kern="0" cap="none" spc="0" normalizeH="0" baseline="-25000" noProof="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1" name="Text Placeholder 28">
            <a:extLst>
              <a:ext uri="{FF2B5EF4-FFF2-40B4-BE49-F238E27FC236}">
                <a16:creationId xmlns:a16="http://schemas.microsoft.com/office/drawing/2014/main" id="{F41C26EB-2F75-8F55-B148-2C8D1CA70D19}"/>
              </a:ext>
            </a:extLst>
          </p:cNvPr>
          <p:cNvSpPr>
            <a:spLocks noGrp="1"/>
          </p:cNvSpPr>
          <p:nvPr/>
        </p:nvSpPr>
        <p:spPr>
          <a:xfrm>
            <a:off x="638624" y="3730016"/>
            <a:ext cx="2325293" cy="657845"/>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200" b="1" i="0" u="none" strike="noStrike" kern="0" cap="none" spc="0" normalizeH="0" baseline="0" noProof="0">
                <a:ln>
                  <a:noFill/>
                </a:ln>
                <a:solidFill>
                  <a:srgbClr val="083469"/>
                </a:solidFill>
                <a:effectLst/>
                <a:uLnTx/>
                <a:uFillTx/>
                <a:latin typeface="AvenirNext LT Com Regular" panose="020B0503020202020204" pitchFamily="34" charset="0"/>
                <a:sym typeface="AvenirNext LT Com Regular"/>
              </a:rPr>
              <a:t>Martin Romo</a:t>
            </a:r>
          </a:p>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200" b="0" i="0" u="none" strike="noStrike" kern="0" cap="none" spc="0" normalizeH="0" baseline="0" noProof="0">
                <a:ln>
                  <a:noFill/>
                </a:ln>
                <a:solidFill>
                  <a:srgbClr val="083469"/>
                </a:solidFill>
                <a:effectLst/>
                <a:uLnTx/>
                <a:uFillTx/>
                <a:latin typeface="AvenirNext LT Com Regular" panose="020B0503020202020204" pitchFamily="34" charset="0"/>
                <a:sym typeface="AvenirNext LT Com Regular"/>
              </a:rPr>
              <a:t>Chair and chief investment officer</a:t>
            </a:r>
          </a:p>
        </p:txBody>
      </p:sp>
      <p:graphicFrame>
        <p:nvGraphicFramePr>
          <p:cNvPr id="12" name="Chart 11" descr="A line chart compares concentration during four major market leadership cycles in the past. Nifty Fifty concentration declined over time; Japan's share of global markets surged and then fell; technology's share of the S&amp;P 500 Index spiked during the dot-com era before reversing; and financials rose ahead of the global financial crisis before retreating. In the current tech and AI cycle, S&amp;P 500 top 10 concentration has risen sharply and remains elevated.">
            <a:extLst>
              <a:ext uri="{FF2B5EF4-FFF2-40B4-BE49-F238E27FC236}">
                <a16:creationId xmlns:a16="http://schemas.microsoft.com/office/drawing/2014/main" id="{6DBD4BA1-6E55-3FE1-401A-F08F0B7F9DED}"/>
              </a:ext>
              <a:ext uri="{C183D7F6-B498-43B3-948B-1728B52AA6E4}">
                <adec:decorative xmlns:adec="http://schemas.microsoft.com/office/drawing/2017/decorative" val="0"/>
              </a:ext>
            </a:extLst>
          </p:cNvPr>
          <p:cNvGraphicFramePr/>
          <p:nvPr/>
        </p:nvGraphicFramePr>
        <p:xfrm>
          <a:off x="3526653" y="838199"/>
          <a:ext cx="5151788" cy="465961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AFE86923-770B-CD44-3336-A5CD18B4B05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4</a:t>
            </a:fld>
            <a:endParaRPr lang="en-US"/>
          </a:p>
        </p:txBody>
      </p:sp>
      <p:cxnSp>
        <p:nvCxnSpPr>
          <p:cNvPr id="9" name="Straight Connector 8">
            <a:extLst>
              <a:ext uri="{FF2B5EF4-FFF2-40B4-BE49-F238E27FC236}">
                <a16:creationId xmlns:a16="http://schemas.microsoft.com/office/drawing/2014/main" id="{59353C8D-9F77-A5ED-F11E-8DB2637993E4}"/>
              </a:ext>
              <a:ext uri="{C183D7F6-B498-43B3-948B-1728B52AA6E4}">
                <adec:decorative xmlns:adec="http://schemas.microsoft.com/office/drawing/2017/decorative" val="1"/>
              </a:ext>
            </a:extLst>
          </p:cNvPr>
          <p:cNvCxnSpPr>
            <a:cxnSpLocks/>
          </p:cNvCxnSpPr>
          <p:nvPr/>
        </p:nvCxnSpPr>
        <p:spPr>
          <a:xfrm>
            <a:off x="438483" y="1174493"/>
            <a:ext cx="826680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27461FF7-1990-AD2E-12A7-7EB4BEAD0EEA}"/>
              </a:ext>
              <a:ext uri="{C183D7F6-B498-43B3-948B-1728B52AA6E4}">
                <adec:decorative xmlns:adec="http://schemas.microsoft.com/office/drawing/2017/decorative" val="1"/>
              </a:ext>
            </a:extLst>
          </p:cNvPr>
          <p:cNvGrpSpPr/>
          <p:nvPr/>
        </p:nvGrpSpPr>
        <p:grpSpPr>
          <a:xfrm>
            <a:off x="3700480" y="1360187"/>
            <a:ext cx="5086395" cy="3648776"/>
            <a:chOff x="4796180" y="1210026"/>
            <a:chExt cx="6885292" cy="4160502"/>
          </a:xfrm>
        </p:grpSpPr>
        <p:sp>
          <p:nvSpPr>
            <p:cNvPr id="13" name="TextBox 17">
              <a:extLst>
                <a:ext uri="{FF2B5EF4-FFF2-40B4-BE49-F238E27FC236}">
                  <a16:creationId xmlns:a16="http://schemas.microsoft.com/office/drawing/2014/main" id="{BFF98577-DA78-04B3-D08A-74144116CE52}"/>
                </a:ext>
                <a:ext uri="{C183D7F6-B498-43B3-948B-1728B52AA6E4}">
                  <adec:decorative xmlns:adec="http://schemas.microsoft.com/office/drawing/2017/decorative" val="1"/>
                </a:ext>
              </a:extLst>
            </p:cNvPr>
            <p:cNvSpPr txBox="1"/>
            <p:nvPr/>
          </p:nvSpPr>
          <p:spPr>
            <a:xfrm>
              <a:off x="4942965" y="1688724"/>
              <a:ext cx="1549595" cy="561406"/>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Nifty Fifty</a:t>
              </a:r>
            </a:p>
            <a:p>
              <a:pPr algn="l"/>
              <a:r>
                <a:rPr lang="en-US" sz="1000" b="0">
                  <a:solidFill>
                    <a:schemeClr val="tx1"/>
                  </a:solidFill>
                  <a:latin typeface="Avenir Next LT Pro" panose="020B0504020202020204" pitchFamily="34" charset="0"/>
                </a:rPr>
                <a:t>(S&amp;P</a:t>
              </a:r>
              <a:r>
                <a:rPr lang="en-US" sz="1000" b="0" baseline="0">
                  <a:solidFill>
                    <a:schemeClr val="tx1"/>
                  </a:solidFill>
                  <a:latin typeface="Avenir Next LT Pro" panose="020B0504020202020204" pitchFamily="34" charset="0"/>
                </a:rPr>
                <a:t> 500 top 10 concentration)</a:t>
              </a:r>
              <a:endParaRPr lang="en-US" sz="1000" b="0">
                <a:solidFill>
                  <a:schemeClr val="tx1"/>
                </a:solidFill>
                <a:latin typeface="Avenir Next LT Pro" panose="020B0504020202020204" pitchFamily="34" charset="0"/>
              </a:endParaRPr>
            </a:p>
          </p:txBody>
        </p:sp>
        <p:sp>
          <p:nvSpPr>
            <p:cNvPr id="14" name="TextBox 20">
              <a:extLst>
                <a:ext uri="{FF2B5EF4-FFF2-40B4-BE49-F238E27FC236}">
                  <a16:creationId xmlns:a16="http://schemas.microsoft.com/office/drawing/2014/main" id="{F2DE92C8-AB08-9799-C69A-B461998C300A}"/>
                </a:ext>
                <a:ext uri="{C183D7F6-B498-43B3-948B-1728B52AA6E4}">
                  <adec:decorative xmlns:adec="http://schemas.microsoft.com/office/drawing/2017/decorative" val="1"/>
                </a:ext>
              </a:extLst>
            </p:cNvPr>
            <p:cNvSpPr txBox="1"/>
            <p:nvPr/>
          </p:nvSpPr>
          <p:spPr>
            <a:xfrm>
              <a:off x="7419347" y="1210026"/>
              <a:ext cx="1749019" cy="374164"/>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Japan</a:t>
              </a:r>
            </a:p>
            <a:p>
              <a:pPr algn="l"/>
              <a:r>
                <a:rPr lang="en-US" sz="1000" b="0">
                  <a:solidFill>
                    <a:schemeClr val="tx1"/>
                  </a:solidFill>
                  <a:latin typeface="Avenir Next LT Pro" panose="020B0504020202020204" pitchFamily="34" charset="0"/>
                </a:rPr>
                <a:t>(Share of MSCI</a:t>
              </a:r>
              <a:r>
                <a:rPr lang="en-US" sz="1000" b="0" baseline="0">
                  <a:solidFill>
                    <a:schemeClr val="tx1"/>
                  </a:solidFill>
                  <a:latin typeface="Avenir Next LT Pro" panose="020B0504020202020204" pitchFamily="34" charset="0"/>
                </a:rPr>
                <a:t> World Index)</a:t>
              </a:r>
              <a:endParaRPr lang="en-US" sz="1000" b="0">
                <a:solidFill>
                  <a:schemeClr val="tx1"/>
                </a:solidFill>
                <a:latin typeface="Avenir Next LT Pro" panose="020B0504020202020204" pitchFamily="34" charset="0"/>
              </a:endParaRPr>
            </a:p>
          </p:txBody>
        </p:sp>
        <p:sp>
          <p:nvSpPr>
            <p:cNvPr id="15" name="TextBox 22">
              <a:extLst>
                <a:ext uri="{FF2B5EF4-FFF2-40B4-BE49-F238E27FC236}">
                  <a16:creationId xmlns:a16="http://schemas.microsoft.com/office/drawing/2014/main" id="{35DABB80-D33D-CEA8-E380-6F7B9684B496}"/>
                </a:ext>
                <a:ext uri="{C183D7F6-B498-43B3-948B-1728B52AA6E4}">
                  <adec:decorative xmlns:adec="http://schemas.microsoft.com/office/drawing/2017/decorative" val="1"/>
                </a:ext>
              </a:extLst>
            </p:cNvPr>
            <p:cNvSpPr txBox="1"/>
            <p:nvPr/>
          </p:nvSpPr>
          <p:spPr>
            <a:xfrm>
              <a:off x="8622758" y="2259258"/>
              <a:ext cx="2133617" cy="374163"/>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Dot-com boom</a:t>
              </a:r>
            </a:p>
            <a:p>
              <a:pPr algn="l"/>
              <a:r>
                <a:rPr lang="en-US" sz="1000" b="0">
                  <a:solidFill>
                    <a:schemeClr val="tx1"/>
                  </a:solidFill>
                  <a:latin typeface="Avenir Next LT Pro" panose="020B0504020202020204" pitchFamily="34" charset="0"/>
                </a:rPr>
                <a:t>(Tech share of S&amp;P 500</a:t>
              </a:r>
              <a:r>
                <a:rPr lang="en-US" sz="1000" b="0" baseline="0">
                  <a:solidFill>
                    <a:schemeClr val="tx1"/>
                  </a:solidFill>
                  <a:latin typeface="Avenir Next LT Pro" panose="020B0504020202020204" pitchFamily="34" charset="0"/>
                </a:rPr>
                <a:t>)</a:t>
              </a:r>
              <a:endParaRPr lang="en-US" sz="1000" b="0">
                <a:solidFill>
                  <a:schemeClr val="tx1"/>
                </a:solidFill>
                <a:latin typeface="Avenir Next LT Pro" panose="020B0504020202020204" pitchFamily="34" charset="0"/>
              </a:endParaRPr>
            </a:p>
          </p:txBody>
        </p:sp>
        <p:sp>
          <p:nvSpPr>
            <p:cNvPr id="16" name="TextBox 24">
              <a:extLst>
                <a:ext uri="{FF2B5EF4-FFF2-40B4-BE49-F238E27FC236}">
                  <a16:creationId xmlns:a16="http://schemas.microsoft.com/office/drawing/2014/main" id="{3C740FC8-8A13-8FCA-A189-EE66A28D355F}"/>
                </a:ext>
                <a:ext uri="{C183D7F6-B498-43B3-948B-1728B52AA6E4}">
                  <adec:decorative xmlns:adec="http://schemas.microsoft.com/office/drawing/2017/decorative" val="1"/>
                </a:ext>
              </a:extLst>
            </p:cNvPr>
            <p:cNvSpPr txBox="1"/>
            <p:nvPr/>
          </p:nvSpPr>
          <p:spPr>
            <a:xfrm>
              <a:off x="9168367" y="4691626"/>
              <a:ext cx="2513105" cy="376190"/>
            </a:xfrm>
            <a:prstGeom prst="rect">
              <a:avLst/>
            </a:prstGeom>
            <a:solidFill>
              <a:schemeClr val="bg1"/>
            </a:solidFill>
            <a:ln w="9525" cmpd="sng">
              <a:noFill/>
            </a:ln>
          </p:spPr>
          <p:style>
            <a:lnRef idx="0">
              <a:scrgbClr r="0" g="0" b="0"/>
            </a:lnRef>
            <a:fillRef idx="0">
              <a:scrgbClr r="0" g="0" b="0"/>
            </a:fillRef>
            <a:effectRef idx="0">
              <a:scrgbClr r="0" g="0" b="0"/>
            </a:effectRef>
            <a:fontRef idx="minor">
              <a:schemeClr val="dk1"/>
            </a:fontRef>
          </p:style>
          <p:txBody>
            <a:bodyPr wrap="square" lIns="91440" r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Next LT Com Regular" panose="020B0503020202020204" pitchFamily="34" charset="0"/>
                </a:rPr>
                <a:t>Global financial crisis</a:t>
              </a:r>
            </a:p>
            <a:p>
              <a:pPr algn="l"/>
              <a:r>
                <a:rPr lang="en-US" sz="1000" b="0">
                  <a:solidFill>
                    <a:schemeClr val="tx1"/>
                  </a:solidFill>
                  <a:latin typeface="AvenirNext LT Com Regular" panose="020B0503020202020204" pitchFamily="34" charset="0"/>
                </a:rPr>
                <a:t>(Financials share of S&amp;P 500</a:t>
              </a:r>
              <a:r>
                <a:rPr lang="en-US" sz="1000" b="0" baseline="0">
                  <a:solidFill>
                    <a:schemeClr val="tx1"/>
                  </a:solidFill>
                  <a:latin typeface="AvenirNext LT Com Regular" panose="020B0503020202020204" pitchFamily="34" charset="0"/>
                </a:rPr>
                <a:t>)</a:t>
              </a:r>
              <a:endParaRPr lang="en-US" sz="1000" b="0">
                <a:solidFill>
                  <a:schemeClr val="tx1"/>
                </a:solidFill>
                <a:latin typeface="AvenirNext LT Com Regular" panose="020B0503020202020204" pitchFamily="34" charset="0"/>
              </a:endParaRPr>
            </a:p>
          </p:txBody>
        </p:sp>
        <p:sp>
          <p:nvSpPr>
            <p:cNvPr id="17" name="TextBox 26">
              <a:extLst>
                <a:ext uri="{FF2B5EF4-FFF2-40B4-BE49-F238E27FC236}">
                  <a16:creationId xmlns:a16="http://schemas.microsoft.com/office/drawing/2014/main" id="{39C40718-347C-81BF-BE40-32ED93C0DE28}"/>
                </a:ext>
                <a:ext uri="{C183D7F6-B498-43B3-948B-1728B52AA6E4}">
                  <adec:decorative xmlns:adec="http://schemas.microsoft.com/office/drawing/2017/decorative" val="1"/>
                </a:ext>
              </a:extLst>
            </p:cNvPr>
            <p:cNvSpPr txBox="1"/>
            <p:nvPr/>
          </p:nvSpPr>
          <p:spPr>
            <a:xfrm>
              <a:off x="10030446" y="1435700"/>
              <a:ext cx="1549594" cy="561405"/>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b="1">
                  <a:solidFill>
                    <a:schemeClr val="tx1"/>
                  </a:solidFill>
                  <a:latin typeface="Avenir Next LT Pro" panose="020B0504020202020204" pitchFamily="34" charset="0"/>
                </a:rPr>
                <a:t>Tech and AI</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b="0">
                  <a:solidFill>
                    <a:schemeClr val="tx1"/>
                  </a:solidFill>
                  <a:effectLst/>
                  <a:latin typeface="Avenir Next LT Pro" panose="020B0504020202020204" pitchFamily="34" charset="0"/>
                  <a:ea typeface="+mn-ea"/>
                  <a:cs typeface="+mn-cs"/>
                </a:rPr>
                <a:t>(S&amp;P</a:t>
              </a:r>
              <a:r>
                <a:rPr lang="en-US" sz="1000" b="0" baseline="0">
                  <a:solidFill>
                    <a:schemeClr val="tx1"/>
                  </a:solidFill>
                  <a:effectLst/>
                  <a:latin typeface="Avenir Next LT Pro" panose="020B0504020202020204" pitchFamily="34" charset="0"/>
                  <a:ea typeface="+mn-ea"/>
                  <a:cs typeface="+mn-cs"/>
                </a:rPr>
                <a:t> 500 top 10 concentration)</a:t>
              </a:r>
              <a:endParaRPr lang="en-US" sz="1000">
                <a:solidFill>
                  <a:schemeClr val="tx1"/>
                </a:solidFill>
                <a:effectLst/>
                <a:latin typeface="Avenir Next LT Pro" panose="020B0504020202020204" pitchFamily="34" charset="0"/>
              </a:endParaRPr>
            </a:p>
          </p:txBody>
        </p:sp>
        <p:sp>
          <p:nvSpPr>
            <p:cNvPr id="18" name="Rectangle 17">
              <a:extLst>
                <a:ext uri="{FF2B5EF4-FFF2-40B4-BE49-F238E27FC236}">
                  <a16:creationId xmlns:a16="http://schemas.microsoft.com/office/drawing/2014/main" id="{55E6C3E2-52F0-0D50-8305-E7CD3ACAABAC}"/>
                </a:ext>
                <a:ext uri="{C183D7F6-B498-43B3-948B-1728B52AA6E4}">
                  <adec:decorative xmlns:adec="http://schemas.microsoft.com/office/drawing/2017/decorative" val="1"/>
                </a:ext>
              </a:extLst>
            </p:cNvPr>
            <p:cNvSpPr/>
            <p:nvPr/>
          </p:nvSpPr>
          <p:spPr>
            <a:xfrm>
              <a:off x="4796180" y="1726450"/>
              <a:ext cx="227445" cy="3644078"/>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91440" tIns="91440" rIns="91440" bIns="91440" numCol="1" spcCol="381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kern="1200"/>
            </a:p>
          </p:txBody>
        </p:sp>
      </p:grpSp>
      <p:cxnSp>
        <p:nvCxnSpPr>
          <p:cNvPr id="21" name="Straight Connector 20">
            <a:extLst>
              <a:ext uri="{FF2B5EF4-FFF2-40B4-BE49-F238E27FC236}">
                <a16:creationId xmlns:a16="http://schemas.microsoft.com/office/drawing/2014/main" id="{D6D6AF09-BED2-9652-D210-2026EEA1F294}"/>
              </a:ext>
              <a:ext uri="{C183D7F6-B498-43B3-948B-1728B52AA6E4}">
                <adec:decorative xmlns:adec="http://schemas.microsoft.com/office/drawing/2017/decorative" val="1"/>
              </a:ext>
            </a:extLst>
          </p:cNvPr>
          <p:cNvCxnSpPr>
            <a:cxnSpLocks/>
          </p:cNvCxnSpPr>
          <p:nvPr/>
        </p:nvCxnSpPr>
        <p:spPr>
          <a:xfrm>
            <a:off x="438483" y="4947706"/>
            <a:ext cx="2914317"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ooter Placeholder 4">
            <a:extLst>
              <a:ext uri="{FF2B5EF4-FFF2-40B4-BE49-F238E27FC236}">
                <a16:creationId xmlns:a16="http://schemas.microsoft.com/office/drawing/2014/main" id="{30C9DA42-5A4D-93D5-B72B-E543A2AB8515}"/>
              </a:ext>
            </a:extLst>
          </p:cNvPr>
          <p:cNvSpPr txBox="1">
            <a:spLocks/>
          </p:cNvSpPr>
          <p:nvPr/>
        </p:nvSpPr>
        <p:spPr>
          <a:xfrm>
            <a:off x="428625" y="5601000"/>
            <a:ext cx="8290135" cy="64421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Sources: Capital Group, FactSet, MSCI, RIMES, S&amp;P Global. Data shown is quarterly from March 31, 1964, to June 30, 2026. Data prior to 1964 is unavailable, so the full Nifty Fifty concentration cycle is not shown. Japan is represented by the MSCI Japan Index. Top 10 concentration is defined as the share of index market capitalization represented by the 10 largest index constituents. Share represents the specified sector's percentage weight in the index.</a:t>
            </a:r>
          </a:p>
          <a:p>
            <a:pPr hangingPunct="1"/>
            <a:endParaRPr lang="en-US"/>
          </a:p>
          <a:p>
            <a:pPr hangingPunct="1"/>
            <a:r>
              <a:rPr lang="en-US"/>
              <a:t>Nifty Fifty were a group of roughly 50 large-cap, blue-chip growth stocks in the 1960s and 1970s.</a:t>
            </a:r>
          </a:p>
        </p:txBody>
      </p:sp>
    </p:spTree>
    <p:extLst>
      <p:ext uri="{BB962C8B-B14F-4D97-AF65-F5344CB8AC3E}">
        <p14:creationId xmlns:p14="http://schemas.microsoft.com/office/powerpoint/2010/main" val="80933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 Placeholder 92">
            <a:extLst>
              <a:ext uri="{FF2B5EF4-FFF2-40B4-BE49-F238E27FC236}">
                <a16:creationId xmlns:a16="http://schemas.microsoft.com/office/drawing/2014/main" id="{525CD426-4A98-F900-51B6-546CB1ADB3F6}"/>
              </a:ext>
            </a:extLst>
          </p:cNvPr>
          <p:cNvSpPr>
            <a:spLocks noGrp="1"/>
          </p:cNvSpPr>
          <p:nvPr>
            <p:ph type="body" sz="quarter" idx="16"/>
          </p:nvPr>
        </p:nvSpPr>
        <p:spPr/>
        <p:txBody>
          <a:bodyPr/>
          <a:lstStyle/>
          <a:p>
            <a:r>
              <a:rPr lang="en-US"/>
              <a:t>OVERVIEW</a:t>
            </a:r>
          </a:p>
          <a:p>
            <a:endParaRPr lang="en-US"/>
          </a:p>
          <a:p>
            <a:endParaRPr lang="en-MX"/>
          </a:p>
        </p:txBody>
      </p:sp>
      <p:sp>
        <p:nvSpPr>
          <p:cNvPr id="2" name="Title 1">
            <a:extLst>
              <a:ext uri="{FF2B5EF4-FFF2-40B4-BE49-F238E27FC236}">
                <a16:creationId xmlns:a16="http://schemas.microsoft.com/office/drawing/2014/main" id="{C8CD5582-64D5-A76D-E5C2-3B346046BE57}"/>
              </a:ext>
            </a:extLst>
          </p:cNvPr>
          <p:cNvSpPr>
            <a:spLocks noGrp="1"/>
          </p:cNvSpPr>
          <p:nvPr>
            <p:ph type="title"/>
          </p:nvPr>
        </p:nvSpPr>
        <p:spPr/>
        <p:txBody>
          <a:bodyPr/>
          <a:lstStyle/>
          <a:p>
            <a:r>
              <a:rPr lang="en-US"/>
              <a:t>Leadership rarely persists from decade to decade</a:t>
            </a:r>
            <a:endParaRPr lang="en-MX"/>
          </a:p>
        </p:txBody>
      </p:sp>
      <p:sp>
        <p:nvSpPr>
          <p:cNvPr id="7" name="TextBox 6">
            <a:extLst>
              <a:ext uri="{FF2B5EF4-FFF2-40B4-BE49-F238E27FC236}">
                <a16:creationId xmlns:a16="http://schemas.microsoft.com/office/drawing/2014/main" id="{FBCB1DE6-73B8-8192-A63C-9795F6A23C3E}"/>
              </a:ext>
            </a:extLst>
          </p:cNvPr>
          <p:cNvSpPr txBox="1"/>
          <p:nvPr/>
        </p:nvSpPr>
        <p:spPr>
          <a:xfrm>
            <a:off x="426383" y="968083"/>
            <a:ext cx="4145617" cy="338554"/>
          </a:xfrm>
          <a:prstGeom prst="rect">
            <a:avLst/>
          </a:prstGeom>
          <a:ln w="12700">
            <a:miter lim="400000"/>
          </a:ln>
        </p:spPr>
        <p:txBody>
          <a:bodyPr wrap="square" lIns="0" tIns="0" rIns="0" bIns="0" rtlCol="0">
            <a:spAutoFit/>
          </a:bodyPr>
          <a:lstStyle/>
          <a:p>
            <a:r>
              <a:rPr lang="en-US" sz="1100" b="1">
                <a:latin typeface="AvenirNext LT Com Regular" panose="020B0503020202020204" pitchFamily="34" charset="0"/>
              </a:rPr>
              <a:t>The world’s top 10 largest companies by market capitalization (ex Aramco)</a:t>
            </a:r>
          </a:p>
        </p:txBody>
      </p:sp>
      <p:graphicFrame>
        <p:nvGraphicFramePr>
          <p:cNvPr id="10" name="Table 9" descr="A table of the 10 largest global companies by decade from 1980 to 2025, illustrating that leadership changes significantly over time and that top firms often do not consistently outperform in the next decade.">
            <a:extLst>
              <a:ext uri="{FF2B5EF4-FFF2-40B4-BE49-F238E27FC236}">
                <a16:creationId xmlns:a16="http://schemas.microsoft.com/office/drawing/2014/main" id="{1A2E130E-E087-940E-89A5-C16AACECB5E3}"/>
              </a:ext>
            </a:extLst>
          </p:cNvPr>
          <p:cNvGraphicFramePr>
            <a:graphicFrameLocks/>
          </p:cNvGraphicFramePr>
          <p:nvPr/>
        </p:nvGraphicFramePr>
        <p:xfrm>
          <a:off x="616169" y="1403203"/>
          <a:ext cx="7946286" cy="4324898"/>
        </p:xfrm>
        <a:graphic>
          <a:graphicData uri="http://schemas.openxmlformats.org/drawingml/2006/table">
            <a:tbl>
              <a:tblPr firstRow="1"/>
              <a:tblGrid>
                <a:gridCol w="1188000">
                  <a:extLst>
                    <a:ext uri="{9D8B030D-6E8A-4147-A177-3AD203B41FA5}">
                      <a16:colId xmlns:a16="http://schemas.microsoft.com/office/drawing/2014/main" val="3121961842"/>
                    </a:ext>
                  </a:extLst>
                </a:gridCol>
                <a:gridCol w="432000">
                  <a:extLst>
                    <a:ext uri="{9D8B030D-6E8A-4147-A177-3AD203B41FA5}">
                      <a16:colId xmlns:a16="http://schemas.microsoft.com/office/drawing/2014/main" val="1238463115"/>
                    </a:ext>
                  </a:extLst>
                </a:gridCol>
                <a:gridCol w="1044000">
                  <a:extLst>
                    <a:ext uri="{9D8B030D-6E8A-4147-A177-3AD203B41FA5}">
                      <a16:colId xmlns:a16="http://schemas.microsoft.com/office/drawing/2014/main" val="20002"/>
                    </a:ext>
                  </a:extLst>
                </a:gridCol>
                <a:gridCol w="432000">
                  <a:extLst>
                    <a:ext uri="{9D8B030D-6E8A-4147-A177-3AD203B41FA5}">
                      <a16:colId xmlns:a16="http://schemas.microsoft.com/office/drawing/2014/main" val="3142306110"/>
                    </a:ext>
                  </a:extLst>
                </a:gridCol>
                <a:gridCol w="1044000">
                  <a:extLst>
                    <a:ext uri="{9D8B030D-6E8A-4147-A177-3AD203B41FA5}">
                      <a16:colId xmlns:a16="http://schemas.microsoft.com/office/drawing/2014/main" val="3891920022"/>
                    </a:ext>
                  </a:extLst>
                </a:gridCol>
                <a:gridCol w="432000">
                  <a:extLst>
                    <a:ext uri="{9D8B030D-6E8A-4147-A177-3AD203B41FA5}">
                      <a16:colId xmlns:a16="http://schemas.microsoft.com/office/drawing/2014/main" val="3440193047"/>
                    </a:ext>
                  </a:extLst>
                </a:gridCol>
                <a:gridCol w="1224000">
                  <a:extLst>
                    <a:ext uri="{9D8B030D-6E8A-4147-A177-3AD203B41FA5}">
                      <a16:colId xmlns:a16="http://schemas.microsoft.com/office/drawing/2014/main" val="20004"/>
                    </a:ext>
                  </a:extLst>
                </a:gridCol>
                <a:gridCol w="432000">
                  <a:extLst>
                    <a:ext uri="{9D8B030D-6E8A-4147-A177-3AD203B41FA5}">
                      <a16:colId xmlns:a16="http://schemas.microsoft.com/office/drawing/2014/main" val="833214850"/>
                    </a:ext>
                  </a:extLst>
                </a:gridCol>
                <a:gridCol w="900000">
                  <a:extLst>
                    <a:ext uri="{9D8B030D-6E8A-4147-A177-3AD203B41FA5}">
                      <a16:colId xmlns:a16="http://schemas.microsoft.com/office/drawing/2014/main" val="20006"/>
                    </a:ext>
                  </a:extLst>
                </a:gridCol>
                <a:gridCol w="818286">
                  <a:extLst>
                    <a:ext uri="{9D8B030D-6E8A-4147-A177-3AD203B41FA5}">
                      <a16:colId xmlns:a16="http://schemas.microsoft.com/office/drawing/2014/main" val="4018396876"/>
                    </a:ext>
                  </a:extLst>
                </a:gridCol>
              </a:tblGrid>
              <a:tr h="446210">
                <a:tc gridSpan="2">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1980</a:t>
                      </a:r>
                    </a:p>
                    <a:p>
                      <a:pPr algn="ctr" fontAlgn="b">
                        <a:lnSpc>
                          <a:spcPts val="800"/>
                        </a:lnSpc>
                        <a:spcBef>
                          <a:spcPts val="100"/>
                        </a:spcBef>
                        <a:spcAft>
                          <a:spcPts val="100"/>
                        </a:spcAft>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Oil crowned king</a:t>
                      </a:r>
                      <a:endParaRPr lang="en-US" sz="800" b="0" i="0" u="none" strike="noStrike">
                        <a:solidFill>
                          <a:schemeClr val="tx1"/>
                        </a:solidFill>
                        <a:effectLst/>
                        <a:latin typeface="AvenirNext LT Com Regular" panose="020B0503020202020204" pitchFamily="34" charset="0"/>
                      </a:endParaRPr>
                    </a:p>
                  </a:txBody>
                  <a:tcPr marL="45720" marR="0" marT="73152" marB="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00"/>
                        </a:lnSpc>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D72"/>
                    </a:solidFill>
                  </a:tcPr>
                </a:tc>
                <a:tc gridSpan="2">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1990</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Japan leads the way</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40"/>
                        </a:lnSpc>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2BD"/>
                    </a:solidFill>
                  </a:tcPr>
                </a:tc>
                <a:tc gridSpan="2">
                  <a:txBody>
                    <a:bodyPr/>
                    <a:lstStyle/>
                    <a:p>
                      <a:pPr marL="0" marR="0" lvl="0" indent="0" algn="ctr" defTabSz="228600" eaLnBrk="1" fontAlgn="b" latinLnBrk="0" hangingPunct="1">
                        <a:lnSpc>
                          <a:spcPts val="800"/>
                        </a:lnSpc>
                        <a:spcBef>
                          <a:spcPts val="100"/>
                        </a:spcBef>
                        <a:spcAft>
                          <a:spcPts val="100"/>
                        </a:spcAft>
                        <a:buClrTx/>
                        <a:buSzTx/>
                        <a:buFontTx/>
                        <a:buNone/>
                        <a:tabLst/>
                        <a:defRPr/>
                      </a:pPr>
                      <a:r>
                        <a:rPr lang="en-US" sz="1100" b="1" i="0" u="none" strike="noStrike">
                          <a:solidFill>
                            <a:schemeClr val="tx1"/>
                          </a:solidFill>
                          <a:effectLst/>
                          <a:latin typeface="AvenirNext LT Com Regular" panose="020B0503020202020204" pitchFamily="34" charset="0"/>
                        </a:rPr>
                        <a:t>2000</a:t>
                      </a:r>
                    </a:p>
                    <a:p>
                      <a:pPr marL="0" marR="0" lvl="0" indent="0" algn="ctr" defTabSz="228600" eaLnBrk="1" fontAlgn="b" latinLnBrk="0" hangingPunct="1">
                        <a:lnSpc>
                          <a:spcPts val="800"/>
                        </a:lnSpc>
                        <a:spcBef>
                          <a:spcPts val="100"/>
                        </a:spcBef>
                        <a:spcAft>
                          <a:spcPts val="100"/>
                        </a:spcAft>
                        <a:buClrTx/>
                        <a:buSzTx/>
                        <a:buFontTx/>
                        <a:buNone/>
                        <a:tabLst/>
                        <a:defRPr/>
                      </a:pPr>
                      <a:r>
                        <a:rPr lang="en-US" sz="800" b="0" i="0" u="none" strike="noStrike">
                          <a:solidFill>
                            <a:schemeClr val="tx1"/>
                          </a:solidFill>
                          <a:effectLst/>
                          <a:latin typeface="AvenirNext LT Com Regular" panose="020B0503020202020204" pitchFamily="34" charset="0"/>
                        </a:rPr>
                        <a:t>Dot-com bubble ends</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0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8E77"/>
                    </a:solidFill>
                  </a:tcPr>
                </a:tc>
                <a:tc gridSpan="2">
                  <a:txBody>
                    <a:bodyPr/>
                    <a:lstStyle/>
                    <a:p>
                      <a:pPr marL="0" marR="0" lvl="0" indent="0" algn="ctr" defTabSz="228600" eaLnBrk="1" fontAlgn="b" latinLnBrk="0" hangingPunct="1">
                        <a:lnSpc>
                          <a:spcPts val="800"/>
                        </a:lnSpc>
                        <a:spcBef>
                          <a:spcPts val="100"/>
                        </a:spcBef>
                        <a:spcAft>
                          <a:spcPts val="100"/>
                        </a:spcAft>
                        <a:buClrTx/>
                        <a:buSzTx/>
                        <a:buFontTx/>
                        <a:buNone/>
                        <a:tabLst/>
                        <a:defRPr/>
                      </a:pPr>
                      <a:r>
                        <a:rPr lang="en-US" sz="1100" b="1" i="0" u="none" strike="noStrike">
                          <a:solidFill>
                            <a:schemeClr val="tx1"/>
                          </a:solidFill>
                          <a:effectLst/>
                          <a:latin typeface="AvenirNext LT Com Regular" panose="020B0503020202020204" pitchFamily="34" charset="0"/>
                        </a:rPr>
                        <a:t>2010</a:t>
                      </a:r>
                    </a:p>
                    <a:p>
                      <a:pPr marL="0" marR="0" lvl="0" indent="0" algn="ctr" defTabSz="228600" eaLnBrk="1" fontAlgn="b" latinLnBrk="0" hangingPunct="1">
                        <a:lnSpc>
                          <a:spcPts val="800"/>
                        </a:lnSpc>
                        <a:spcBef>
                          <a:spcPts val="100"/>
                        </a:spcBef>
                        <a:spcAft>
                          <a:spcPts val="100"/>
                        </a:spcAft>
                        <a:buClrTx/>
                        <a:buSzTx/>
                        <a:buFontTx/>
                        <a:buNone/>
                        <a:tabLst/>
                        <a:defRPr/>
                      </a:pPr>
                      <a:r>
                        <a:rPr lang="en-US" sz="800" b="0" i="0" u="none" strike="noStrike">
                          <a:solidFill>
                            <a:schemeClr val="tx1"/>
                          </a:solidFill>
                          <a:effectLst/>
                          <a:latin typeface="AvenirNext LT Com Regular" panose="020B0503020202020204" pitchFamily="34" charset="0"/>
                        </a:rPr>
                        <a:t>China dominates global trade</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4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2020</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Tech offers a new frontier</a:t>
                      </a:r>
                    </a:p>
                  </a:txBody>
                  <a:tcPr marL="0" marR="0" marT="73152" marB="0">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2025</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U.S. leads innovation</a:t>
                      </a:r>
                    </a:p>
                  </a:txBody>
                  <a:tcPr marL="45720" marR="0" marT="73152"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309936"/>
                  </a:ext>
                </a:extLst>
              </a:tr>
              <a:tr h="342609">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760"/>
                        </a:lnSpc>
                        <a:spcBef>
                          <a:spcPts val="600"/>
                        </a:spcBef>
                        <a:spcAft>
                          <a:spcPts val="0"/>
                        </a:spcAft>
                        <a:buClrTx/>
                        <a:buSzTx/>
                        <a:buFontTx/>
                        <a:buNone/>
                        <a:tabLst/>
                        <a:defRPr/>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0899091"/>
                  </a:ext>
                </a:extLst>
              </a:tr>
              <a:tr h="324000">
                <a:tc>
                  <a:txBody>
                    <a:bodyPr/>
                    <a:lstStyle/>
                    <a:p>
                      <a:pPr algn="l" fontAlgn="b"/>
                      <a:r>
                        <a:rPr lang="en-US" sz="800" b="0" i="0" u="none" strike="noStrike">
                          <a:effectLst/>
                          <a:latin typeface="AvenirNext LT Com Regular" panose="020B0503020202020204" pitchFamily="34" charset="0"/>
                        </a:rPr>
                        <a:t>IBM</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5.2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IBM</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12.3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Mobil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-2.0</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NVIDIA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4000">
                <a:tc>
                  <a:txBody>
                    <a:bodyPr/>
                    <a:lstStyle/>
                    <a:p>
                      <a:pPr algn="l" fontAlgn="b"/>
                      <a:r>
                        <a:rPr lang="en-US" sz="800" b="0" i="0" u="none" strike="noStrike">
                          <a:effectLst/>
                          <a:latin typeface="AvenirNext LT Com Regular" panose="020B0503020202020204" pitchFamily="34" charset="0"/>
                        </a:rPr>
                        <a:t>Exxon</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15.2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Cisco Systems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PetroChina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24000">
                <a:tc>
                  <a:txBody>
                    <a:bodyPr/>
                    <a:lstStyle/>
                    <a:p>
                      <a:pPr algn="l" fontAlgn="b"/>
                      <a:r>
                        <a:rPr lang="en-US" sz="800" b="0" i="0" u="none" strike="noStrike">
                          <a:effectLst/>
                          <a:latin typeface="AvenirNext LT Com Regular" panose="020B0503020202020204" pitchFamily="34" charset="0"/>
                        </a:rPr>
                        <a:t>AT&amp;T</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16.6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Industrial Bank of Japan</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29.6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324000">
                <a:tc>
                  <a:txBody>
                    <a:bodyPr/>
                    <a:lstStyle/>
                    <a:p>
                      <a:pPr algn="l" fontAlgn="b"/>
                      <a:r>
                        <a:rPr lang="en-US" sz="800" b="0" i="0" u="none" strike="noStrike">
                          <a:effectLst/>
                          <a:latin typeface="AvenirNext LT Com Regular" panose="020B0503020202020204" pitchFamily="34" charset="0"/>
                        </a:rPr>
                        <a:t>Standard Oil of Indiana</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2.7</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Fuji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Intel </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BHP Group</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3774645"/>
                  </a:ext>
                </a:extLst>
              </a:tr>
              <a:tr h="324000">
                <a:tc>
                  <a:txBody>
                    <a:bodyPr/>
                    <a:lstStyle/>
                    <a:p>
                      <a:pPr algn="l" fontAlgn="b"/>
                      <a:r>
                        <a:rPr lang="en-US" sz="800" b="0" i="0" u="none" strike="noStrike">
                          <a:effectLst/>
                          <a:latin typeface="AvenirNext LT Com Regular" panose="020B0503020202020204" pitchFamily="34" charset="0"/>
                        </a:rPr>
                        <a:t>Standard Oil of California</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27.5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Vodafone Group</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25.9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Tencent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324000">
                <a:tc>
                  <a:txBody>
                    <a:bodyPr/>
                    <a:lstStyle/>
                    <a:p>
                      <a:pPr algn="l" fontAlgn="b"/>
                      <a:r>
                        <a:rPr lang="en-US" sz="800" b="0" i="0" u="none" strike="noStrike">
                          <a:effectLst/>
                          <a:latin typeface="AvenirNext LT Com Regular" panose="020B0503020202020204" pitchFamily="34" charset="0"/>
                        </a:rPr>
                        <a:t>British Petroleum</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Philip Morris</a:t>
                      </a:r>
                      <a:br>
                        <a:rPr lang="en-US" sz="800" b="0" i="0" u="none" strike="noStrike">
                          <a:solidFill>
                            <a:schemeClr val="tx1"/>
                          </a:solidFill>
                          <a:effectLst/>
                          <a:latin typeface="AvenirNext LT Com Regular" panose="020B0503020202020204" pitchFamily="34" charset="0"/>
                        </a:rPr>
                      </a:br>
                      <a:r>
                        <a:rPr lang="en-US" sz="800" b="0" i="0" u="none" strike="noStrike">
                          <a:solidFill>
                            <a:schemeClr val="tx1"/>
                          </a:solidFill>
                          <a:effectLst/>
                          <a:latin typeface="AvenirNext LT Com Regular" panose="020B0503020202020204" pitchFamily="34" charset="0"/>
                        </a:rPr>
                        <a:t>Companies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13.6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Mobil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7.9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38D93"/>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ICBC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Broadcom</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01179"/>
                  </a:ext>
                </a:extLst>
              </a:tr>
              <a:tr h="324000">
                <a:tc>
                  <a:txBody>
                    <a:bodyPr/>
                    <a:lstStyle/>
                    <a:p>
                      <a:pPr algn="l" fontAlgn="b"/>
                      <a:r>
                        <a:rPr lang="en-US" sz="800" b="0" i="0" u="none" strike="noStrike">
                          <a:effectLst/>
                          <a:latin typeface="AvenirNext LT Com Regular" panose="020B0503020202020204" pitchFamily="34" charset="0"/>
                        </a:rPr>
                        <a:t>Atlantic Richfield</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Sakura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Deutsche Telekom</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-13.9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Petrobras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-10.0</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Facebook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Meta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324000">
                <a:tc>
                  <a:txBody>
                    <a:bodyPr/>
                    <a:lstStyle/>
                    <a:p>
                      <a:pPr algn="l" fontAlgn="b"/>
                      <a:r>
                        <a:rPr lang="en-US" sz="800" b="0" i="0" u="none" strike="noStrike">
                          <a:effectLst/>
                          <a:latin typeface="AvenirNext LT Com Regular" panose="020B0503020202020204" pitchFamily="34" charset="0"/>
                        </a:rPr>
                        <a:t>General Electric</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14.1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Sumitomo Mitsui Banking</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Nokia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China Construction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3.8</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Alibaba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5163012"/>
                  </a:ext>
                </a:extLst>
              </a:tr>
              <a:tr h="324000">
                <a:tc>
                  <a:txBody>
                    <a:bodyPr/>
                    <a:lstStyle/>
                    <a:p>
                      <a:pPr algn="l" fontAlgn="b"/>
                      <a:r>
                        <a:rPr lang="en-US" sz="800" b="0" i="0" u="none" strike="noStrike">
                          <a:effectLst/>
                          <a:latin typeface="AvenirNext LT Com Regular" panose="020B0503020202020204" pitchFamily="34" charset="0"/>
                        </a:rPr>
                        <a:t>General Motors</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Dai-Ichi Kangyo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NTT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-9.7</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Shell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-0.9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Samsung</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324000">
                <a:tc>
                  <a:txBody>
                    <a:bodyPr/>
                    <a:lstStyle/>
                    <a:p>
                      <a:pPr algn="l" fontAlgn="b"/>
                      <a:r>
                        <a:rPr lang="en-US" sz="800" b="0" i="0" u="none" strike="noStrike">
                          <a:effectLst/>
                          <a:latin typeface="AvenirNext LT Com Regular" panose="020B0503020202020204" pitchFamily="34" charset="0"/>
                        </a:rPr>
                        <a:t>Royal Dutch Petroleum</a:t>
                      </a:r>
                      <a:endParaRPr lang="en-US" sz="800" b="0" i="0" u="none" strike="noStrike">
                        <a:solidFill>
                          <a:srgbClr val="000000"/>
                        </a:solidFill>
                        <a:effectLst/>
                        <a:latin typeface="AvenirNext LT Com Regular" panose="020B0503020202020204" pitchFamily="34" charset="0"/>
                      </a:endParaRPr>
                    </a:p>
                  </a:txBody>
                  <a:tcPr marL="252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12.2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Toyota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11.1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Wal-Mart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Nestlé</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10.5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JPMorgan Chase</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7146953"/>
                  </a:ext>
                </a:extLst>
              </a:tr>
              <a:tr h="296079">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13.9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11.9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763" indent="0" algn="ctr" fontAlgn="b">
                        <a:tabLst/>
                      </a:pPr>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0.0</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9.9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endParaRPr lang="en-US" sz="900" b="0" i="0" u="none" strike="noStrike">
                        <a:solidFill>
                          <a:schemeClr val="tx1"/>
                        </a:solidFill>
                        <a:effectLst/>
                        <a:latin typeface="AvenirNext LT Com Regular" panose="020B0503020202020204" pitchFamily="34" charset="0"/>
                      </a:endParaRPr>
                    </a:p>
                  </a:txBody>
                  <a:tcPr marL="22860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endParaRPr lang="en-US" sz="900" b="0" i="0" u="none" strike="noStrike">
                        <a:solidFill>
                          <a:schemeClr val="tx1"/>
                        </a:solidFill>
                        <a:effectLst/>
                        <a:latin typeface="AvenirNext LT Com Regular" panose="020B0503020202020204" pitchFamily="34" charset="0"/>
                      </a:endParaRPr>
                    </a:p>
                  </a:txBody>
                  <a:tcPr marL="411480" marR="0" marT="0" marB="0"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6268268"/>
                  </a:ext>
                </a:extLst>
              </a:tr>
            </a:tbl>
          </a:graphicData>
        </a:graphic>
      </p:graphicFrame>
      <p:sp>
        <p:nvSpPr>
          <p:cNvPr id="6" name="Slide Number Placeholder 5">
            <a:extLst>
              <a:ext uri="{FF2B5EF4-FFF2-40B4-BE49-F238E27FC236}">
                <a16:creationId xmlns:a16="http://schemas.microsoft.com/office/drawing/2014/main" id="{4D972309-801E-4E2D-058E-C8A88EC8DF8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5</a:t>
            </a:fld>
            <a:endParaRPr lang="en-MX" sz="1000"/>
          </a:p>
        </p:txBody>
      </p:sp>
      <p:sp>
        <p:nvSpPr>
          <p:cNvPr id="8" name="TextBox 7">
            <a:extLst>
              <a:ext uri="{FF2B5EF4-FFF2-40B4-BE49-F238E27FC236}">
                <a16:creationId xmlns:a16="http://schemas.microsoft.com/office/drawing/2014/main" id="{C53A3554-CC4C-2C94-F3B3-4132501CF289}"/>
              </a:ext>
              <a:ext uri="{C183D7F6-B498-43B3-948B-1728B52AA6E4}">
                <adec:decorative xmlns:adec="http://schemas.microsoft.com/office/drawing/2017/decorative" val="1"/>
              </a:ext>
            </a:extLst>
          </p:cNvPr>
          <p:cNvSpPr txBox="1"/>
          <p:nvPr/>
        </p:nvSpPr>
        <p:spPr>
          <a:xfrm>
            <a:off x="4842946" y="1183526"/>
            <a:ext cx="1961554" cy="123111"/>
          </a:xfrm>
          <a:prstGeom prst="rect">
            <a:avLst/>
          </a:prstGeom>
          <a:noFill/>
          <a:ln w="12700">
            <a:miter lim="400000"/>
          </a:ln>
        </p:spPr>
        <p:txBody>
          <a:bodyPr wrap="square" lIns="0" tIns="0" rIns="0" bIns="0">
            <a:spAutoFit/>
          </a:bodyPr>
          <a:lstStyle/>
          <a:p>
            <a:r>
              <a:rPr lang="en-US" sz="800">
                <a:solidFill>
                  <a:srgbClr val="222222"/>
                </a:solidFill>
                <a:effectLst/>
                <a:latin typeface="AvenirNext LT Com Regular" panose="020B0503020202020204" pitchFamily="34" charset="0"/>
              </a:rPr>
              <a:t>Stock outpaced market next 10 years </a:t>
            </a:r>
            <a:endParaRPr lang="en-US" sz="800">
              <a:latin typeface="AvenirNext LT Com Regular" panose="020B0503020202020204" pitchFamily="34" charset="0"/>
            </a:endParaRPr>
          </a:p>
        </p:txBody>
      </p:sp>
      <p:sp>
        <p:nvSpPr>
          <p:cNvPr id="9" name="TextBox 8">
            <a:extLst>
              <a:ext uri="{FF2B5EF4-FFF2-40B4-BE49-F238E27FC236}">
                <a16:creationId xmlns:a16="http://schemas.microsoft.com/office/drawing/2014/main" id="{FDCF16C0-E0D3-AB91-E9F9-F42F8D690B1C}"/>
              </a:ext>
              <a:ext uri="{C183D7F6-B498-43B3-948B-1728B52AA6E4}">
                <adec:decorative xmlns:adec="http://schemas.microsoft.com/office/drawing/2017/decorative" val="1"/>
              </a:ext>
            </a:extLst>
          </p:cNvPr>
          <p:cNvSpPr txBox="1"/>
          <p:nvPr/>
        </p:nvSpPr>
        <p:spPr>
          <a:xfrm>
            <a:off x="7061510" y="1183526"/>
            <a:ext cx="1909991" cy="123111"/>
          </a:xfrm>
          <a:prstGeom prst="rect">
            <a:avLst/>
          </a:prstGeom>
          <a:noFill/>
          <a:ln w="12700">
            <a:miter lim="400000"/>
          </a:ln>
        </p:spPr>
        <p:txBody>
          <a:bodyPr wrap="square" lIns="0" tIns="0" rIns="0" bIns="0">
            <a:spAutoFit/>
          </a:bodyPr>
          <a:lstStyle/>
          <a:p>
            <a:r>
              <a:rPr lang="en-US" sz="800">
                <a:solidFill>
                  <a:srgbClr val="222222"/>
                </a:solidFill>
                <a:effectLst/>
                <a:latin typeface="AvenirNext LT Com Regular" panose="020B0503020202020204" pitchFamily="34" charset="0"/>
              </a:rPr>
              <a:t>Stock lagged market next 10 years</a:t>
            </a:r>
            <a:endParaRPr lang="en-US" sz="800">
              <a:latin typeface="AvenirNext LT Com Regular" panose="020B0503020202020204" pitchFamily="34" charset="0"/>
            </a:endParaRPr>
          </a:p>
        </p:txBody>
      </p:sp>
      <p:pic>
        <p:nvPicPr>
          <p:cNvPr id="11" name="Picture 10">
            <a:extLst>
              <a:ext uri="{FF2B5EF4-FFF2-40B4-BE49-F238E27FC236}">
                <a16:creationId xmlns:a16="http://schemas.microsoft.com/office/drawing/2014/main" id="{3BBDCE07-CB6E-38A0-71AE-DD1BF4CCEE3B}"/>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252912"/>
            <a:ext cx="205163" cy="205163"/>
          </a:xfrm>
          <a:prstGeom prst="rect">
            <a:avLst/>
          </a:prstGeom>
        </p:spPr>
      </p:pic>
      <p:pic>
        <p:nvPicPr>
          <p:cNvPr id="12" name="Picture 11">
            <a:extLst>
              <a:ext uri="{FF2B5EF4-FFF2-40B4-BE49-F238E27FC236}">
                <a16:creationId xmlns:a16="http://schemas.microsoft.com/office/drawing/2014/main" id="{EEC7CDEF-5103-F2C3-58DE-623FA1B62406}"/>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577637"/>
            <a:ext cx="205163" cy="205163"/>
          </a:xfrm>
          <a:prstGeom prst="rect">
            <a:avLst/>
          </a:prstGeom>
        </p:spPr>
      </p:pic>
      <p:pic>
        <p:nvPicPr>
          <p:cNvPr id="13" name="Picture 12">
            <a:extLst>
              <a:ext uri="{FF2B5EF4-FFF2-40B4-BE49-F238E27FC236}">
                <a16:creationId xmlns:a16="http://schemas.microsoft.com/office/drawing/2014/main" id="{367163F4-710E-C859-AAB2-813579D00D4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902362"/>
            <a:ext cx="205163" cy="205163"/>
          </a:xfrm>
          <a:prstGeom prst="rect">
            <a:avLst/>
          </a:prstGeom>
        </p:spPr>
      </p:pic>
      <p:pic>
        <p:nvPicPr>
          <p:cNvPr id="14" name="Picture 13">
            <a:extLst>
              <a:ext uri="{FF2B5EF4-FFF2-40B4-BE49-F238E27FC236}">
                <a16:creationId xmlns:a16="http://schemas.microsoft.com/office/drawing/2014/main" id="{913B78E9-1A34-B551-9AB2-371230FE7C4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3227087"/>
            <a:ext cx="205163" cy="205163"/>
          </a:xfrm>
          <a:prstGeom prst="rect">
            <a:avLst/>
          </a:prstGeom>
        </p:spPr>
      </p:pic>
      <p:pic>
        <p:nvPicPr>
          <p:cNvPr id="15" name="Picture 14">
            <a:extLst>
              <a:ext uri="{FF2B5EF4-FFF2-40B4-BE49-F238E27FC236}">
                <a16:creationId xmlns:a16="http://schemas.microsoft.com/office/drawing/2014/main" id="{0B13E0FD-9D50-3E79-CD09-9FF7658013FC}"/>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3551812"/>
            <a:ext cx="205163" cy="205163"/>
          </a:xfrm>
          <a:prstGeom prst="rect">
            <a:avLst/>
          </a:prstGeom>
        </p:spPr>
      </p:pic>
      <p:pic>
        <p:nvPicPr>
          <p:cNvPr id="16" name="Picture 15">
            <a:extLst>
              <a:ext uri="{FF2B5EF4-FFF2-40B4-BE49-F238E27FC236}">
                <a16:creationId xmlns:a16="http://schemas.microsoft.com/office/drawing/2014/main" id="{6148AEA0-F36D-FAE0-FBC0-4DA98C3E9C24}"/>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197267"/>
            <a:ext cx="205163" cy="205163"/>
          </a:xfrm>
          <a:prstGeom prst="rect">
            <a:avLst/>
          </a:prstGeom>
        </p:spPr>
      </p:pic>
      <p:pic>
        <p:nvPicPr>
          <p:cNvPr id="17" name="Picture 16">
            <a:extLst>
              <a:ext uri="{FF2B5EF4-FFF2-40B4-BE49-F238E27FC236}">
                <a16:creationId xmlns:a16="http://schemas.microsoft.com/office/drawing/2014/main" id="{3B5D7E43-0F6D-862E-0396-F7581AB5BCE9}"/>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610345" y="3876537"/>
            <a:ext cx="201168" cy="201168"/>
          </a:xfrm>
          <a:prstGeom prst="rect">
            <a:avLst/>
          </a:prstGeom>
        </p:spPr>
      </p:pic>
      <p:pic>
        <p:nvPicPr>
          <p:cNvPr id="18" name="Picture 17">
            <a:extLst>
              <a:ext uri="{FF2B5EF4-FFF2-40B4-BE49-F238E27FC236}">
                <a16:creationId xmlns:a16="http://schemas.microsoft.com/office/drawing/2014/main" id="{E2F35E92-8E10-36C8-5006-196B568E290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521992"/>
            <a:ext cx="205163" cy="205163"/>
          </a:xfrm>
          <a:prstGeom prst="rect">
            <a:avLst/>
          </a:prstGeom>
        </p:spPr>
      </p:pic>
      <p:pic>
        <p:nvPicPr>
          <p:cNvPr id="19" name="Picture 18">
            <a:extLst>
              <a:ext uri="{FF2B5EF4-FFF2-40B4-BE49-F238E27FC236}">
                <a16:creationId xmlns:a16="http://schemas.microsoft.com/office/drawing/2014/main" id="{A6A2A8D9-A09F-27FB-28FA-9E15C8905486}"/>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846717"/>
            <a:ext cx="205163" cy="205163"/>
          </a:xfrm>
          <a:prstGeom prst="rect">
            <a:avLst/>
          </a:prstGeom>
        </p:spPr>
      </p:pic>
      <p:pic>
        <p:nvPicPr>
          <p:cNvPr id="20" name="Picture 19">
            <a:extLst>
              <a:ext uri="{FF2B5EF4-FFF2-40B4-BE49-F238E27FC236}">
                <a16:creationId xmlns:a16="http://schemas.microsoft.com/office/drawing/2014/main" id="{DE4FC94D-28FB-FF3F-EE2C-533ECB9BEA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2242709"/>
            <a:ext cx="205163" cy="205163"/>
          </a:xfrm>
          <a:prstGeom prst="rect">
            <a:avLst/>
          </a:prstGeom>
        </p:spPr>
      </p:pic>
      <p:pic>
        <p:nvPicPr>
          <p:cNvPr id="21" name="Picture 20">
            <a:extLst>
              <a:ext uri="{FF2B5EF4-FFF2-40B4-BE49-F238E27FC236}">
                <a16:creationId xmlns:a16="http://schemas.microsoft.com/office/drawing/2014/main" id="{31EE1585-9209-0F80-CD17-1C17BA1DD24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2570343"/>
            <a:ext cx="205163" cy="205163"/>
          </a:xfrm>
          <a:prstGeom prst="rect">
            <a:avLst/>
          </a:prstGeom>
        </p:spPr>
      </p:pic>
      <p:grpSp>
        <p:nvGrpSpPr>
          <p:cNvPr id="22" name="Group 21">
            <a:extLst>
              <a:ext uri="{FF2B5EF4-FFF2-40B4-BE49-F238E27FC236}">
                <a16:creationId xmlns:a16="http://schemas.microsoft.com/office/drawing/2014/main" id="{DE9F051B-418D-5913-1FD2-07D9D7F94E3F}"/>
              </a:ext>
              <a:ext uri="{C183D7F6-B498-43B3-948B-1728B52AA6E4}">
                <adec:decorative xmlns:adec="http://schemas.microsoft.com/office/drawing/2017/decorative" val="1"/>
              </a:ext>
            </a:extLst>
          </p:cNvPr>
          <p:cNvGrpSpPr/>
          <p:nvPr/>
        </p:nvGrpSpPr>
        <p:grpSpPr>
          <a:xfrm>
            <a:off x="2285176" y="2897977"/>
            <a:ext cx="201168" cy="201168"/>
            <a:chOff x="2706797" y="2912503"/>
            <a:chExt cx="201168" cy="201168"/>
          </a:xfrm>
        </p:grpSpPr>
        <p:pic>
          <p:nvPicPr>
            <p:cNvPr id="23" name="Picture 22">
              <a:extLst>
                <a:ext uri="{FF2B5EF4-FFF2-40B4-BE49-F238E27FC236}">
                  <a16:creationId xmlns:a16="http://schemas.microsoft.com/office/drawing/2014/main" id="{AABAAAE5-29E4-001C-FE88-8F178CEDA9E5}"/>
                </a:ext>
              </a:extLst>
            </p:cNvPr>
            <p:cNvPicPr>
              <a:picLocks noChangeAspect="1"/>
            </p:cNvPicPr>
            <p:nvPr/>
          </p:nvPicPr>
          <p:blipFill>
            <a:blip r:embed="rId5"/>
            <a:stretch>
              <a:fillRect/>
            </a:stretch>
          </p:blipFill>
          <p:spPr>
            <a:xfrm>
              <a:off x="2706797" y="2912503"/>
              <a:ext cx="201168" cy="201168"/>
            </a:xfrm>
            <a:prstGeom prst="rect">
              <a:avLst/>
            </a:prstGeom>
          </p:spPr>
        </p:pic>
        <p:sp>
          <p:nvSpPr>
            <p:cNvPr id="24" name="Rounded Rectangle 23">
              <a:extLst>
                <a:ext uri="{FF2B5EF4-FFF2-40B4-BE49-F238E27FC236}">
                  <a16:creationId xmlns:a16="http://schemas.microsoft.com/office/drawing/2014/main" id="{AD74ACFF-6FC9-B175-7CF1-D2DF47126533}"/>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5" name="Group 24">
            <a:extLst>
              <a:ext uri="{FF2B5EF4-FFF2-40B4-BE49-F238E27FC236}">
                <a16:creationId xmlns:a16="http://schemas.microsoft.com/office/drawing/2014/main" id="{0B7A7166-933C-C892-8AF4-768C9DD7A036}"/>
              </a:ext>
              <a:ext uri="{C183D7F6-B498-43B3-948B-1728B52AA6E4}">
                <adec:decorative xmlns:adec="http://schemas.microsoft.com/office/drawing/2017/decorative" val="1"/>
              </a:ext>
            </a:extLst>
          </p:cNvPr>
          <p:cNvGrpSpPr/>
          <p:nvPr/>
        </p:nvGrpSpPr>
        <p:grpSpPr>
          <a:xfrm>
            <a:off x="2285176" y="3221616"/>
            <a:ext cx="201168" cy="201168"/>
            <a:chOff x="2706797" y="2912503"/>
            <a:chExt cx="201168" cy="201168"/>
          </a:xfrm>
        </p:grpSpPr>
        <p:pic>
          <p:nvPicPr>
            <p:cNvPr id="26" name="Picture 25">
              <a:extLst>
                <a:ext uri="{FF2B5EF4-FFF2-40B4-BE49-F238E27FC236}">
                  <a16:creationId xmlns:a16="http://schemas.microsoft.com/office/drawing/2014/main" id="{38C33467-D285-FCBC-FAC5-9273B74D055D}"/>
                </a:ext>
              </a:extLst>
            </p:cNvPr>
            <p:cNvPicPr>
              <a:picLocks noChangeAspect="1"/>
            </p:cNvPicPr>
            <p:nvPr/>
          </p:nvPicPr>
          <p:blipFill>
            <a:blip r:embed="rId5"/>
            <a:stretch>
              <a:fillRect/>
            </a:stretch>
          </p:blipFill>
          <p:spPr>
            <a:xfrm>
              <a:off x="2706797" y="2912503"/>
              <a:ext cx="201168" cy="201168"/>
            </a:xfrm>
            <a:prstGeom prst="rect">
              <a:avLst/>
            </a:prstGeom>
          </p:spPr>
        </p:pic>
        <p:sp>
          <p:nvSpPr>
            <p:cNvPr id="27" name="Rounded Rectangle 26">
              <a:extLst>
                <a:ext uri="{FF2B5EF4-FFF2-40B4-BE49-F238E27FC236}">
                  <a16:creationId xmlns:a16="http://schemas.microsoft.com/office/drawing/2014/main" id="{F6A519D3-57D5-7046-1073-846CBAE36AF6}"/>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28" name="Picture 27">
            <a:extLst>
              <a:ext uri="{FF2B5EF4-FFF2-40B4-BE49-F238E27FC236}">
                <a16:creationId xmlns:a16="http://schemas.microsoft.com/office/drawing/2014/main" id="{CF2C98EF-759D-D96C-3BCB-11604E58582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3545255"/>
            <a:ext cx="205163" cy="205163"/>
          </a:xfrm>
          <a:prstGeom prst="rect">
            <a:avLst/>
          </a:prstGeom>
        </p:spPr>
      </p:pic>
      <p:pic>
        <p:nvPicPr>
          <p:cNvPr id="29" name="Picture 28">
            <a:extLst>
              <a:ext uri="{FF2B5EF4-FFF2-40B4-BE49-F238E27FC236}">
                <a16:creationId xmlns:a16="http://schemas.microsoft.com/office/drawing/2014/main" id="{5B529091-2F07-8B91-0197-AFF173E8EA6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3872889"/>
            <a:ext cx="205163" cy="205163"/>
          </a:xfrm>
          <a:prstGeom prst="rect">
            <a:avLst/>
          </a:prstGeom>
        </p:spPr>
      </p:pic>
      <p:grpSp>
        <p:nvGrpSpPr>
          <p:cNvPr id="30" name="Group 29">
            <a:extLst>
              <a:ext uri="{FF2B5EF4-FFF2-40B4-BE49-F238E27FC236}">
                <a16:creationId xmlns:a16="http://schemas.microsoft.com/office/drawing/2014/main" id="{A7160AF8-7B42-3DFB-6FEE-180D5154E636}"/>
              </a:ext>
              <a:ext uri="{C183D7F6-B498-43B3-948B-1728B52AA6E4}">
                <adec:decorative xmlns:adec="http://schemas.microsoft.com/office/drawing/2017/decorative" val="1"/>
              </a:ext>
            </a:extLst>
          </p:cNvPr>
          <p:cNvGrpSpPr/>
          <p:nvPr/>
        </p:nvGrpSpPr>
        <p:grpSpPr>
          <a:xfrm>
            <a:off x="2285176" y="4200523"/>
            <a:ext cx="201168" cy="201168"/>
            <a:chOff x="2706797" y="2912503"/>
            <a:chExt cx="201168" cy="201168"/>
          </a:xfrm>
        </p:grpSpPr>
        <p:pic>
          <p:nvPicPr>
            <p:cNvPr id="31" name="Picture 30">
              <a:extLst>
                <a:ext uri="{FF2B5EF4-FFF2-40B4-BE49-F238E27FC236}">
                  <a16:creationId xmlns:a16="http://schemas.microsoft.com/office/drawing/2014/main" id="{9145139C-95C7-F3D7-D1B6-AF31862A4B72}"/>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2" name="Rounded Rectangle 31">
              <a:extLst>
                <a:ext uri="{FF2B5EF4-FFF2-40B4-BE49-F238E27FC236}">
                  <a16:creationId xmlns:a16="http://schemas.microsoft.com/office/drawing/2014/main" id="{015F0C43-3AD3-392D-B69C-A9AFD4F5232A}"/>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3" name="Group 32">
            <a:extLst>
              <a:ext uri="{FF2B5EF4-FFF2-40B4-BE49-F238E27FC236}">
                <a16:creationId xmlns:a16="http://schemas.microsoft.com/office/drawing/2014/main" id="{A076FAE3-3D9D-FBAA-3F25-ADD53CF776C0}"/>
              </a:ext>
              <a:ext uri="{C183D7F6-B498-43B3-948B-1728B52AA6E4}">
                <adec:decorative xmlns:adec="http://schemas.microsoft.com/office/drawing/2017/decorative" val="1"/>
              </a:ext>
            </a:extLst>
          </p:cNvPr>
          <p:cNvGrpSpPr/>
          <p:nvPr/>
        </p:nvGrpSpPr>
        <p:grpSpPr>
          <a:xfrm>
            <a:off x="2285176" y="4524162"/>
            <a:ext cx="201168" cy="201168"/>
            <a:chOff x="2706797" y="2912503"/>
            <a:chExt cx="201168" cy="201168"/>
          </a:xfrm>
        </p:grpSpPr>
        <p:pic>
          <p:nvPicPr>
            <p:cNvPr id="34" name="Picture 33">
              <a:extLst>
                <a:ext uri="{FF2B5EF4-FFF2-40B4-BE49-F238E27FC236}">
                  <a16:creationId xmlns:a16="http://schemas.microsoft.com/office/drawing/2014/main" id="{78D3791C-AC75-7AD9-9FCC-E1F9675D2485}"/>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5" name="Rounded Rectangle 34">
              <a:extLst>
                <a:ext uri="{FF2B5EF4-FFF2-40B4-BE49-F238E27FC236}">
                  <a16:creationId xmlns:a16="http://schemas.microsoft.com/office/drawing/2014/main" id="{13E44989-0434-C239-F02D-620632EA0D9D}"/>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6" name="Group 35">
            <a:extLst>
              <a:ext uri="{FF2B5EF4-FFF2-40B4-BE49-F238E27FC236}">
                <a16:creationId xmlns:a16="http://schemas.microsoft.com/office/drawing/2014/main" id="{28291CBE-D1C4-0864-488B-584163D28A59}"/>
              </a:ext>
              <a:ext uri="{C183D7F6-B498-43B3-948B-1728B52AA6E4}">
                <adec:decorative xmlns:adec="http://schemas.microsoft.com/office/drawing/2017/decorative" val="1"/>
              </a:ext>
            </a:extLst>
          </p:cNvPr>
          <p:cNvGrpSpPr/>
          <p:nvPr/>
        </p:nvGrpSpPr>
        <p:grpSpPr>
          <a:xfrm>
            <a:off x="2285176" y="4847801"/>
            <a:ext cx="201168" cy="201168"/>
            <a:chOff x="2706797" y="2912503"/>
            <a:chExt cx="201168" cy="201168"/>
          </a:xfrm>
        </p:grpSpPr>
        <p:pic>
          <p:nvPicPr>
            <p:cNvPr id="37" name="Picture 36">
              <a:extLst>
                <a:ext uri="{FF2B5EF4-FFF2-40B4-BE49-F238E27FC236}">
                  <a16:creationId xmlns:a16="http://schemas.microsoft.com/office/drawing/2014/main" id="{479002E9-688F-9DFC-A7F6-16EDB3271D8B}"/>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8" name="Rounded Rectangle 37">
              <a:extLst>
                <a:ext uri="{FF2B5EF4-FFF2-40B4-BE49-F238E27FC236}">
                  <a16:creationId xmlns:a16="http://schemas.microsoft.com/office/drawing/2014/main" id="{A01DB1D8-8BEC-BC21-7190-6ECF17CDED08}"/>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9" name="Group 38">
            <a:extLst>
              <a:ext uri="{FF2B5EF4-FFF2-40B4-BE49-F238E27FC236}">
                <a16:creationId xmlns:a16="http://schemas.microsoft.com/office/drawing/2014/main" id="{4B79FF6C-7AA6-6720-9556-628C7A41C156}"/>
              </a:ext>
              <a:ext uri="{C183D7F6-B498-43B3-948B-1728B52AA6E4}">
                <adec:decorative xmlns:adec="http://schemas.microsoft.com/office/drawing/2017/decorative" val="1"/>
              </a:ext>
            </a:extLst>
          </p:cNvPr>
          <p:cNvGrpSpPr/>
          <p:nvPr/>
        </p:nvGrpSpPr>
        <p:grpSpPr>
          <a:xfrm>
            <a:off x="2285176" y="5171444"/>
            <a:ext cx="201168" cy="201168"/>
            <a:chOff x="2706797" y="2912503"/>
            <a:chExt cx="201168" cy="201168"/>
          </a:xfrm>
        </p:grpSpPr>
        <p:pic>
          <p:nvPicPr>
            <p:cNvPr id="40" name="Picture 39">
              <a:extLst>
                <a:ext uri="{FF2B5EF4-FFF2-40B4-BE49-F238E27FC236}">
                  <a16:creationId xmlns:a16="http://schemas.microsoft.com/office/drawing/2014/main" id="{B42C00EC-B574-7142-8EB0-DA89F7CE337B}"/>
                </a:ext>
              </a:extLst>
            </p:cNvPr>
            <p:cNvPicPr>
              <a:picLocks noChangeAspect="1"/>
            </p:cNvPicPr>
            <p:nvPr/>
          </p:nvPicPr>
          <p:blipFill>
            <a:blip r:embed="rId5"/>
            <a:stretch>
              <a:fillRect/>
            </a:stretch>
          </p:blipFill>
          <p:spPr>
            <a:xfrm>
              <a:off x="2706797" y="2912503"/>
              <a:ext cx="201168" cy="201168"/>
            </a:xfrm>
            <a:prstGeom prst="rect">
              <a:avLst/>
            </a:prstGeom>
          </p:spPr>
        </p:pic>
        <p:sp>
          <p:nvSpPr>
            <p:cNvPr id="41" name="Rounded Rectangle 40">
              <a:extLst>
                <a:ext uri="{FF2B5EF4-FFF2-40B4-BE49-F238E27FC236}">
                  <a16:creationId xmlns:a16="http://schemas.microsoft.com/office/drawing/2014/main" id="{E47598A2-2C64-B581-6098-DB1F4BEB4069}"/>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42" name="Picture 41">
            <a:extLst>
              <a:ext uri="{FF2B5EF4-FFF2-40B4-BE49-F238E27FC236}">
                <a16:creationId xmlns:a16="http://schemas.microsoft.com/office/drawing/2014/main" id="{AA4EC7E2-9887-4FF0-CF80-3F266FE24B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238220"/>
            <a:ext cx="205163" cy="205163"/>
          </a:xfrm>
          <a:prstGeom prst="rect">
            <a:avLst/>
          </a:prstGeom>
        </p:spPr>
      </p:pic>
      <p:pic>
        <p:nvPicPr>
          <p:cNvPr id="43" name="Picture 42">
            <a:extLst>
              <a:ext uri="{FF2B5EF4-FFF2-40B4-BE49-F238E27FC236}">
                <a16:creationId xmlns:a16="http://schemas.microsoft.com/office/drawing/2014/main" id="{323D2B13-C22F-7841-93E9-A14F9A7C7A8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565244"/>
            <a:ext cx="205163" cy="205163"/>
          </a:xfrm>
          <a:prstGeom prst="rect">
            <a:avLst/>
          </a:prstGeom>
        </p:spPr>
      </p:pic>
      <p:pic>
        <p:nvPicPr>
          <p:cNvPr id="44" name="Picture 43">
            <a:extLst>
              <a:ext uri="{FF2B5EF4-FFF2-40B4-BE49-F238E27FC236}">
                <a16:creationId xmlns:a16="http://schemas.microsoft.com/office/drawing/2014/main" id="{94A3ABFB-80F4-FE42-CDF5-950A652619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892268"/>
            <a:ext cx="205163" cy="205163"/>
          </a:xfrm>
          <a:prstGeom prst="rect">
            <a:avLst/>
          </a:prstGeom>
        </p:spPr>
      </p:pic>
      <p:pic>
        <p:nvPicPr>
          <p:cNvPr id="45" name="Picture 44">
            <a:extLst>
              <a:ext uri="{FF2B5EF4-FFF2-40B4-BE49-F238E27FC236}">
                <a16:creationId xmlns:a16="http://schemas.microsoft.com/office/drawing/2014/main" id="{2A0B1F57-C59F-5D76-F28C-21AC4E26E9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3219292"/>
            <a:ext cx="205163" cy="205163"/>
          </a:xfrm>
          <a:prstGeom prst="rect">
            <a:avLst/>
          </a:prstGeom>
        </p:spPr>
      </p:pic>
      <p:pic>
        <p:nvPicPr>
          <p:cNvPr id="46" name="Picture 45">
            <a:extLst>
              <a:ext uri="{FF2B5EF4-FFF2-40B4-BE49-F238E27FC236}">
                <a16:creationId xmlns:a16="http://schemas.microsoft.com/office/drawing/2014/main" id="{7E087097-688A-896F-0E98-0B9E5D4827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56726" y="3546316"/>
            <a:ext cx="201168" cy="201168"/>
          </a:xfrm>
          <a:prstGeom prst="rect">
            <a:avLst/>
          </a:prstGeom>
        </p:spPr>
      </p:pic>
      <p:pic>
        <p:nvPicPr>
          <p:cNvPr id="47" name="Picture 46">
            <a:extLst>
              <a:ext uri="{FF2B5EF4-FFF2-40B4-BE49-F238E27FC236}">
                <a16:creationId xmlns:a16="http://schemas.microsoft.com/office/drawing/2014/main" id="{781DB307-6A3B-AA3D-1EEC-153BCF67413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3869345"/>
            <a:ext cx="205163" cy="205163"/>
          </a:xfrm>
          <a:prstGeom prst="rect">
            <a:avLst/>
          </a:prstGeom>
        </p:spPr>
      </p:pic>
      <p:pic>
        <p:nvPicPr>
          <p:cNvPr id="48" name="Picture 47">
            <a:extLst>
              <a:ext uri="{FF2B5EF4-FFF2-40B4-BE49-F238E27FC236}">
                <a16:creationId xmlns:a16="http://schemas.microsoft.com/office/drawing/2014/main" id="{B9D17135-2C62-D3C4-5011-215CD99B972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56726" y="4196369"/>
            <a:ext cx="201168" cy="201168"/>
          </a:xfrm>
          <a:prstGeom prst="rect">
            <a:avLst/>
          </a:prstGeom>
        </p:spPr>
      </p:pic>
      <p:grpSp>
        <p:nvGrpSpPr>
          <p:cNvPr id="49" name="Group 48">
            <a:extLst>
              <a:ext uri="{FF2B5EF4-FFF2-40B4-BE49-F238E27FC236}">
                <a16:creationId xmlns:a16="http://schemas.microsoft.com/office/drawing/2014/main" id="{349F629E-D64D-B8C7-B214-7A52C9B3705C}"/>
              </a:ext>
              <a:ext uri="{C183D7F6-B498-43B3-948B-1728B52AA6E4}">
                <adec:decorative xmlns:adec="http://schemas.microsoft.com/office/drawing/2017/decorative" val="1"/>
              </a:ext>
            </a:extLst>
          </p:cNvPr>
          <p:cNvGrpSpPr/>
          <p:nvPr/>
        </p:nvGrpSpPr>
        <p:grpSpPr>
          <a:xfrm>
            <a:off x="3756726" y="4519398"/>
            <a:ext cx="203460" cy="201168"/>
            <a:chOff x="4741441" y="4578833"/>
            <a:chExt cx="203460" cy="201168"/>
          </a:xfrm>
        </p:grpSpPr>
        <p:pic>
          <p:nvPicPr>
            <p:cNvPr id="50" name="Picture 49">
              <a:extLst>
                <a:ext uri="{FF2B5EF4-FFF2-40B4-BE49-F238E27FC236}">
                  <a16:creationId xmlns:a16="http://schemas.microsoft.com/office/drawing/2014/main" id="{EE28BC7B-9B2E-3D97-5832-3F7D9B42FC65}"/>
                </a:ext>
              </a:extLst>
            </p:cNvPr>
            <p:cNvPicPr>
              <a:picLocks noChangeAspect="1"/>
            </p:cNvPicPr>
            <p:nvPr/>
          </p:nvPicPr>
          <p:blipFill>
            <a:blip r:embed="rId7"/>
            <a:stretch>
              <a:fillRect/>
            </a:stretch>
          </p:blipFill>
          <p:spPr>
            <a:xfrm>
              <a:off x="4741441" y="4578833"/>
              <a:ext cx="201168" cy="201168"/>
            </a:xfrm>
            <a:prstGeom prst="rect">
              <a:avLst/>
            </a:prstGeom>
          </p:spPr>
        </p:pic>
        <p:sp>
          <p:nvSpPr>
            <p:cNvPr id="51" name="Rounded Rectangle 50">
              <a:extLst>
                <a:ext uri="{FF2B5EF4-FFF2-40B4-BE49-F238E27FC236}">
                  <a16:creationId xmlns:a16="http://schemas.microsoft.com/office/drawing/2014/main" id="{AD958CB8-D419-E45A-7758-811BFEAD9E4D}"/>
                </a:ext>
              </a:extLst>
            </p:cNvPr>
            <p:cNvSpPr/>
            <p:nvPr/>
          </p:nvSpPr>
          <p:spPr>
            <a:xfrm>
              <a:off x="4741441" y="4578833"/>
              <a:ext cx="203460"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52" name="Group 51">
            <a:extLst>
              <a:ext uri="{FF2B5EF4-FFF2-40B4-BE49-F238E27FC236}">
                <a16:creationId xmlns:a16="http://schemas.microsoft.com/office/drawing/2014/main" id="{097D55D9-DAD9-A039-AC7A-C80CD2EB6D93}"/>
              </a:ext>
              <a:ext uri="{C183D7F6-B498-43B3-948B-1728B52AA6E4}">
                <adec:decorative xmlns:adec="http://schemas.microsoft.com/office/drawing/2017/decorative" val="1"/>
              </a:ext>
            </a:extLst>
          </p:cNvPr>
          <p:cNvGrpSpPr/>
          <p:nvPr/>
        </p:nvGrpSpPr>
        <p:grpSpPr>
          <a:xfrm>
            <a:off x="3756726" y="4842427"/>
            <a:ext cx="201168" cy="201168"/>
            <a:chOff x="2706797" y="2912503"/>
            <a:chExt cx="201168" cy="201168"/>
          </a:xfrm>
        </p:grpSpPr>
        <p:pic>
          <p:nvPicPr>
            <p:cNvPr id="53" name="Picture 52">
              <a:extLst>
                <a:ext uri="{FF2B5EF4-FFF2-40B4-BE49-F238E27FC236}">
                  <a16:creationId xmlns:a16="http://schemas.microsoft.com/office/drawing/2014/main" id="{26FABE2B-1F85-6AEB-69C8-F2102C40E1B7}"/>
                </a:ext>
              </a:extLst>
            </p:cNvPr>
            <p:cNvPicPr>
              <a:picLocks noChangeAspect="1"/>
            </p:cNvPicPr>
            <p:nvPr/>
          </p:nvPicPr>
          <p:blipFill>
            <a:blip r:embed="rId5"/>
            <a:stretch>
              <a:fillRect/>
            </a:stretch>
          </p:blipFill>
          <p:spPr>
            <a:xfrm>
              <a:off x="2706797" y="2912503"/>
              <a:ext cx="201168" cy="201168"/>
            </a:xfrm>
            <a:prstGeom prst="rect">
              <a:avLst/>
            </a:prstGeom>
          </p:spPr>
        </p:pic>
        <p:sp>
          <p:nvSpPr>
            <p:cNvPr id="54" name="Rounded Rectangle 53">
              <a:extLst>
                <a:ext uri="{FF2B5EF4-FFF2-40B4-BE49-F238E27FC236}">
                  <a16:creationId xmlns:a16="http://schemas.microsoft.com/office/drawing/2014/main" id="{A18000B1-AB80-F4A8-A04A-115B6ECD59A2}"/>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55" name="Picture 54">
            <a:extLst>
              <a:ext uri="{FF2B5EF4-FFF2-40B4-BE49-F238E27FC236}">
                <a16:creationId xmlns:a16="http://schemas.microsoft.com/office/drawing/2014/main" id="{558B07DE-CD1B-E79F-D701-40619C9E38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5165454"/>
            <a:ext cx="205163" cy="205163"/>
          </a:xfrm>
          <a:prstGeom prst="rect">
            <a:avLst/>
          </a:prstGeom>
        </p:spPr>
      </p:pic>
      <p:pic>
        <p:nvPicPr>
          <p:cNvPr id="56" name="Picture 55">
            <a:extLst>
              <a:ext uri="{FF2B5EF4-FFF2-40B4-BE49-F238E27FC236}">
                <a16:creationId xmlns:a16="http://schemas.microsoft.com/office/drawing/2014/main" id="{1725C765-D507-36E2-112E-CB9A94A113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2231891"/>
            <a:ext cx="205163" cy="205163"/>
          </a:xfrm>
          <a:prstGeom prst="rect">
            <a:avLst/>
          </a:prstGeom>
        </p:spPr>
      </p:pic>
      <p:pic>
        <p:nvPicPr>
          <p:cNvPr id="57" name="Picture 56">
            <a:extLst>
              <a:ext uri="{FF2B5EF4-FFF2-40B4-BE49-F238E27FC236}">
                <a16:creationId xmlns:a16="http://schemas.microsoft.com/office/drawing/2014/main" id="{C3F1FC92-A49F-97A1-166E-678AB64ED4A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2561627"/>
            <a:ext cx="201168" cy="201168"/>
          </a:xfrm>
          <a:prstGeom prst="rect">
            <a:avLst/>
          </a:prstGeom>
        </p:spPr>
      </p:pic>
      <p:pic>
        <p:nvPicPr>
          <p:cNvPr id="58" name="Picture 57">
            <a:extLst>
              <a:ext uri="{FF2B5EF4-FFF2-40B4-BE49-F238E27FC236}">
                <a16:creationId xmlns:a16="http://schemas.microsoft.com/office/drawing/2014/main" id="{DD39222E-E078-C712-FE59-882059C699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2887368"/>
            <a:ext cx="205163" cy="205163"/>
          </a:xfrm>
          <a:prstGeom prst="rect">
            <a:avLst/>
          </a:prstGeom>
        </p:spPr>
      </p:pic>
      <p:pic>
        <p:nvPicPr>
          <p:cNvPr id="59" name="Picture 58">
            <a:extLst>
              <a:ext uri="{FF2B5EF4-FFF2-40B4-BE49-F238E27FC236}">
                <a16:creationId xmlns:a16="http://schemas.microsoft.com/office/drawing/2014/main" id="{5286E15B-40A7-9565-08FB-290DB4724CD0}"/>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228276" y="3217104"/>
            <a:ext cx="201168" cy="201168"/>
          </a:xfrm>
          <a:prstGeom prst="rect">
            <a:avLst/>
          </a:prstGeom>
        </p:spPr>
      </p:pic>
      <p:pic>
        <p:nvPicPr>
          <p:cNvPr id="60" name="Picture 59">
            <a:extLst>
              <a:ext uri="{FF2B5EF4-FFF2-40B4-BE49-F238E27FC236}">
                <a16:creationId xmlns:a16="http://schemas.microsoft.com/office/drawing/2014/main" id="{492CC7F9-C464-8A95-1EAC-A2B8A2D560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3542845"/>
            <a:ext cx="205163" cy="205163"/>
          </a:xfrm>
          <a:prstGeom prst="rect">
            <a:avLst/>
          </a:prstGeom>
        </p:spPr>
      </p:pic>
      <p:pic>
        <p:nvPicPr>
          <p:cNvPr id="61" name="Picture 60">
            <a:extLst>
              <a:ext uri="{FF2B5EF4-FFF2-40B4-BE49-F238E27FC236}">
                <a16:creationId xmlns:a16="http://schemas.microsoft.com/office/drawing/2014/main" id="{F175C0F6-F2EF-59DF-83FD-B201B8A789D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3872581"/>
            <a:ext cx="201168" cy="201168"/>
          </a:xfrm>
          <a:prstGeom prst="rect">
            <a:avLst/>
          </a:prstGeom>
        </p:spPr>
      </p:pic>
      <p:pic>
        <p:nvPicPr>
          <p:cNvPr id="62" name="Picture 61">
            <a:extLst>
              <a:ext uri="{FF2B5EF4-FFF2-40B4-BE49-F238E27FC236}">
                <a16:creationId xmlns:a16="http://schemas.microsoft.com/office/drawing/2014/main" id="{977D2B77-3525-6DF8-8992-F484E6D6AC61}"/>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5228276" y="4198322"/>
            <a:ext cx="201168" cy="201168"/>
          </a:xfrm>
          <a:prstGeom prst="rect">
            <a:avLst/>
          </a:prstGeom>
        </p:spPr>
      </p:pic>
      <p:pic>
        <p:nvPicPr>
          <p:cNvPr id="63" name="Picture 62">
            <a:extLst>
              <a:ext uri="{FF2B5EF4-FFF2-40B4-BE49-F238E27FC236}">
                <a16:creationId xmlns:a16="http://schemas.microsoft.com/office/drawing/2014/main" id="{E38415E7-84D5-B138-0A30-8433A73801E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4524063"/>
            <a:ext cx="201168" cy="201168"/>
          </a:xfrm>
          <a:prstGeom prst="rect">
            <a:avLst/>
          </a:prstGeom>
        </p:spPr>
      </p:pic>
      <p:pic>
        <p:nvPicPr>
          <p:cNvPr id="64" name="Picture 63">
            <a:extLst>
              <a:ext uri="{FF2B5EF4-FFF2-40B4-BE49-F238E27FC236}">
                <a16:creationId xmlns:a16="http://schemas.microsoft.com/office/drawing/2014/main" id="{FBC167FB-D9EE-E0E1-D07B-FF0FCE99572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28276" y="4849804"/>
            <a:ext cx="201168" cy="201168"/>
          </a:xfrm>
          <a:prstGeom prst="rect">
            <a:avLst/>
          </a:prstGeom>
        </p:spPr>
      </p:pic>
      <p:pic>
        <p:nvPicPr>
          <p:cNvPr id="65" name="Picture 64">
            <a:extLst>
              <a:ext uri="{FF2B5EF4-FFF2-40B4-BE49-F238E27FC236}">
                <a16:creationId xmlns:a16="http://schemas.microsoft.com/office/drawing/2014/main" id="{DD964EBD-0983-40CA-0087-17838D74F437}"/>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5228276" y="5175543"/>
            <a:ext cx="201168" cy="201168"/>
          </a:xfrm>
          <a:prstGeom prst="rect">
            <a:avLst/>
          </a:prstGeom>
        </p:spPr>
      </p:pic>
      <p:pic>
        <p:nvPicPr>
          <p:cNvPr id="66" name="Picture 65">
            <a:extLst>
              <a:ext uri="{FF2B5EF4-FFF2-40B4-BE49-F238E27FC236}">
                <a16:creationId xmlns:a16="http://schemas.microsoft.com/office/drawing/2014/main" id="{A6CD6EF3-7FCF-B449-D611-F60BC07D95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229606"/>
            <a:ext cx="205163" cy="205163"/>
          </a:xfrm>
          <a:prstGeom prst="rect">
            <a:avLst/>
          </a:prstGeom>
        </p:spPr>
      </p:pic>
      <p:pic>
        <p:nvPicPr>
          <p:cNvPr id="67" name="Picture 66">
            <a:extLst>
              <a:ext uri="{FF2B5EF4-FFF2-40B4-BE49-F238E27FC236}">
                <a16:creationId xmlns:a16="http://schemas.microsoft.com/office/drawing/2014/main" id="{F51B0A59-2118-501E-190E-55BE5A1AD3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557715"/>
            <a:ext cx="205163" cy="205163"/>
          </a:xfrm>
          <a:prstGeom prst="rect">
            <a:avLst/>
          </a:prstGeom>
        </p:spPr>
      </p:pic>
      <p:pic>
        <p:nvPicPr>
          <p:cNvPr id="68" name="Picture 67">
            <a:extLst>
              <a:ext uri="{FF2B5EF4-FFF2-40B4-BE49-F238E27FC236}">
                <a16:creationId xmlns:a16="http://schemas.microsoft.com/office/drawing/2014/main" id="{4401F860-C67A-5AAC-DC7F-199F8B3D615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885824"/>
            <a:ext cx="205163" cy="205163"/>
          </a:xfrm>
          <a:prstGeom prst="rect">
            <a:avLst/>
          </a:prstGeom>
        </p:spPr>
      </p:pic>
      <p:pic>
        <p:nvPicPr>
          <p:cNvPr id="69" name="Picture 68">
            <a:extLst>
              <a:ext uri="{FF2B5EF4-FFF2-40B4-BE49-F238E27FC236}">
                <a16:creationId xmlns:a16="http://schemas.microsoft.com/office/drawing/2014/main" id="{F7DBDCBE-0ED5-D954-90DE-70A8F7F2F8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3213933"/>
            <a:ext cx="205163" cy="205163"/>
          </a:xfrm>
          <a:prstGeom prst="rect">
            <a:avLst/>
          </a:prstGeom>
        </p:spPr>
      </p:pic>
      <p:pic>
        <p:nvPicPr>
          <p:cNvPr id="70" name="Picture 69">
            <a:extLst>
              <a:ext uri="{FF2B5EF4-FFF2-40B4-BE49-F238E27FC236}">
                <a16:creationId xmlns:a16="http://schemas.microsoft.com/office/drawing/2014/main" id="{258B1AA0-A710-FE1C-3B41-8E30BC7064C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93288" y="3542042"/>
            <a:ext cx="201168" cy="201168"/>
          </a:xfrm>
          <a:prstGeom prst="rect">
            <a:avLst/>
          </a:prstGeom>
        </p:spPr>
      </p:pic>
      <p:pic>
        <p:nvPicPr>
          <p:cNvPr id="71" name="Picture 70">
            <a:extLst>
              <a:ext uri="{FF2B5EF4-FFF2-40B4-BE49-F238E27FC236}">
                <a16:creationId xmlns:a16="http://schemas.microsoft.com/office/drawing/2014/main" id="{F92786F9-854D-6396-A02D-DE1666E3AF9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3866156"/>
            <a:ext cx="205163" cy="205163"/>
          </a:xfrm>
          <a:prstGeom prst="rect">
            <a:avLst/>
          </a:prstGeom>
        </p:spPr>
      </p:pic>
      <p:pic>
        <p:nvPicPr>
          <p:cNvPr id="72" name="Picture 71">
            <a:extLst>
              <a:ext uri="{FF2B5EF4-FFF2-40B4-BE49-F238E27FC236}">
                <a16:creationId xmlns:a16="http://schemas.microsoft.com/office/drawing/2014/main" id="{C8FBBFDE-864A-355E-C8DB-6D3109AB34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1290" y="4194265"/>
            <a:ext cx="205163" cy="205163"/>
          </a:xfrm>
          <a:prstGeom prst="rect">
            <a:avLst/>
          </a:prstGeom>
        </p:spPr>
      </p:pic>
      <p:pic>
        <p:nvPicPr>
          <p:cNvPr id="73" name="Picture 72">
            <a:extLst>
              <a:ext uri="{FF2B5EF4-FFF2-40B4-BE49-F238E27FC236}">
                <a16:creationId xmlns:a16="http://schemas.microsoft.com/office/drawing/2014/main" id="{ECA73FDE-8CB0-20BF-53BE-3BF37CC2653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91290" y="4522374"/>
            <a:ext cx="201168" cy="201168"/>
          </a:xfrm>
          <a:prstGeom prst="rect">
            <a:avLst/>
          </a:prstGeom>
        </p:spPr>
      </p:pic>
      <p:grpSp>
        <p:nvGrpSpPr>
          <p:cNvPr id="74" name="Group 73">
            <a:extLst>
              <a:ext uri="{FF2B5EF4-FFF2-40B4-BE49-F238E27FC236}">
                <a16:creationId xmlns:a16="http://schemas.microsoft.com/office/drawing/2014/main" id="{7A0DB733-3CE3-F744-DD12-1FD437387119}"/>
              </a:ext>
              <a:ext uri="{C183D7F6-B498-43B3-948B-1728B52AA6E4}">
                <adec:decorative xmlns:adec="http://schemas.microsoft.com/office/drawing/2017/decorative" val="1"/>
              </a:ext>
            </a:extLst>
          </p:cNvPr>
          <p:cNvGrpSpPr/>
          <p:nvPr/>
        </p:nvGrpSpPr>
        <p:grpSpPr>
          <a:xfrm>
            <a:off x="6896457" y="4846488"/>
            <a:ext cx="201168" cy="201168"/>
            <a:chOff x="6585626" y="1663539"/>
            <a:chExt cx="201168" cy="201168"/>
          </a:xfrm>
        </p:grpSpPr>
        <p:pic>
          <p:nvPicPr>
            <p:cNvPr id="75" name="Picture 74">
              <a:extLst>
                <a:ext uri="{FF2B5EF4-FFF2-40B4-BE49-F238E27FC236}">
                  <a16:creationId xmlns:a16="http://schemas.microsoft.com/office/drawing/2014/main" id="{2AA35414-7AAC-5C31-D670-62D699167927}"/>
                </a:ext>
              </a:extLst>
            </p:cNvPr>
            <p:cNvPicPr>
              <a:picLocks noChangeAspect="1"/>
            </p:cNvPicPr>
            <p:nvPr/>
          </p:nvPicPr>
          <p:blipFill>
            <a:blip r:embed="rId12"/>
            <a:stretch>
              <a:fillRect/>
            </a:stretch>
          </p:blipFill>
          <p:spPr>
            <a:xfrm>
              <a:off x="6585626" y="1663539"/>
              <a:ext cx="201168" cy="201168"/>
            </a:xfrm>
            <a:prstGeom prst="rect">
              <a:avLst/>
            </a:prstGeom>
          </p:spPr>
        </p:pic>
        <p:sp>
          <p:nvSpPr>
            <p:cNvPr id="76" name="Rounded Rectangle 75">
              <a:extLst>
                <a:ext uri="{FF2B5EF4-FFF2-40B4-BE49-F238E27FC236}">
                  <a16:creationId xmlns:a16="http://schemas.microsoft.com/office/drawing/2014/main" id="{0ECB68A9-13B2-1A02-076D-83578A71C519}"/>
                </a:ext>
              </a:extLst>
            </p:cNvPr>
            <p:cNvSpPr/>
            <p:nvPr/>
          </p:nvSpPr>
          <p:spPr>
            <a:xfrm>
              <a:off x="6585626" y="1663539"/>
              <a:ext cx="201168"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77" name="Picture 76">
            <a:extLst>
              <a:ext uri="{FF2B5EF4-FFF2-40B4-BE49-F238E27FC236}">
                <a16:creationId xmlns:a16="http://schemas.microsoft.com/office/drawing/2014/main" id="{8F2DEFDC-5BAB-25DE-B1EB-5A5FFEE99B37}"/>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l="8321" t="1799" r="8947" b="-25904"/>
          <a:stretch/>
        </p:blipFill>
        <p:spPr>
          <a:xfrm>
            <a:off x="6890530" y="5170605"/>
            <a:ext cx="201168" cy="201168"/>
          </a:xfrm>
          <a:prstGeom prst="roundRect">
            <a:avLst/>
          </a:prstGeom>
          <a:solidFill>
            <a:srgbClr val="FE0000"/>
          </a:solidFill>
        </p:spPr>
      </p:pic>
      <p:pic>
        <p:nvPicPr>
          <p:cNvPr id="78" name="Picture 77">
            <a:extLst>
              <a:ext uri="{FF2B5EF4-FFF2-40B4-BE49-F238E27FC236}">
                <a16:creationId xmlns:a16="http://schemas.microsoft.com/office/drawing/2014/main" id="{AED5BCAD-7379-861F-1BE9-89B8DBE03DA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238220"/>
            <a:ext cx="205163" cy="205163"/>
          </a:xfrm>
          <a:prstGeom prst="rect">
            <a:avLst/>
          </a:prstGeom>
        </p:spPr>
      </p:pic>
      <p:pic>
        <p:nvPicPr>
          <p:cNvPr id="79" name="Picture 78">
            <a:extLst>
              <a:ext uri="{FF2B5EF4-FFF2-40B4-BE49-F238E27FC236}">
                <a16:creationId xmlns:a16="http://schemas.microsoft.com/office/drawing/2014/main" id="{96B41821-048A-3687-B81C-6A41D8F3C4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565336"/>
            <a:ext cx="205163" cy="205163"/>
          </a:xfrm>
          <a:prstGeom prst="rect">
            <a:avLst/>
          </a:prstGeom>
        </p:spPr>
      </p:pic>
      <p:pic>
        <p:nvPicPr>
          <p:cNvPr id="80" name="Picture 79">
            <a:extLst>
              <a:ext uri="{FF2B5EF4-FFF2-40B4-BE49-F238E27FC236}">
                <a16:creationId xmlns:a16="http://schemas.microsoft.com/office/drawing/2014/main" id="{08AE05F1-A84E-7BF3-7A1E-82F71255D97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892452"/>
            <a:ext cx="205163" cy="205163"/>
          </a:xfrm>
          <a:prstGeom prst="rect">
            <a:avLst/>
          </a:prstGeom>
        </p:spPr>
      </p:pic>
      <p:pic>
        <p:nvPicPr>
          <p:cNvPr id="81" name="Picture 80">
            <a:extLst>
              <a:ext uri="{FF2B5EF4-FFF2-40B4-BE49-F238E27FC236}">
                <a16:creationId xmlns:a16="http://schemas.microsoft.com/office/drawing/2014/main" id="{6998E765-4DD8-8F41-B0B5-7A05AF624A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219568"/>
            <a:ext cx="205163" cy="205163"/>
          </a:xfrm>
          <a:prstGeom prst="rect">
            <a:avLst/>
          </a:prstGeom>
        </p:spPr>
      </p:pic>
      <p:pic>
        <p:nvPicPr>
          <p:cNvPr id="82" name="Picture 81">
            <a:extLst>
              <a:ext uri="{FF2B5EF4-FFF2-40B4-BE49-F238E27FC236}">
                <a16:creationId xmlns:a16="http://schemas.microsoft.com/office/drawing/2014/main" id="{150E02DE-BB7D-E784-0C76-95C0034C97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873800"/>
            <a:ext cx="205163" cy="205163"/>
          </a:xfrm>
          <a:prstGeom prst="rect">
            <a:avLst/>
          </a:prstGeom>
        </p:spPr>
      </p:pic>
      <p:pic>
        <p:nvPicPr>
          <p:cNvPr id="83" name="Picture 82">
            <a:extLst>
              <a:ext uri="{FF2B5EF4-FFF2-40B4-BE49-F238E27FC236}">
                <a16:creationId xmlns:a16="http://schemas.microsoft.com/office/drawing/2014/main" id="{32CEDA7A-E44D-A39D-22D3-47794F0C6A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4200916"/>
            <a:ext cx="205163" cy="205163"/>
          </a:xfrm>
          <a:prstGeom prst="rect">
            <a:avLst/>
          </a:prstGeom>
        </p:spPr>
      </p:pic>
      <p:pic>
        <p:nvPicPr>
          <p:cNvPr id="84" name="Picture 83">
            <a:extLst>
              <a:ext uri="{FF2B5EF4-FFF2-40B4-BE49-F238E27FC236}">
                <a16:creationId xmlns:a16="http://schemas.microsoft.com/office/drawing/2014/main" id="{A54E54C0-9E01-BBF4-381F-F80E6998EEB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546684"/>
            <a:ext cx="205163" cy="205163"/>
          </a:xfrm>
          <a:prstGeom prst="rect">
            <a:avLst/>
          </a:prstGeom>
        </p:spPr>
      </p:pic>
      <p:pic>
        <p:nvPicPr>
          <p:cNvPr id="85" name="Picture 84">
            <a:extLst>
              <a:ext uri="{FF2B5EF4-FFF2-40B4-BE49-F238E27FC236}">
                <a16:creationId xmlns:a16="http://schemas.microsoft.com/office/drawing/2014/main" id="{05EDC56B-CFF8-D821-7749-3F1994F992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4528032"/>
            <a:ext cx="205163" cy="205163"/>
          </a:xfrm>
          <a:prstGeom prst="rect">
            <a:avLst/>
          </a:prstGeom>
        </p:spPr>
      </p:pic>
      <p:sp>
        <p:nvSpPr>
          <p:cNvPr id="86" name="Rectangle 85">
            <a:extLst>
              <a:ext uri="{FF2B5EF4-FFF2-40B4-BE49-F238E27FC236}">
                <a16:creationId xmlns:a16="http://schemas.microsoft.com/office/drawing/2014/main" id="{54189DD0-19FE-0D0A-9B65-1F631B2FA1F3}"/>
              </a:ext>
              <a:ext uri="{C183D7F6-B498-43B3-948B-1728B52AA6E4}">
                <adec:decorative xmlns:adec="http://schemas.microsoft.com/office/drawing/2017/decorative" val="1"/>
              </a:ext>
            </a:extLst>
          </p:cNvPr>
          <p:cNvSpPr/>
          <p:nvPr/>
        </p:nvSpPr>
        <p:spPr>
          <a:xfrm>
            <a:off x="4699069" y="1188804"/>
            <a:ext cx="108000" cy="108000"/>
          </a:xfrm>
          <a:prstGeom prst="rect">
            <a:avLst/>
          </a:prstGeom>
          <a:solidFill>
            <a:srgbClr val="9DA6A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7" name="Rectangle 86">
            <a:extLst>
              <a:ext uri="{FF2B5EF4-FFF2-40B4-BE49-F238E27FC236}">
                <a16:creationId xmlns:a16="http://schemas.microsoft.com/office/drawing/2014/main" id="{3B464DD0-DE38-FC79-0E28-14450D802FE6}"/>
              </a:ext>
              <a:ext uri="{C183D7F6-B498-43B3-948B-1728B52AA6E4}">
                <adec:decorative xmlns:adec="http://schemas.microsoft.com/office/drawing/2017/decorative" val="1"/>
              </a:ext>
            </a:extLst>
          </p:cNvPr>
          <p:cNvSpPr/>
          <p:nvPr/>
        </p:nvSpPr>
        <p:spPr>
          <a:xfrm>
            <a:off x="6879005" y="1188804"/>
            <a:ext cx="108000" cy="108000"/>
          </a:xfrm>
          <a:prstGeom prst="rect">
            <a:avLst/>
          </a:prstGeom>
          <a:solidFill>
            <a:srgbClr val="ECEFF1"/>
          </a:solidFill>
          <a:ln w="9525" cap="flat">
            <a:solidFill>
              <a:srgbClr val="9DA6AB"/>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88" name="Picture 87">
            <a:extLst>
              <a:ext uri="{FF2B5EF4-FFF2-40B4-BE49-F238E27FC236}">
                <a16:creationId xmlns:a16="http://schemas.microsoft.com/office/drawing/2014/main" id="{A52574B8-647F-80DA-8A13-B7DAC32DBDAC}"/>
              </a:ext>
              <a:ext uri="{C183D7F6-B498-43B3-948B-1728B52AA6E4}">
                <adec:decorative xmlns:adec="http://schemas.microsoft.com/office/drawing/2017/decorative" val="1"/>
              </a:ext>
            </a:extLst>
          </p:cNvPr>
          <p:cNvPicPr>
            <a:picLocks noChangeAspect="1"/>
          </p:cNvPicPr>
          <p:nvPr/>
        </p:nvPicPr>
        <p:blipFill>
          <a:blip r:embed="rId14">
            <a:alphaModFix/>
          </a:blip>
          <a:stretch>
            <a:fillRect/>
          </a:stretch>
        </p:blipFill>
        <p:spPr>
          <a:xfrm>
            <a:off x="610345" y="5171444"/>
            <a:ext cx="201168" cy="201168"/>
          </a:xfrm>
          <a:prstGeom prst="rect">
            <a:avLst/>
          </a:prstGeom>
        </p:spPr>
      </p:pic>
      <p:pic>
        <p:nvPicPr>
          <p:cNvPr id="89" name="Picture 88">
            <a:extLst>
              <a:ext uri="{FF2B5EF4-FFF2-40B4-BE49-F238E27FC236}">
                <a16:creationId xmlns:a16="http://schemas.microsoft.com/office/drawing/2014/main" id="{AEABE10F-40D4-833E-286A-CB1FE1D33C8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5182261"/>
            <a:ext cx="205163" cy="205163"/>
          </a:xfrm>
          <a:prstGeom prst="rect">
            <a:avLst/>
          </a:prstGeom>
        </p:spPr>
      </p:pic>
      <p:pic>
        <p:nvPicPr>
          <p:cNvPr id="90" name="Picture 89">
            <a:extLst>
              <a:ext uri="{FF2B5EF4-FFF2-40B4-BE49-F238E27FC236}">
                <a16:creationId xmlns:a16="http://schemas.microsoft.com/office/drawing/2014/main" id="{DD12318C-B6E0-2BED-CD7E-74D6CF6D5D26}"/>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l="8321" t="1799" r="8947" b="-25904"/>
          <a:stretch/>
        </p:blipFill>
        <p:spPr>
          <a:xfrm>
            <a:off x="7787677" y="4851427"/>
            <a:ext cx="201168" cy="201168"/>
          </a:xfrm>
          <a:prstGeom prst="roundRect">
            <a:avLst/>
          </a:prstGeom>
          <a:solidFill>
            <a:srgbClr val="FE0000"/>
          </a:solidFill>
        </p:spPr>
      </p:pic>
      <p:sp>
        <p:nvSpPr>
          <p:cNvPr id="3" name="Footer Placeholder 4">
            <a:extLst>
              <a:ext uri="{FF2B5EF4-FFF2-40B4-BE49-F238E27FC236}">
                <a16:creationId xmlns:a16="http://schemas.microsoft.com/office/drawing/2014/main" id="{B7C68A82-1BDD-6313-6777-C131D1CDD087}"/>
              </a:ext>
            </a:extLst>
          </p:cNvPr>
          <p:cNvSpPr txBox="1">
            <a:spLocks/>
          </p:cNvSpPr>
          <p:nvPr/>
        </p:nvSpPr>
        <p:spPr>
          <a:xfrm>
            <a:off x="444244" y="5699221"/>
            <a:ext cx="8290135" cy="64421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MSCI, RIMES. As of December 31, 2025. Past results are not predictive of results in future periods.</a:t>
            </a:r>
          </a:p>
          <a:p>
            <a:r>
              <a:rPr lang="en-US"/>
              <a:t>Observation date for each set of holdings is December 31 of the year, except in 2000. For example, the observation date for the largest companies in 1980 is December 31, 1980. The exception for 2000 uses the observation date of February 28, 2000, as it reflects the closest month-end peak of the tech bubble.</a:t>
            </a:r>
          </a:p>
          <a:p>
            <a:r>
              <a:rPr lang="en-US"/>
              <a:t>Next 10 years return refers to the average annual total return of the stock or index from the current decade's beginning observation date to the beginning of the next decade.</a:t>
            </a:r>
          </a:p>
        </p:txBody>
      </p:sp>
    </p:spTree>
    <p:extLst>
      <p:ext uri="{BB962C8B-B14F-4D97-AF65-F5344CB8AC3E}">
        <p14:creationId xmlns:p14="http://schemas.microsoft.com/office/powerpoint/2010/main" val="9879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F18F7-D7B8-1438-51A4-262EC301890F}"/>
            </a:ext>
          </a:extLst>
        </p:cNvPr>
        <p:cNvGrpSpPr/>
        <p:nvPr/>
      </p:nvGrpSpPr>
      <p:grpSpPr>
        <a:xfrm>
          <a:off x="0" y="0"/>
          <a:ext cx="0" cy="0"/>
          <a:chOff x="0" y="0"/>
          <a:chExt cx="0" cy="0"/>
        </a:xfrm>
      </p:grpSpPr>
      <p:sp>
        <p:nvSpPr>
          <p:cNvPr id="285" name="Text Placeholder 284">
            <a:extLst>
              <a:ext uri="{FF2B5EF4-FFF2-40B4-BE49-F238E27FC236}">
                <a16:creationId xmlns:a16="http://schemas.microsoft.com/office/drawing/2014/main" id="{4721783F-4470-96D0-A015-8673E4E07D53}"/>
              </a:ext>
            </a:extLst>
          </p:cNvPr>
          <p:cNvSpPr>
            <a:spLocks noGrp="1"/>
          </p:cNvSpPr>
          <p:nvPr>
            <p:ph type="body" sz="quarter" idx="16"/>
          </p:nvPr>
        </p:nvSpPr>
        <p:spPr/>
        <p:txBody>
          <a:bodyPr/>
          <a:lstStyle/>
          <a:p>
            <a:r>
              <a:rPr lang="en-US"/>
              <a:t>OVERVIEW</a:t>
            </a:r>
          </a:p>
        </p:txBody>
      </p:sp>
      <p:sp>
        <p:nvSpPr>
          <p:cNvPr id="281" name="Title 280">
            <a:extLst>
              <a:ext uri="{FF2B5EF4-FFF2-40B4-BE49-F238E27FC236}">
                <a16:creationId xmlns:a16="http://schemas.microsoft.com/office/drawing/2014/main" id="{D8B14714-8542-BB7B-BBCF-03B6A1BC1C90}"/>
              </a:ext>
            </a:extLst>
          </p:cNvPr>
          <p:cNvSpPr>
            <a:spLocks noGrp="1"/>
          </p:cNvSpPr>
          <p:nvPr>
            <p:ph type="title"/>
          </p:nvPr>
        </p:nvSpPr>
        <p:spPr/>
        <p:txBody>
          <a:bodyPr/>
          <a:lstStyle/>
          <a:p>
            <a:r>
              <a:rPr lang="en-US"/>
              <a:t>U.S. and emerging markets (EM) concentrated in a handful of stocks</a:t>
            </a:r>
            <a:endParaRPr lang="en-MX"/>
          </a:p>
        </p:txBody>
      </p:sp>
      <p:cxnSp>
        <p:nvCxnSpPr>
          <p:cNvPr id="35" name="Straight Connector 34">
            <a:extLst>
              <a:ext uri="{FF2B5EF4-FFF2-40B4-BE49-F238E27FC236}">
                <a16:creationId xmlns:a16="http://schemas.microsoft.com/office/drawing/2014/main" id="{12A2CA93-2378-6E49-9453-C8D56A99FE0A}"/>
              </a:ext>
              <a:ext uri="{C183D7F6-B498-43B3-948B-1728B52AA6E4}">
                <adec:decorative xmlns:adec="http://schemas.microsoft.com/office/drawing/2017/decorative" val="1"/>
              </a:ext>
            </a:extLst>
          </p:cNvPr>
          <p:cNvCxnSpPr>
            <a:cxnSpLocks/>
          </p:cNvCxnSpPr>
          <p:nvPr/>
        </p:nvCxnSpPr>
        <p:spPr>
          <a:xfrm>
            <a:off x="438483" y="1352391"/>
            <a:ext cx="826680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F14BDA05-72F8-8F52-AB10-B2F17F100C4E}"/>
              </a:ext>
            </a:extLst>
          </p:cNvPr>
          <p:cNvSpPr txBox="1"/>
          <p:nvPr/>
        </p:nvSpPr>
        <p:spPr>
          <a:xfrm>
            <a:off x="2683077" y="1162805"/>
            <a:ext cx="3777615" cy="307777"/>
          </a:xfrm>
          <a:prstGeom prst="rect">
            <a:avLst/>
          </a:prstGeom>
          <a:solidFill>
            <a:schemeClr val="bg1"/>
          </a:solidFill>
        </p:spPr>
        <p:txBody>
          <a:bodyPr wrap="square" rtlCol="0">
            <a:spAutoFit/>
          </a:bodyPr>
          <a:lstStyle/>
          <a:p>
            <a:pPr algn="ctr"/>
            <a:r>
              <a:rPr lang="en-US" sz="1400" b="1">
                <a:solidFill>
                  <a:srgbClr val="083469"/>
                </a:solidFill>
                <a:latin typeface="AvenirNext LT Com Regular" panose="020B0503020202020204" pitchFamily="34" charset="0"/>
              </a:rPr>
              <a:t>Top 10 company concentration by index</a:t>
            </a:r>
          </a:p>
        </p:txBody>
      </p:sp>
      <p:grpSp>
        <p:nvGrpSpPr>
          <p:cNvPr id="3" name="Group 2">
            <a:extLst>
              <a:ext uri="{FF2B5EF4-FFF2-40B4-BE49-F238E27FC236}">
                <a16:creationId xmlns:a16="http://schemas.microsoft.com/office/drawing/2014/main" id="{3A128C5E-D486-E396-8E58-8B18B78E7205}"/>
              </a:ext>
              <a:ext uri="{C183D7F6-B498-43B3-948B-1728B52AA6E4}">
                <adec:decorative xmlns:adec="http://schemas.microsoft.com/office/drawing/2017/decorative" val="1"/>
              </a:ext>
            </a:extLst>
          </p:cNvPr>
          <p:cNvGrpSpPr/>
          <p:nvPr/>
        </p:nvGrpSpPr>
        <p:grpSpPr>
          <a:xfrm>
            <a:off x="1768868" y="1922978"/>
            <a:ext cx="6315696" cy="3280118"/>
            <a:chOff x="5490386" y="2074236"/>
            <a:chExt cx="6245367" cy="3331778"/>
          </a:xfrm>
        </p:grpSpPr>
        <p:cxnSp>
          <p:nvCxnSpPr>
            <p:cNvPr id="164" name="Straight Connector 163">
              <a:extLst>
                <a:ext uri="{FF2B5EF4-FFF2-40B4-BE49-F238E27FC236}">
                  <a16:creationId xmlns:a16="http://schemas.microsoft.com/office/drawing/2014/main" id="{1EEA1C6E-AAF5-E27A-AFA7-42D00389C22C}"/>
                </a:ext>
              </a:extLst>
            </p:cNvPr>
            <p:cNvCxnSpPr/>
            <p:nvPr/>
          </p:nvCxnSpPr>
          <p:spPr>
            <a:xfrm>
              <a:off x="5490386" y="207423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4180F059-CCCE-16BE-342D-667AD3335509}"/>
                </a:ext>
              </a:extLst>
            </p:cNvPr>
            <p:cNvCxnSpPr/>
            <p:nvPr/>
          </p:nvCxnSpPr>
          <p:spPr>
            <a:xfrm>
              <a:off x="5490386" y="2447353"/>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id="{4AFAD31C-AA6B-5255-D364-5467A85E4118}"/>
                </a:ext>
              </a:extLst>
            </p:cNvPr>
            <p:cNvCxnSpPr/>
            <p:nvPr/>
          </p:nvCxnSpPr>
          <p:spPr>
            <a:xfrm>
              <a:off x="5490386" y="2815215"/>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3B4AB374-AF95-C9F2-4549-66EF58D617A1}"/>
                </a:ext>
              </a:extLst>
            </p:cNvPr>
            <p:cNvCxnSpPr/>
            <p:nvPr/>
          </p:nvCxnSpPr>
          <p:spPr>
            <a:xfrm>
              <a:off x="5490386" y="318307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id="{B06D8CB6-B1FD-ABA6-B674-385002D271E2}"/>
                </a:ext>
              </a:extLst>
            </p:cNvPr>
            <p:cNvCxnSpPr/>
            <p:nvPr/>
          </p:nvCxnSpPr>
          <p:spPr>
            <a:xfrm>
              <a:off x="5490386" y="3561449"/>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F6DAA48E-4185-10E0-A86F-593A8AE42D28}"/>
                </a:ext>
              </a:extLst>
            </p:cNvPr>
            <p:cNvCxnSpPr/>
            <p:nvPr/>
          </p:nvCxnSpPr>
          <p:spPr>
            <a:xfrm>
              <a:off x="5490386" y="392405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a16="http://schemas.microsoft.com/office/drawing/2014/main" id="{11B1749A-76C0-1B94-1720-06BCC8A3E63E}"/>
                </a:ext>
              </a:extLst>
            </p:cNvPr>
            <p:cNvCxnSpPr/>
            <p:nvPr/>
          </p:nvCxnSpPr>
          <p:spPr>
            <a:xfrm>
              <a:off x="5490386" y="4302428"/>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B9728086-3889-0A5C-B807-F5A5461B4F72}"/>
                </a:ext>
              </a:extLst>
            </p:cNvPr>
            <p:cNvCxnSpPr/>
            <p:nvPr/>
          </p:nvCxnSpPr>
          <p:spPr>
            <a:xfrm>
              <a:off x="5490386" y="4670290"/>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A965A7AC-6643-AE01-199F-60BA4F6A6DFF}"/>
                </a:ext>
              </a:extLst>
            </p:cNvPr>
            <p:cNvCxnSpPr/>
            <p:nvPr/>
          </p:nvCxnSpPr>
          <p:spPr>
            <a:xfrm>
              <a:off x="5490386" y="504340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453A4174-5311-2DEC-7CBF-5B88E3F3D8BA}"/>
                </a:ext>
              </a:extLst>
            </p:cNvPr>
            <p:cNvCxnSpPr/>
            <p:nvPr/>
          </p:nvCxnSpPr>
          <p:spPr>
            <a:xfrm>
              <a:off x="5490386" y="5406014"/>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sp>
        <p:nvSpPr>
          <p:cNvPr id="186" name="TextBox 185">
            <a:extLst>
              <a:ext uri="{FF2B5EF4-FFF2-40B4-BE49-F238E27FC236}">
                <a16:creationId xmlns:a16="http://schemas.microsoft.com/office/drawing/2014/main" id="{4EE69300-56C9-2408-E04C-553C2E11412C}"/>
              </a:ext>
              <a:ext uri="{C183D7F6-B498-43B3-948B-1728B52AA6E4}">
                <adec:decorative xmlns:adec="http://schemas.microsoft.com/office/drawing/2017/decorative" val="0"/>
              </a:ext>
            </a:extLst>
          </p:cNvPr>
          <p:cNvSpPr txBox="1"/>
          <p:nvPr/>
        </p:nvSpPr>
        <p:spPr>
          <a:xfrm>
            <a:off x="1364819" y="1501168"/>
            <a:ext cx="1974183" cy="276999"/>
          </a:xfrm>
          <a:prstGeom prst="rect">
            <a:avLst/>
          </a:prstGeom>
          <a:noFill/>
        </p:spPr>
        <p:txBody>
          <a:bodyPr wrap="square">
            <a:spAutoFit/>
          </a:bodyPr>
          <a:lstStyle/>
          <a:p>
            <a:pPr marL="0" marR="0" indent="0" algn="l">
              <a:buNone/>
            </a:pPr>
            <a:r>
              <a:rPr lang="en-US" sz="1200">
                <a:solidFill>
                  <a:srgbClr val="222222"/>
                </a:solidFill>
                <a:effectLst/>
                <a:latin typeface="AvenirNext LT Com Regular" panose="020B0503020202020204" pitchFamily="34" charset="0"/>
              </a:rPr>
              <a:t>Combined index weight</a:t>
            </a:r>
            <a:endParaRPr lang="en-US" sz="1600">
              <a:latin typeface="AvenirNext LT Com Regular" panose="020B0503020202020204" pitchFamily="34" charset="0"/>
            </a:endParaRPr>
          </a:p>
        </p:txBody>
      </p:sp>
      <p:graphicFrame>
        <p:nvGraphicFramePr>
          <p:cNvPr id="4" name="Chart 3" descr="Stacked bar chart compares the weight of the top 10 holdings in three major equity indices as of June 30, 2026. The top 10 stocks account for 37.9% of the S&amp;P 500 Index and 41% of the MSCI Emerging Markets Index, led by large technology and semiconductor companies such as NVIDIA, Apple, TSMC, Samsung Electronics and SK hynix. By contrast, the top 10 holdings in the MSCI EAFE Index represent only 14.4% of the index. The chart highlights that both US and emerging markets benchmarks are concentrated in a handful of stocks, while developed international markets are more diversified.">
            <a:extLst>
              <a:ext uri="{FF2B5EF4-FFF2-40B4-BE49-F238E27FC236}">
                <a16:creationId xmlns:a16="http://schemas.microsoft.com/office/drawing/2014/main" id="{4AB4797B-875C-64F4-3B79-EBA3C457097B}"/>
              </a:ext>
            </a:extLst>
          </p:cNvPr>
          <p:cNvGraphicFramePr>
            <a:graphicFrameLocks/>
          </p:cNvGraphicFramePr>
          <p:nvPr/>
        </p:nvGraphicFramePr>
        <p:xfrm>
          <a:off x="897633" y="1162805"/>
          <a:ext cx="7097242" cy="4799083"/>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C534AAC7-C1BE-EC9C-1D30-0760BA20B566}"/>
              </a:ext>
              <a:ext uri="{C183D7F6-B498-43B3-948B-1728B52AA6E4}">
                <adec:decorative xmlns:adec="http://schemas.microsoft.com/office/drawing/2017/decorative" val="1"/>
              </a:ext>
            </a:extLst>
          </p:cNvPr>
          <p:cNvGrpSpPr/>
          <p:nvPr/>
        </p:nvGrpSpPr>
        <p:grpSpPr>
          <a:xfrm>
            <a:off x="1364819" y="1800412"/>
            <a:ext cx="531030" cy="3911270"/>
            <a:chOff x="4943347" y="1930302"/>
            <a:chExt cx="547039" cy="4029181"/>
          </a:xfrm>
        </p:grpSpPr>
        <p:sp>
          <p:nvSpPr>
            <p:cNvPr id="153" name="TextBox 1">
              <a:extLst>
                <a:ext uri="{FF2B5EF4-FFF2-40B4-BE49-F238E27FC236}">
                  <a16:creationId xmlns:a16="http://schemas.microsoft.com/office/drawing/2014/main" id="{978DD56D-7ACC-C3FF-883E-342DE384BF0B}"/>
                </a:ext>
              </a:extLst>
            </p:cNvPr>
            <p:cNvSpPr txBox="1"/>
            <p:nvPr/>
          </p:nvSpPr>
          <p:spPr>
            <a:xfrm>
              <a:off x="4943347" y="23028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45</a:t>
              </a:r>
            </a:p>
          </p:txBody>
        </p:sp>
        <p:sp>
          <p:nvSpPr>
            <p:cNvPr id="154" name="TextBox 1">
              <a:extLst>
                <a:ext uri="{FF2B5EF4-FFF2-40B4-BE49-F238E27FC236}">
                  <a16:creationId xmlns:a16="http://schemas.microsoft.com/office/drawing/2014/main" id="{9D146C55-4D80-22F6-1916-04B9323820A6}"/>
                </a:ext>
              </a:extLst>
            </p:cNvPr>
            <p:cNvSpPr txBox="1"/>
            <p:nvPr/>
          </p:nvSpPr>
          <p:spPr>
            <a:xfrm>
              <a:off x="4943347" y="2658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40</a:t>
              </a:r>
            </a:p>
          </p:txBody>
        </p:sp>
        <p:sp>
          <p:nvSpPr>
            <p:cNvPr id="155" name="TextBox 1">
              <a:extLst>
                <a:ext uri="{FF2B5EF4-FFF2-40B4-BE49-F238E27FC236}">
                  <a16:creationId xmlns:a16="http://schemas.microsoft.com/office/drawing/2014/main" id="{209AE6E0-2D9A-5058-866C-D4A8C73B0C2A}"/>
                </a:ext>
              </a:extLst>
            </p:cNvPr>
            <p:cNvSpPr txBox="1"/>
            <p:nvPr/>
          </p:nvSpPr>
          <p:spPr>
            <a:xfrm>
              <a:off x="4943347" y="30479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35</a:t>
              </a:r>
            </a:p>
          </p:txBody>
        </p:sp>
        <p:sp>
          <p:nvSpPr>
            <p:cNvPr id="156" name="TextBox 1">
              <a:extLst>
                <a:ext uri="{FF2B5EF4-FFF2-40B4-BE49-F238E27FC236}">
                  <a16:creationId xmlns:a16="http://schemas.microsoft.com/office/drawing/2014/main" id="{6FD59A61-2A39-290D-D4BC-7BF47604CF23}"/>
                </a:ext>
              </a:extLst>
            </p:cNvPr>
            <p:cNvSpPr txBox="1"/>
            <p:nvPr/>
          </p:nvSpPr>
          <p:spPr>
            <a:xfrm>
              <a:off x="4943347" y="3420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30</a:t>
              </a:r>
            </a:p>
          </p:txBody>
        </p:sp>
        <p:sp>
          <p:nvSpPr>
            <p:cNvPr id="157" name="TextBox 1">
              <a:extLst>
                <a:ext uri="{FF2B5EF4-FFF2-40B4-BE49-F238E27FC236}">
                  <a16:creationId xmlns:a16="http://schemas.microsoft.com/office/drawing/2014/main" id="{2B0647B3-2BD2-7FF3-7F38-067314E13024}"/>
                </a:ext>
              </a:extLst>
            </p:cNvPr>
            <p:cNvSpPr txBox="1"/>
            <p:nvPr/>
          </p:nvSpPr>
          <p:spPr>
            <a:xfrm>
              <a:off x="4943347" y="3767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25</a:t>
              </a:r>
            </a:p>
          </p:txBody>
        </p:sp>
        <p:sp>
          <p:nvSpPr>
            <p:cNvPr id="158" name="TextBox 1">
              <a:extLst>
                <a:ext uri="{FF2B5EF4-FFF2-40B4-BE49-F238E27FC236}">
                  <a16:creationId xmlns:a16="http://schemas.microsoft.com/office/drawing/2014/main" id="{F5B6B2F8-B380-E36D-6A91-C39A6C6FCEF5}"/>
                </a:ext>
              </a:extLst>
            </p:cNvPr>
            <p:cNvSpPr txBox="1"/>
            <p:nvPr/>
          </p:nvSpPr>
          <p:spPr>
            <a:xfrm>
              <a:off x="4943347" y="4148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20</a:t>
              </a:r>
            </a:p>
          </p:txBody>
        </p:sp>
        <p:sp>
          <p:nvSpPr>
            <p:cNvPr id="159" name="TextBox 1">
              <a:extLst>
                <a:ext uri="{FF2B5EF4-FFF2-40B4-BE49-F238E27FC236}">
                  <a16:creationId xmlns:a16="http://schemas.microsoft.com/office/drawing/2014/main" id="{ECB81123-49AB-45C6-1980-1C605E4DC5B1}"/>
                </a:ext>
              </a:extLst>
            </p:cNvPr>
            <p:cNvSpPr txBox="1"/>
            <p:nvPr/>
          </p:nvSpPr>
          <p:spPr>
            <a:xfrm>
              <a:off x="4943347" y="45211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15</a:t>
              </a:r>
            </a:p>
          </p:txBody>
        </p:sp>
        <p:sp>
          <p:nvSpPr>
            <p:cNvPr id="160" name="TextBox 1">
              <a:extLst>
                <a:ext uri="{FF2B5EF4-FFF2-40B4-BE49-F238E27FC236}">
                  <a16:creationId xmlns:a16="http://schemas.microsoft.com/office/drawing/2014/main" id="{50CA7839-7369-6703-FB8F-4F85740DC060}"/>
                </a:ext>
              </a:extLst>
            </p:cNvPr>
            <p:cNvSpPr txBox="1"/>
            <p:nvPr/>
          </p:nvSpPr>
          <p:spPr>
            <a:xfrm>
              <a:off x="4943347" y="48936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10</a:t>
              </a:r>
            </a:p>
          </p:txBody>
        </p:sp>
        <p:sp>
          <p:nvSpPr>
            <p:cNvPr id="161" name="TextBox 1">
              <a:extLst>
                <a:ext uri="{FF2B5EF4-FFF2-40B4-BE49-F238E27FC236}">
                  <a16:creationId xmlns:a16="http://schemas.microsoft.com/office/drawing/2014/main" id="{FDC4C68C-FCC1-2CF9-B2C6-24786C87DA9D}"/>
                </a:ext>
              </a:extLst>
            </p:cNvPr>
            <p:cNvSpPr txBox="1"/>
            <p:nvPr/>
          </p:nvSpPr>
          <p:spPr>
            <a:xfrm>
              <a:off x="5052258" y="527463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a:t>
              </a:r>
            </a:p>
          </p:txBody>
        </p:sp>
        <p:sp>
          <p:nvSpPr>
            <p:cNvPr id="162" name="TextBox 1">
              <a:extLst>
                <a:ext uri="{FF2B5EF4-FFF2-40B4-BE49-F238E27FC236}">
                  <a16:creationId xmlns:a16="http://schemas.microsoft.com/office/drawing/2014/main" id="{E18F979E-F1F9-1CE6-C931-012EAB16FF8D}"/>
                </a:ext>
              </a:extLst>
            </p:cNvPr>
            <p:cNvSpPr txBox="1"/>
            <p:nvPr/>
          </p:nvSpPr>
          <p:spPr>
            <a:xfrm>
              <a:off x="5052258" y="567161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0</a:t>
              </a:r>
            </a:p>
          </p:txBody>
        </p:sp>
        <p:sp>
          <p:nvSpPr>
            <p:cNvPr id="163" name="TextBox 1">
              <a:extLst>
                <a:ext uri="{FF2B5EF4-FFF2-40B4-BE49-F238E27FC236}">
                  <a16:creationId xmlns:a16="http://schemas.microsoft.com/office/drawing/2014/main" id="{5395FB26-1F61-0808-D639-27CF2B4AEFBB}"/>
                </a:ext>
              </a:extLst>
            </p:cNvPr>
            <p:cNvSpPr txBox="1"/>
            <p:nvPr/>
          </p:nvSpPr>
          <p:spPr>
            <a:xfrm>
              <a:off x="4943347" y="1930302"/>
              <a:ext cx="547039" cy="28786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50%</a:t>
              </a:r>
            </a:p>
          </p:txBody>
        </p:sp>
      </p:grpSp>
      <p:grpSp>
        <p:nvGrpSpPr>
          <p:cNvPr id="8" name="Group 7">
            <a:extLst>
              <a:ext uri="{FF2B5EF4-FFF2-40B4-BE49-F238E27FC236}">
                <a16:creationId xmlns:a16="http://schemas.microsoft.com/office/drawing/2014/main" id="{6A22ED4E-8DF5-862F-AE90-B570E083FAE2}"/>
              </a:ext>
              <a:ext uri="{C183D7F6-B498-43B3-948B-1728B52AA6E4}">
                <adec:decorative xmlns:adec="http://schemas.microsoft.com/office/drawing/2017/decorative" val="1"/>
              </a:ext>
            </a:extLst>
          </p:cNvPr>
          <p:cNvGrpSpPr/>
          <p:nvPr/>
        </p:nvGrpSpPr>
        <p:grpSpPr>
          <a:xfrm>
            <a:off x="2270780" y="2372372"/>
            <a:ext cx="5989214" cy="3157637"/>
            <a:chOff x="5746703" y="2519504"/>
            <a:chExt cx="6169768" cy="3252829"/>
          </a:xfrm>
        </p:grpSpPr>
        <p:sp>
          <p:nvSpPr>
            <p:cNvPr id="13" name="TextBox 12">
              <a:extLst>
                <a:ext uri="{FF2B5EF4-FFF2-40B4-BE49-F238E27FC236}">
                  <a16:creationId xmlns:a16="http://schemas.microsoft.com/office/drawing/2014/main" id="{0A2ECEC7-31C7-408C-51CE-1BC1E366B06D}"/>
                </a:ext>
              </a:extLst>
            </p:cNvPr>
            <p:cNvSpPr txBox="1"/>
            <p:nvPr/>
          </p:nvSpPr>
          <p:spPr>
            <a:xfrm>
              <a:off x="5746703" y="2788982"/>
              <a:ext cx="640165" cy="190233"/>
            </a:xfrm>
            <a:prstGeom prst="rect">
              <a:avLst/>
            </a:prstGeom>
            <a:solidFill>
              <a:schemeClr val="bg1"/>
            </a:solidFill>
          </p:spPr>
          <p:txBody>
            <a:bodyPr wrap="square" tIns="0" rIns="0" bIns="0" rtlCol="0">
              <a:spAutoFit/>
            </a:bodyPr>
            <a:lstStyle/>
            <a:p>
              <a:r>
                <a:rPr lang="en-US" sz="1200" b="1">
                  <a:latin typeface="AvenirNext LT Com Regular" panose="020B0503020202020204" pitchFamily="34" charset="0"/>
                </a:rPr>
                <a:t>37.9%</a:t>
              </a:r>
            </a:p>
          </p:txBody>
        </p:sp>
        <p:grpSp>
          <p:nvGrpSpPr>
            <p:cNvPr id="14" name="Group 13">
              <a:extLst>
                <a:ext uri="{FF2B5EF4-FFF2-40B4-BE49-F238E27FC236}">
                  <a16:creationId xmlns:a16="http://schemas.microsoft.com/office/drawing/2014/main" id="{15588F9A-B617-1D4A-8C2E-36AB6E83013E}"/>
                </a:ext>
              </a:extLst>
            </p:cNvPr>
            <p:cNvGrpSpPr/>
            <p:nvPr/>
          </p:nvGrpSpPr>
          <p:grpSpPr>
            <a:xfrm>
              <a:off x="6376486" y="2791254"/>
              <a:ext cx="1325576" cy="2871851"/>
              <a:chOff x="6376486" y="2791254"/>
              <a:chExt cx="1325576" cy="2871851"/>
            </a:xfrm>
          </p:grpSpPr>
          <p:grpSp>
            <p:nvGrpSpPr>
              <p:cNvPr id="131" name="Group 130">
                <a:extLst>
                  <a:ext uri="{FF2B5EF4-FFF2-40B4-BE49-F238E27FC236}">
                    <a16:creationId xmlns:a16="http://schemas.microsoft.com/office/drawing/2014/main" id="{251580B0-FA80-8690-40FF-5311AFF7CCFA}"/>
                  </a:ext>
                </a:extLst>
              </p:cNvPr>
              <p:cNvGrpSpPr/>
              <p:nvPr/>
            </p:nvGrpSpPr>
            <p:grpSpPr>
              <a:xfrm>
                <a:off x="6489331" y="2791254"/>
                <a:ext cx="1212731" cy="2871851"/>
                <a:chOff x="6384873" y="2791254"/>
                <a:chExt cx="1212731" cy="2871851"/>
              </a:xfrm>
            </p:grpSpPr>
            <p:sp>
              <p:nvSpPr>
                <p:cNvPr id="143" name="TextBox 142">
                  <a:extLst>
                    <a:ext uri="{FF2B5EF4-FFF2-40B4-BE49-F238E27FC236}">
                      <a16:creationId xmlns:a16="http://schemas.microsoft.com/office/drawing/2014/main" id="{E9F7F2FE-5BDD-6F01-ED72-0D7AFEDDA408}"/>
                    </a:ext>
                  </a:extLst>
                </p:cNvPr>
                <p:cNvSpPr txBox="1"/>
                <p:nvPr/>
              </p:nvSpPr>
              <p:spPr>
                <a:xfrm>
                  <a:off x="6408845" y="3144351"/>
                  <a:ext cx="1188759" cy="246221"/>
                </a:xfrm>
                <a:prstGeom prst="rect">
                  <a:avLst/>
                </a:prstGeom>
                <a:solidFill>
                  <a:schemeClr val="bg1"/>
                </a:solidFill>
              </p:spPr>
              <p:txBody>
                <a:bodyPr wrap="square" lIns="0" rIns="0" rtlCol="0">
                  <a:spAutoFit/>
                </a:bodyPr>
                <a:lstStyle/>
                <a:p>
                  <a:pPr algn="l"/>
                  <a:r>
                    <a:rPr lang="en-US" sz="1000"/>
                    <a:t>Meta Platforms </a:t>
                  </a:r>
                  <a:r>
                    <a:rPr lang="en-US" sz="1000" b="1">
                      <a:latin typeface="AvenirNext LT Com Regular" panose="020B0503020202020204" pitchFamily="34" charset="0"/>
                    </a:rPr>
                    <a:t>1.9</a:t>
                  </a:r>
                </a:p>
              </p:txBody>
            </p:sp>
            <p:sp>
              <p:nvSpPr>
                <p:cNvPr id="144" name="TextBox 143">
                  <a:extLst>
                    <a:ext uri="{FF2B5EF4-FFF2-40B4-BE49-F238E27FC236}">
                      <a16:creationId xmlns:a16="http://schemas.microsoft.com/office/drawing/2014/main" id="{AB369EB2-9E04-E417-4B49-1458C6E147E7}"/>
                    </a:ext>
                  </a:extLst>
                </p:cNvPr>
                <p:cNvSpPr txBox="1"/>
                <p:nvPr/>
              </p:nvSpPr>
              <p:spPr>
                <a:xfrm>
                  <a:off x="6408845" y="5409189"/>
                  <a:ext cx="897147" cy="253916"/>
                </a:xfrm>
                <a:prstGeom prst="rect">
                  <a:avLst/>
                </a:prstGeom>
                <a:noFill/>
              </p:spPr>
              <p:txBody>
                <a:bodyPr wrap="square" lIns="0" rIns="0" rtlCol="0">
                  <a:spAutoFit/>
                </a:bodyPr>
                <a:lstStyle/>
                <a:p>
                  <a:pPr algn="l"/>
                  <a:r>
                    <a:rPr lang="en-US" sz="1000"/>
                    <a:t>NVIDIA </a:t>
                  </a:r>
                  <a:r>
                    <a:rPr lang="en-US" sz="1000" b="1">
                      <a:latin typeface="AvenirNext LT Com Regular" panose="020B0503020202020204" pitchFamily="34" charset="0"/>
                    </a:rPr>
                    <a:t>7.5</a:t>
                  </a:r>
                </a:p>
              </p:txBody>
            </p:sp>
            <p:sp>
              <p:nvSpPr>
                <p:cNvPr id="145" name="TextBox 144">
                  <a:extLst>
                    <a:ext uri="{FF2B5EF4-FFF2-40B4-BE49-F238E27FC236}">
                      <a16:creationId xmlns:a16="http://schemas.microsoft.com/office/drawing/2014/main" id="{73D5FCF2-3D7D-7352-E4EC-9AE7029A0597}"/>
                    </a:ext>
                  </a:extLst>
                </p:cNvPr>
                <p:cNvSpPr txBox="1"/>
                <p:nvPr/>
              </p:nvSpPr>
              <p:spPr>
                <a:xfrm>
                  <a:off x="6384873" y="4884673"/>
                  <a:ext cx="897147" cy="253916"/>
                </a:xfrm>
                <a:prstGeom prst="rect">
                  <a:avLst/>
                </a:prstGeom>
                <a:solidFill>
                  <a:schemeClr val="bg1"/>
                </a:solidFill>
              </p:spPr>
              <p:txBody>
                <a:bodyPr wrap="square" lIns="45720" rIns="0" rtlCol="0">
                  <a:spAutoFit/>
                </a:bodyPr>
                <a:lstStyle/>
                <a:p>
                  <a:pPr algn="l"/>
                  <a:r>
                    <a:rPr lang="en-US" sz="1000"/>
                    <a:t>Apple </a:t>
                  </a:r>
                  <a:r>
                    <a:rPr lang="en-US" sz="1000" b="1">
                      <a:latin typeface="AvenirNext LT Com Regular" panose="020B0503020202020204" pitchFamily="34" charset="0"/>
                    </a:rPr>
                    <a:t>6.6</a:t>
                  </a:r>
                </a:p>
              </p:txBody>
            </p:sp>
            <p:sp>
              <p:nvSpPr>
                <p:cNvPr id="146" name="TextBox 145">
                  <a:extLst>
                    <a:ext uri="{FF2B5EF4-FFF2-40B4-BE49-F238E27FC236}">
                      <a16:creationId xmlns:a16="http://schemas.microsoft.com/office/drawing/2014/main" id="{43D953D0-E0E1-CF42-1CB6-6A92F0F4AF00}"/>
                    </a:ext>
                  </a:extLst>
                </p:cNvPr>
                <p:cNvSpPr txBox="1"/>
                <p:nvPr/>
              </p:nvSpPr>
              <p:spPr>
                <a:xfrm>
                  <a:off x="6408845" y="4418161"/>
                  <a:ext cx="957903" cy="246221"/>
                </a:xfrm>
                <a:prstGeom prst="rect">
                  <a:avLst/>
                </a:prstGeom>
                <a:noFill/>
              </p:spPr>
              <p:txBody>
                <a:bodyPr wrap="square" lIns="0" rIns="0" rtlCol="0">
                  <a:spAutoFit/>
                </a:bodyPr>
                <a:lstStyle/>
                <a:p>
                  <a:pPr algn="l"/>
                  <a:r>
                    <a:rPr lang="en-US" sz="1000"/>
                    <a:t>Alphabet </a:t>
                  </a:r>
                  <a:r>
                    <a:rPr lang="en-US" sz="1000" b="1">
                      <a:latin typeface="AvenirNext LT Com Regular" panose="020B0503020202020204" pitchFamily="34" charset="0"/>
                    </a:rPr>
                    <a:t>5.8</a:t>
                  </a:r>
                </a:p>
              </p:txBody>
            </p:sp>
            <p:sp>
              <p:nvSpPr>
                <p:cNvPr id="147" name="TextBox 146">
                  <a:extLst>
                    <a:ext uri="{FF2B5EF4-FFF2-40B4-BE49-F238E27FC236}">
                      <a16:creationId xmlns:a16="http://schemas.microsoft.com/office/drawing/2014/main" id="{8C027D55-ACF2-989C-6D85-C59063CE42B6}"/>
                    </a:ext>
                  </a:extLst>
                </p:cNvPr>
                <p:cNvSpPr txBox="1"/>
                <p:nvPr/>
              </p:nvSpPr>
              <p:spPr>
                <a:xfrm>
                  <a:off x="6408845" y="4041135"/>
                  <a:ext cx="957903" cy="246221"/>
                </a:xfrm>
                <a:prstGeom prst="rect">
                  <a:avLst/>
                </a:prstGeom>
                <a:noFill/>
              </p:spPr>
              <p:txBody>
                <a:bodyPr wrap="square" lIns="0" rIns="0" rtlCol="0">
                  <a:spAutoFit/>
                </a:bodyPr>
                <a:lstStyle/>
                <a:p>
                  <a:pPr algn="l"/>
                  <a:r>
                    <a:rPr lang="en-US" sz="1000"/>
                    <a:t>Microsoft </a:t>
                  </a:r>
                  <a:r>
                    <a:rPr lang="en-US" sz="1000" b="1">
                      <a:latin typeface="AvenirNext LT Com Regular" panose="020B0503020202020204" pitchFamily="34" charset="0"/>
                    </a:rPr>
                    <a:t>4.3</a:t>
                  </a:r>
                </a:p>
              </p:txBody>
            </p:sp>
            <p:sp>
              <p:nvSpPr>
                <p:cNvPr id="148" name="TextBox 147">
                  <a:extLst>
                    <a:ext uri="{FF2B5EF4-FFF2-40B4-BE49-F238E27FC236}">
                      <a16:creationId xmlns:a16="http://schemas.microsoft.com/office/drawing/2014/main" id="{5D01D6AA-14AF-D07E-DE1D-B450257B641D}"/>
                    </a:ext>
                  </a:extLst>
                </p:cNvPr>
                <p:cNvSpPr txBox="1"/>
                <p:nvPr/>
              </p:nvSpPr>
              <p:spPr>
                <a:xfrm>
                  <a:off x="6408845" y="3734176"/>
                  <a:ext cx="957903" cy="246221"/>
                </a:xfrm>
                <a:prstGeom prst="rect">
                  <a:avLst/>
                </a:prstGeom>
                <a:solidFill>
                  <a:schemeClr val="bg1"/>
                </a:solidFill>
              </p:spPr>
              <p:txBody>
                <a:bodyPr wrap="square" lIns="0" rIns="0" rtlCol="0">
                  <a:spAutoFit/>
                </a:bodyPr>
                <a:lstStyle/>
                <a:p>
                  <a:pPr algn="l"/>
                  <a:r>
                    <a:rPr lang="en-US" sz="1000"/>
                    <a:t>Amazon </a:t>
                  </a:r>
                  <a:r>
                    <a:rPr lang="en-US" sz="1000" b="1">
                      <a:latin typeface="AvenirNext LT Com Regular" panose="020B0503020202020204" pitchFamily="34" charset="0"/>
                    </a:rPr>
                    <a:t>3.6</a:t>
                  </a:r>
                </a:p>
              </p:txBody>
            </p:sp>
            <p:sp>
              <p:nvSpPr>
                <p:cNvPr id="149" name="TextBox 148">
                  <a:extLst>
                    <a:ext uri="{FF2B5EF4-FFF2-40B4-BE49-F238E27FC236}">
                      <a16:creationId xmlns:a16="http://schemas.microsoft.com/office/drawing/2014/main" id="{C86B53A6-2C6E-95B0-10C7-9EA393CBE03E}"/>
                    </a:ext>
                  </a:extLst>
                </p:cNvPr>
                <p:cNvSpPr txBox="1"/>
                <p:nvPr/>
              </p:nvSpPr>
              <p:spPr>
                <a:xfrm>
                  <a:off x="6408845" y="3509281"/>
                  <a:ext cx="1104117" cy="246221"/>
                </a:xfrm>
                <a:prstGeom prst="rect">
                  <a:avLst/>
                </a:prstGeom>
                <a:solidFill>
                  <a:schemeClr val="bg1"/>
                </a:solidFill>
              </p:spPr>
              <p:txBody>
                <a:bodyPr wrap="square" lIns="0" rIns="0" rtlCol="0">
                  <a:spAutoFit/>
                </a:bodyPr>
                <a:lstStyle/>
                <a:p>
                  <a:pPr algn="l"/>
                  <a:r>
                    <a:rPr lang="en-US" sz="1000"/>
                    <a:t>Broadcom </a:t>
                  </a:r>
                  <a:r>
                    <a:rPr lang="en-US" sz="1000" b="1">
                      <a:latin typeface="AvenirNext LT Com Regular" panose="020B0503020202020204" pitchFamily="34" charset="0"/>
                    </a:rPr>
                    <a:t>2.8</a:t>
                  </a:r>
                </a:p>
              </p:txBody>
            </p:sp>
            <p:sp>
              <p:nvSpPr>
                <p:cNvPr id="150" name="TextBox 149">
                  <a:extLst>
                    <a:ext uri="{FF2B5EF4-FFF2-40B4-BE49-F238E27FC236}">
                      <a16:creationId xmlns:a16="http://schemas.microsoft.com/office/drawing/2014/main" id="{665AA69F-EFDE-A177-322C-9873F52ECFEA}"/>
                    </a:ext>
                  </a:extLst>
                </p:cNvPr>
                <p:cNvSpPr txBox="1"/>
                <p:nvPr/>
              </p:nvSpPr>
              <p:spPr>
                <a:xfrm>
                  <a:off x="6408845" y="3322724"/>
                  <a:ext cx="1104117" cy="246221"/>
                </a:xfrm>
                <a:prstGeom prst="rect">
                  <a:avLst/>
                </a:prstGeom>
                <a:noFill/>
              </p:spPr>
              <p:txBody>
                <a:bodyPr wrap="square" lIns="0" rIns="0" rtlCol="0">
                  <a:spAutoFit/>
                </a:bodyPr>
                <a:lstStyle/>
                <a:p>
                  <a:pPr algn="l"/>
                  <a:r>
                    <a:rPr lang="en-US" sz="1000"/>
                    <a:t>Micron </a:t>
                  </a:r>
                  <a:r>
                    <a:rPr lang="en-US" sz="1000" b="1">
                      <a:latin typeface="AvenirNext LT Com Regular" panose="020B0503020202020204" pitchFamily="34" charset="0"/>
                    </a:rPr>
                    <a:t>2.0</a:t>
                  </a:r>
                </a:p>
              </p:txBody>
            </p:sp>
            <p:sp>
              <p:nvSpPr>
                <p:cNvPr id="151" name="TextBox 150">
                  <a:extLst>
                    <a:ext uri="{FF2B5EF4-FFF2-40B4-BE49-F238E27FC236}">
                      <a16:creationId xmlns:a16="http://schemas.microsoft.com/office/drawing/2014/main" id="{6611E150-227B-2DA5-5928-8A09198EDC76}"/>
                    </a:ext>
                  </a:extLst>
                </p:cNvPr>
                <p:cNvSpPr txBox="1"/>
                <p:nvPr/>
              </p:nvSpPr>
              <p:spPr>
                <a:xfrm>
                  <a:off x="6408845" y="2962763"/>
                  <a:ext cx="736604" cy="246221"/>
                </a:xfrm>
                <a:prstGeom prst="rect">
                  <a:avLst/>
                </a:prstGeom>
                <a:noFill/>
              </p:spPr>
              <p:txBody>
                <a:bodyPr wrap="square" lIns="0" rIns="0" rtlCol="0">
                  <a:spAutoFit/>
                </a:bodyPr>
                <a:lstStyle/>
                <a:p>
                  <a:pPr algn="l"/>
                  <a:r>
                    <a:rPr lang="en-US" sz="1000"/>
                    <a:t>Tesla </a:t>
                  </a:r>
                  <a:r>
                    <a:rPr lang="en-US" sz="1000" b="1">
                      <a:latin typeface="AvenirNext LT Com Regular" panose="020B0503020202020204" pitchFamily="34" charset="0"/>
                    </a:rPr>
                    <a:t>1.8</a:t>
                  </a:r>
                </a:p>
              </p:txBody>
            </p:sp>
            <p:sp>
              <p:nvSpPr>
                <p:cNvPr id="152" name="TextBox 151">
                  <a:extLst>
                    <a:ext uri="{FF2B5EF4-FFF2-40B4-BE49-F238E27FC236}">
                      <a16:creationId xmlns:a16="http://schemas.microsoft.com/office/drawing/2014/main" id="{E8D35D4E-1699-42DD-4022-417EF383EF92}"/>
                    </a:ext>
                  </a:extLst>
                </p:cNvPr>
                <p:cNvSpPr txBox="1"/>
                <p:nvPr/>
              </p:nvSpPr>
              <p:spPr>
                <a:xfrm>
                  <a:off x="6408845" y="2791254"/>
                  <a:ext cx="817455" cy="246221"/>
                </a:xfrm>
                <a:prstGeom prst="rect">
                  <a:avLst/>
                </a:prstGeom>
                <a:noFill/>
              </p:spPr>
              <p:txBody>
                <a:bodyPr wrap="square" lIns="0" rIns="0" rtlCol="0">
                  <a:spAutoFit/>
                </a:bodyPr>
                <a:lstStyle/>
                <a:p>
                  <a:pPr algn="l"/>
                  <a:r>
                    <a:rPr lang="en-US" sz="1000"/>
                    <a:t>Eli Lilly </a:t>
                  </a:r>
                  <a:r>
                    <a:rPr lang="en-US" sz="1000" b="1">
                      <a:latin typeface="AvenirNext LT Com Regular" panose="020B0503020202020204" pitchFamily="34" charset="0"/>
                    </a:rPr>
                    <a:t>1.5</a:t>
                  </a:r>
                </a:p>
              </p:txBody>
            </p:sp>
          </p:grpSp>
          <p:grpSp>
            <p:nvGrpSpPr>
              <p:cNvPr id="132" name="Group 131">
                <a:extLst>
                  <a:ext uri="{FF2B5EF4-FFF2-40B4-BE49-F238E27FC236}">
                    <a16:creationId xmlns:a16="http://schemas.microsoft.com/office/drawing/2014/main" id="{25448088-375D-B87C-1A02-55ED4C938103}"/>
                  </a:ext>
                </a:extLst>
              </p:cNvPr>
              <p:cNvGrpSpPr/>
              <p:nvPr/>
            </p:nvGrpSpPr>
            <p:grpSpPr>
              <a:xfrm>
                <a:off x="6376486" y="2941762"/>
                <a:ext cx="101600" cy="2594385"/>
                <a:chOff x="6045200" y="3321501"/>
                <a:chExt cx="101600" cy="2594385"/>
              </a:xfrm>
            </p:grpSpPr>
            <p:cxnSp>
              <p:nvCxnSpPr>
                <p:cNvPr id="133" name="Straight Connector 132">
                  <a:extLst>
                    <a:ext uri="{FF2B5EF4-FFF2-40B4-BE49-F238E27FC236}">
                      <a16:creationId xmlns:a16="http://schemas.microsoft.com/office/drawing/2014/main" id="{74DC16E7-5C27-2808-02BB-9A409F5A52E3}"/>
                    </a:ext>
                  </a:extLst>
                </p:cNvPr>
                <p:cNvCxnSpPr/>
                <p:nvPr/>
              </p:nvCxnSpPr>
              <p:spPr>
                <a:xfrm flipV="1">
                  <a:off x="6045200" y="3321501"/>
                  <a:ext cx="101600" cy="9117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7DAE9EAD-FB0E-A162-3733-7573A60495A6}"/>
                    </a:ext>
                  </a:extLst>
                </p:cNvPr>
                <p:cNvCxnSpPr/>
                <p:nvPr/>
              </p:nvCxnSpPr>
              <p:spPr>
                <a:xfrm flipV="1">
                  <a:off x="6045200" y="3461071"/>
                  <a:ext cx="101600" cy="7542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C9D9657C-C3C6-6BC3-491F-3F09ACC75FAF}"/>
                    </a:ext>
                  </a:extLst>
                </p:cNvPr>
                <p:cNvCxnSpPr>
                  <a:cxnSpLocks/>
                </p:cNvCxnSpPr>
                <p:nvPr/>
              </p:nvCxnSpPr>
              <p:spPr>
                <a:xfrm flipV="1">
                  <a:off x="6045200" y="3634114"/>
                  <a:ext cx="89306" cy="2403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A9BC8F23-64AA-0388-6CC8-420A8D75DA9D}"/>
                    </a:ext>
                  </a:extLst>
                </p:cNvPr>
                <p:cNvCxnSpPr/>
                <p:nvPr/>
              </p:nvCxnSpPr>
              <p:spPr>
                <a:xfrm>
                  <a:off x="6045200" y="3817752"/>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4F47ED0B-A004-6313-191E-32BAD857F29C}"/>
                    </a:ext>
                  </a:extLst>
                </p:cNvPr>
                <p:cNvCxnSpPr/>
                <p:nvPr/>
              </p:nvCxnSpPr>
              <p:spPr>
                <a:xfrm>
                  <a:off x="6045200" y="400395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CB11A108-3796-187A-379D-70A9B92900B9}"/>
                    </a:ext>
                  </a:extLst>
                </p:cNvPr>
                <p:cNvCxnSpPr/>
                <p:nvPr/>
              </p:nvCxnSpPr>
              <p:spPr>
                <a:xfrm>
                  <a:off x="6045200" y="4243365"/>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01DBCDF4-7AA1-40BE-EE2F-64175BE847BB}"/>
                    </a:ext>
                  </a:extLst>
                </p:cNvPr>
                <p:cNvCxnSpPr/>
                <p:nvPr/>
              </p:nvCxnSpPr>
              <p:spPr>
                <a:xfrm>
                  <a:off x="6045200" y="453929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636399FA-DEA3-9A24-2D1E-DD890259DC43}"/>
                    </a:ext>
                  </a:extLst>
                </p:cNvPr>
                <p:cNvCxnSpPr/>
                <p:nvPr/>
              </p:nvCxnSpPr>
              <p:spPr>
                <a:xfrm>
                  <a:off x="6045200" y="4908383"/>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0FB61E46-C313-5A06-7092-FED107801840}"/>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E27B85E1-7156-6317-D48E-79050EB19F32}"/>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15" name="Group 14">
              <a:extLst>
                <a:ext uri="{FF2B5EF4-FFF2-40B4-BE49-F238E27FC236}">
                  <a16:creationId xmlns:a16="http://schemas.microsoft.com/office/drawing/2014/main" id="{342AB7F4-6A8D-3D00-DA5D-53151F2235C0}"/>
                </a:ext>
              </a:extLst>
            </p:cNvPr>
            <p:cNvGrpSpPr/>
            <p:nvPr/>
          </p:nvGrpSpPr>
          <p:grpSpPr>
            <a:xfrm>
              <a:off x="8335606" y="2519504"/>
              <a:ext cx="2502944" cy="3161457"/>
              <a:chOff x="6372689" y="2791254"/>
              <a:chExt cx="2502944" cy="2888162"/>
            </a:xfrm>
          </p:grpSpPr>
          <p:grpSp>
            <p:nvGrpSpPr>
              <p:cNvPr id="45" name="Group 44">
                <a:extLst>
                  <a:ext uri="{FF2B5EF4-FFF2-40B4-BE49-F238E27FC236}">
                    <a16:creationId xmlns:a16="http://schemas.microsoft.com/office/drawing/2014/main" id="{3CCD1FAC-B353-F681-9334-577D3AAE34BC}"/>
                  </a:ext>
                </a:extLst>
              </p:cNvPr>
              <p:cNvGrpSpPr/>
              <p:nvPr/>
            </p:nvGrpSpPr>
            <p:grpSpPr>
              <a:xfrm>
                <a:off x="6489331" y="2791254"/>
                <a:ext cx="2386302" cy="2888162"/>
                <a:chOff x="6384873" y="2791254"/>
                <a:chExt cx="2386302" cy="2888162"/>
              </a:xfrm>
            </p:grpSpPr>
            <p:sp>
              <p:nvSpPr>
                <p:cNvPr id="57" name="TextBox 56">
                  <a:extLst>
                    <a:ext uri="{FF2B5EF4-FFF2-40B4-BE49-F238E27FC236}">
                      <a16:creationId xmlns:a16="http://schemas.microsoft.com/office/drawing/2014/main" id="{0116FC20-01E9-ED79-FB59-62059C26F27E}"/>
                    </a:ext>
                  </a:extLst>
                </p:cNvPr>
                <p:cNvSpPr txBox="1"/>
                <p:nvPr/>
              </p:nvSpPr>
              <p:spPr>
                <a:xfrm>
                  <a:off x="6426261" y="3083522"/>
                  <a:ext cx="1218245" cy="140585"/>
                </a:xfrm>
                <a:prstGeom prst="rect">
                  <a:avLst/>
                </a:prstGeom>
                <a:solidFill>
                  <a:schemeClr val="bg1"/>
                </a:solidFill>
              </p:spPr>
              <p:txBody>
                <a:bodyPr wrap="square" lIns="0" tIns="0" rIns="0" bIns="0" rtlCol="0">
                  <a:spAutoFit/>
                </a:bodyPr>
                <a:lstStyle/>
                <a:p>
                  <a:pPr algn="l"/>
                  <a:r>
                    <a:rPr lang="en-US" sz="1000"/>
                    <a:t>SK Square </a:t>
                  </a:r>
                  <a:r>
                    <a:rPr lang="en-US" sz="1000" b="1">
                      <a:latin typeface="AvenirNext LT Com Regular" panose="020B0503020202020204" pitchFamily="34" charset="0"/>
                    </a:rPr>
                    <a:t>0.8</a:t>
                  </a:r>
                </a:p>
              </p:txBody>
            </p:sp>
            <p:sp>
              <p:nvSpPr>
                <p:cNvPr id="58" name="TextBox 57">
                  <a:extLst>
                    <a:ext uri="{FF2B5EF4-FFF2-40B4-BE49-F238E27FC236}">
                      <a16:creationId xmlns:a16="http://schemas.microsoft.com/office/drawing/2014/main" id="{B196B3A5-B9B6-6F54-4CC6-99F17DCA931F}"/>
                    </a:ext>
                  </a:extLst>
                </p:cNvPr>
                <p:cNvSpPr txBox="1"/>
                <p:nvPr/>
              </p:nvSpPr>
              <p:spPr>
                <a:xfrm>
                  <a:off x="6408845" y="5032724"/>
                  <a:ext cx="1144679" cy="646692"/>
                </a:xfrm>
                <a:prstGeom prst="rect">
                  <a:avLst/>
                </a:prstGeom>
                <a:noFill/>
              </p:spPr>
              <p:txBody>
                <a:bodyPr wrap="square" lIns="0" rIns="0" rtlCol="0">
                  <a:spAutoFit/>
                </a:bodyPr>
                <a:lstStyle/>
                <a:p>
                  <a:pPr algn="l"/>
                  <a:r>
                    <a:rPr lang="en-US" sz="1000"/>
                    <a:t>Taiwan Semiconductor Manufacturing Co.</a:t>
                  </a:r>
                </a:p>
                <a:p>
                  <a:pPr algn="l"/>
                  <a:r>
                    <a:rPr lang="en-US" sz="1000" b="1">
                      <a:latin typeface="AvenirNext LT Com Regular" panose="020B0503020202020204" pitchFamily="34" charset="0"/>
                    </a:rPr>
                    <a:t>15.1</a:t>
                  </a:r>
                </a:p>
              </p:txBody>
            </p:sp>
            <p:sp>
              <p:nvSpPr>
                <p:cNvPr id="59" name="TextBox 58">
                  <a:extLst>
                    <a:ext uri="{FF2B5EF4-FFF2-40B4-BE49-F238E27FC236}">
                      <a16:creationId xmlns:a16="http://schemas.microsoft.com/office/drawing/2014/main" id="{368C8656-E3E3-34EB-A097-159E6F10BAF4}"/>
                    </a:ext>
                  </a:extLst>
                </p:cNvPr>
                <p:cNvSpPr txBox="1"/>
                <p:nvPr/>
              </p:nvSpPr>
              <p:spPr>
                <a:xfrm>
                  <a:off x="6384873" y="4372267"/>
                  <a:ext cx="853061" cy="506107"/>
                </a:xfrm>
                <a:prstGeom prst="rect">
                  <a:avLst/>
                </a:prstGeom>
                <a:solidFill>
                  <a:schemeClr val="bg1"/>
                </a:solidFill>
              </p:spPr>
              <p:txBody>
                <a:bodyPr wrap="square" lIns="45720" rIns="0" rtlCol="0">
                  <a:spAutoFit/>
                </a:bodyPr>
                <a:lstStyle/>
                <a:p>
                  <a:pPr algn="l"/>
                  <a:r>
                    <a:rPr lang="en-US" sz="1000"/>
                    <a:t>Samsung Electronics </a:t>
                  </a:r>
                  <a:r>
                    <a:rPr lang="en-US" sz="1000" b="1">
                      <a:latin typeface="AvenirNext LT Com Regular" panose="020B0503020202020204" pitchFamily="34" charset="0"/>
                    </a:rPr>
                    <a:t>9.0</a:t>
                  </a:r>
                </a:p>
              </p:txBody>
            </p:sp>
            <p:sp>
              <p:nvSpPr>
                <p:cNvPr id="60" name="TextBox 59">
                  <a:extLst>
                    <a:ext uri="{FF2B5EF4-FFF2-40B4-BE49-F238E27FC236}">
                      <a16:creationId xmlns:a16="http://schemas.microsoft.com/office/drawing/2014/main" id="{4D3D3F22-A72A-50BC-0B93-89B3F912F6FD}"/>
                    </a:ext>
                  </a:extLst>
                </p:cNvPr>
                <p:cNvSpPr txBox="1"/>
                <p:nvPr/>
              </p:nvSpPr>
              <p:spPr>
                <a:xfrm>
                  <a:off x="6426261" y="3848701"/>
                  <a:ext cx="957903" cy="140585"/>
                </a:xfrm>
                <a:prstGeom prst="rect">
                  <a:avLst/>
                </a:prstGeom>
                <a:noFill/>
              </p:spPr>
              <p:txBody>
                <a:bodyPr wrap="square" lIns="0" tIns="0" rIns="0" bIns="0" rtlCol="0">
                  <a:spAutoFit/>
                </a:bodyPr>
                <a:lstStyle/>
                <a:p>
                  <a:pPr algn="l"/>
                  <a:r>
                    <a:rPr lang="en-US" sz="1000"/>
                    <a:t>SK </a:t>
                  </a:r>
                  <a:r>
                    <a:rPr lang="en-US" sz="1000" err="1"/>
                    <a:t>hynix</a:t>
                  </a:r>
                  <a:r>
                    <a:rPr lang="en-US" sz="1000"/>
                    <a:t> </a:t>
                  </a:r>
                  <a:r>
                    <a:rPr lang="en-US" sz="1000" b="1">
                      <a:latin typeface="AvenirNext LT Com Regular" panose="020B0503020202020204" pitchFamily="34" charset="0"/>
                    </a:rPr>
                    <a:t>7.6</a:t>
                  </a:r>
                </a:p>
              </p:txBody>
            </p:sp>
            <p:sp>
              <p:nvSpPr>
                <p:cNvPr id="61" name="TextBox 60">
                  <a:extLst>
                    <a:ext uri="{FF2B5EF4-FFF2-40B4-BE49-F238E27FC236}">
                      <a16:creationId xmlns:a16="http://schemas.microsoft.com/office/drawing/2014/main" id="{84D1B6D9-78D9-A24B-DF22-F90400CCD6E5}"/>
                    </a:ext>
                  </a:extLst>
                </p:cNvPr>
                <p:cNvSpPr txBox="1"/>
                <p:nvPr/>
              </p:nvSpPr>
              <p:spPr>
                <a:xfrm>
                  <a:off x="6426261" y="3668058"/>
                  <a:ext cx="957903" cy="140585"/>
                </a:xfrm>
                <a:prstGeom prst="rect">
                  <a:avLst/>
                </a:prstGeom>
                <a:noFill/>
              </p:spPr>
              <p:txBody>
                <a:bodyPr wrap="square" lIns="0" tIns="0" rIns="0" bIns="0" rtlCol="0">
                  <a:spAutoFit/>
                </a:bodyPr>
                <a:lstStyle/>
                <a:p>
                  <a:pPr algn="l"/>
                  <a:r>
                    <a:rPr lang="en-US" sz="1000"/>
                    <a:t>Tencent </a:t>
                  </a:r>
                  <a:r>
                    <a:rPr lang="en-US" sz="1000" b="1">
                      <a:latin typeface="AvenirNext LT Com Regular" panose="020B0503020202020204" pitchFamily="34" charset="0"/>
                    </a:rPr>
                    <a:t>2.7</a:t>
                  </a:r>
                </a:p>
              </p:txBody>
            </p:sp>
            <p:sp>
              <p:nvSpPr>
                <p:cNvPr id="62" name="TextBox 61">
                  <a:extLst>
                    <a:ext uri="{FF2B5EF4-FFF2-40B4-BE49-F238E27FC236}">
                      <a16:creationId xmlns:a16="http://schemas.microsoft.com/office/drawing/2014/main" id="{ED4A59BD-2F86-8008-74EB-76021861E222}"/>
                    </a:ext>
                  </a:extLst>
                </p:cNvPr>
                <p:cNvSpPr txBox="1"/>
                <p:nvPr/>
              </p:nvSpPr>
              <p:spPr>
                <a:xfrm>
                  <a:off x="6426261" y="3375790"/>
                  <a:ext cx="1104117" cy="140585"/>
                </a:xfrm>
                <a:prstGeom prst="rect">
                  <a:avLst/>
                </a:prstGeom>
                <a:solidFill>
                  <a:schemeClr val="bg1"/>
                </a:solidFill>
              </p:spPr>
              <p:txBody>
                <a:bodyPr wrap="square" lIns="0" tIns="0" rIns="0" bIns="0" rtlCol="0">
                  <a:spAutoFit/>
                </a:bodyPr>
                <a:lstStyle/>
                <a:p>
                  <a:pPr algn="l"/>
                  <a:r>
                    <a:rPr lang="en-US" sz="1000"/>
                    <a:t>Media Tek </a:t>
                  </a:r>
                  <a:r>
                    <a:rPr lang="en-US" sz="1000" b="1">
                      <a:latin typeface="AvenirNext LT Com Regular" panose="020B0503020202020204" pitchFamily="34" charset="0"/>
                    </a:rPr>
                    <a:t>1.6</a:t>
                  </a:r>
                </a:p>
              </p:txBody>
            </p:sp>
            <p:sp>
              <p:nvSpPr>
                <p:cNvPr id="63" name="TextBox 62">
                  <a:extLst>
                    <a:ext uri="{FF2B5EF4-FFF2-40B4-BE49-F238E27FC236}">
                      <a16:creationId xmlns:a16="http://schemas.microsoft.com/office/drawing/2014/main" id="{C72219CD-161D-DC95-6015-CB8E784724E8}"/>
                    </a:ext>
                  </a:extLst>
                </p:cNvPr>
                <p:cNvSpPr txBox="1"/>
                <p:nvPr/>
              </p:nvSpPr>
              <p:spPr>
                <a:xfrm>
                  <a:off x="6426261" y="3229656"/>
                  <a:ext cx="1801566" cy="144823"/>
                </a:xfrm>
                <a:prstGeom prst="rect">
                  <a:avLst/>
                </a:prstGeom>
                <a:noFill/>
              </p:spPr>
              <p:txBody>
                <a:bodyPr wrap="square" lIns="0" tIns="0" rIns="0" bIns="0" rtlCol="0">
                  <a:spAutoFit/>
                </a:bodyPr>
                <a:lstStyle/>
                <a:p>
                  <a:pPr algn="l"/>
                  <a:r>
                    <a:rPr lang="en-US" sz="1000"/>
                    <a:t>Delta Electronics, Inc. </a:t>
                  </a:r>
                  <a:r>
                    <a:rPr lang="en-US" sz="1000" b="1">
                      <a:latin typeface="AvenirNext LT Com Regular" panose="020B0503020202020204" pitchFamily="34" charset="0"/>
                    </a:rPr>
                    <a:t>1.0</a:t>
                  </a:r>
                </a:p>
              </p:txBody>
            </p:sp>
            <p:sp>
              <p:nvSpPr>
                <p:cNvPr id="128" name="TextBox 127">
                  <a:extLst>
                    <a:ext uri="{FF2B5EF4-FFF2-40B4-BE49-F238E27FC236}">
                      <a16:creationId xmlns:a16="http://schemas.microsoft.com/office/drawing/2014/main" id="{E43F288E-E43C-C96A-CB95-E50629DE96FB}"/>
                    </a:ext>
                  </a:extLst>
                </p:cNvPr>
                <p:cNvSpPr txBox="1"/>
                <p:nvPr/>
              </p:nvSpPr>
              <p:spPr>
                <a:xfrm>
                  <a:off x="6426260" y="2937387"/>
                  <a:ext cx="2344915" cy="149930"/>
                </a:xfrm>
                <a:prstGeom prst="rect">
                  <a:avLst/>
                </a:prstGeom>
                <a:noFill/>
              </p:spPr>
              <p:txBody>
                <a:bodyPr wrap="square" lIns="0" tIns="0" rIns="0" bIns="0" rtlCol="0">
                  <a:spAutoFit/>
                </a:bodyPr>
                <a:lstStyle/>
                <a:p>
                  <a:pPr algn="l"/>
                  <a:r>
                    <a:rPr lang="en-US" sz="1000"/>
                    <a:t>Hon Hai Precision Industry Co. </a:t>
                  </a:r>
                  <a:r>
                    <a:rPr lang="en-US" sz="1000" b="1">
                      <a:latin typeface="AvenirNext LT Com Regular" panose="020B0503020202020204" pitchFamily="34" charset="0"/>
                    </a:rPr>
                    <a:t>0.8</a:t>
                  </a:r>
                </a:p>
              </p:txBody>
            </p:sp>
            <p:sp>
              <p:nvSpPr>
                <p:cNvPr id="129" name="TextBox 128">
                  <a:extLst>
                    <a:ext uri="{FF2B5EF4-FFF2-40B4-BE49-F238E27FC236}">
                      <a16:creationId xmlns:a16="http://schemas.microsoft.com/office/drawing/2014/main" id="{011869AB-92B6-71D6-82B5-18AD6CA5DA63}"/>
                    </a:ext>
                  </a:extLst>
                </p:cNvPr>
                <p:cNvSpPr txBox="1"/>
                <p:nvPr/>
              </p:nvSpPr>
              <p:spPr>
                <a:xfrm>
                  <a:off x="6426261" y="2791254"/>
                  <a:ext cx="1132964" cy="140585"/>
                </a:xfrm>
                <a:prstGeom prst="rect">
                  <a:avLst/>
                </a:prstGeom>
                <a:noFill/>
              </p:spPr>
              <p:txBody>
                <a:bodyPr wrap="square" lIns="0" tIns="0" rIns="0" bIns="0" rtlCol="0">
                  <a:spAutoFit/>
                </a:bodyPr>
                <a:lstStyle/>
                <a:p>
                  <a:pPr algn="l"/>
                  <a:r>
                    <a:rPr lang="en-US" sz="1000"/>
                    <a:t>HDFC Bank </a:t>
                  </a:r>
                  <a:r>
                    <a:rPr lang="en-US" sz="1000" b="1">
                      <a:latin typeface="AvenirNext LT Com Regular" panose="020B0503020202020204" pitchFamily="34" charset="0"/>
                    </a:rPr>
                    <a:t>0.8</a:t>
                  </a:r>
                </a:p>
              </p:txBody>
            </p:sp>
            <p:sp>
              <p:nvSpPr>
                <p:cNvPr id="130" name="TextBox 129">
                  <a:extLst>
                    <a:ext uri="{FF2B5EF4-FFF2-40B4-BE49-F238E27FC236}">
                      <a16:creationId xmlns:a16="http://schemas.microsoft.com/office/drawing/2014/main" id="{1BE96A1C-8DBD-074C-B7A2-E7479C39C53F}"/>
                    </a:ext>
                  </a:extLst>
                </p:cNvPr>
                <p:cNvSpPr txBox="1"/>
                <p:nvPr/>
              </p:nvSpPr>
              <p:spPr>
                <a:xfrm>
                  <a:off x="6426261" y="3521924"/>
                  <a:ext cx="957903" cy="140585"/>
                </a:xfrm>
                <a:prstGeom prst="rect">
                  <a:avLst/>
                </a:prstGeom>
                <a:solidFill>
                  <a:schemeClr val="bg1"/>
                </a:solidFill>
              </p:spPr>
              <p:txBody>
                <a:bodyPr wrap="square" lIns="0" tIns="0" rIns="0" bIns="0" rtlCol="0">
                  <a:spAutoFit/>
                </a:bodyPr>
                <a:lstStyle/>
                <a:p>
                  <a:pPr algn="l"/>
                  <a:r>
                    <a:rPr lang="en-US" sz="1000"/>
                    <a:t>Alibaba </a:t>
                  </a:r>
                  <a:r>
                    <a:rPr lang="en-US" sz="1000" b="1">
                      <a:latin typeface="AvenirNext LT Com Regular" panose="020B0503020202020204" pitchFamily="34" charset="0"/>
                    </a:rPr>
                    <a:t>1.6</a:t>
                  </a:r>
                </a:p>
              </p:txBody>
            </p:sp>
          </p:grpSp>
          <p:grpSp>
            <p:nvGrpSpPr>
              <p:cNvPr id="46" name="Group 45">
                <a:extLst>
                  <a:ext uri="{FF2B5EF4-FFF2-40B4-BE49-F238E27FC236}">
                    <a16:creationId xmlns:a16="http://schemas.microsoft.com/office/drawing/2014/main" id="{265DB46E-B1B6-7D69-11D0-4E2C86F07989}"/>
                  </a:ext>
                </a:extLst>
              </p:cNvPr>
              <p:cNvGrpSpPr/>
              <p:nvPr/>
            </p:nvGrpSpPr>
            <p:grpSpPr>
              <a:xfrm>
                <a:off x="6372689" y="2887937"/>
                <a:ext cx="147100" cy="2420278"/>
                <a:chOff x="6041403" y="3267676"/>
                <a:chExt cx="147100" cy="2420278"/>
              </a:xfrm>
            </p:grpSpPr>
            <p:cxnSp>
              <p:nvCxnSpPr>
                <p:cNvPr id="47" name="Straight Connector 46">
                  <a:extLst>
                    <a:ext uri="{FF2B5EF4-FFF2-40B4-BE49-F238E27FC236}">
                      <a16:creationId xmlns:a16="http://schemas.microsoft.com/office/drawing/2014/main" id="{EF680997-61FD-B128-457F-54C298737A48}"/>
                    </a:ext>
                  </a:extLst>
                </p:cNvPr>
                <p:cNvCxnSpPr>
                  <a:cxnSpLocks/>
                </p:cNvCxnSpPr>
                <p:nvPr/>
              </p:nvCxnSpPr>
              <p:spPr>
                <a:xfrm flipV="1">
                  <a:off x="6041403" y="3267676"/>
                  <a:ext cx="135531" cy="1684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49AAAC35-EE25-727A-EDD2-3B4420DA0E6F}"/>
                    </a:ext>
                  </a:extLst>
                </p:cNvPr>
                <p:cNvCxnSpPr>
                  <a:cxnSpLocks/>
                </p:cNvCxnSpPr>
                <p:nvPr/>
              </p:nvCxnSpPr>
              <p:spPr>
                <a:xfrm flipV="1">
                  <a:off x="6041403" y="3392298"/>
                  <a:ext cx="135531" cy="9741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D4DFEA0E-4E88-A172-AA2C-78052AEF1ACF}"/>
                    </a:ext>
                  </a:extLst>
                </p:cNvPr>
                <p:cNvCxnSpPr>
                  <a:cxnSpLocks/>
                </p:cNvCxnSpPr>
                <p:nvPr/>
              </p:nvCxnSpPr>
              <p:spPr>
                <a:xfrm>
                  <a:off x="6042025" y="3542912"/>
                  <a:ext cx="11562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2946ECF-A39D-6A40-92FE-B7BBF6BAA826}"/>
                    </a:ext>
                  </a:extLst>
                </p:cNvPr>
                <p:cNvCxnSpPr>
                  <a:cxnSpLocks/>
                </p:cNvCxnSpPr>
                <p:nvPr/>
              </p:nvCxnSpPr>
              <p:spPr>
                <a:xfrm>
                  <a:off x="6049697" y="3599927"/>
                  <a:ext cx="103579" cy="85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8397D96-7062-865F-DF5F-568059755771}"/>
                    </a:ext>
                  </a:extLst>
                </p:cNvPr>
                <p:cNvCxnSpPr>
                  <a:cxnSpLocks/>
                </p:cNvCxnSpPr>
                <p:nvPr/>
              </p:nvCxnSpPr>
              <p:spPr>
                <a:xfrm>
                  <a:off x="6043347" y="3688904"/>
                  <a:ext cx="128991" cy="13354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BFD2234-CDC0-CFD0-A9E9-8771533A8999}"/>
                    </a:ext>
                  </a:extLst>
                </p:cNvPr>
                <p:cNvCxnSpPr>
                  <a:cxnSpLocks/>
                </p:cNvCxnSpPr>
                <p:nvPr/>
              </p:nvCxnSpPr>
              <p:spPr>
                <a:xfrm>
                  <a:off x="6045200" y="3794223"/>
                  <a:ext cx="143303" cy="1834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F8455050-B50A-F921-EA02-364167C4F5E5}"/>
                    </a:ext>
                  </a:extLst>
                </p:cNvPr>
                <p:cNvCxnSpPr>
                  <a:cxnSpLocks/>
                </p:cNvCxnSpPr>
                <p:nvPr/>
              </p:nvCxnSpPr>
              <p:spPr>
                <a:xfrm>
                  <a:off x="6045200" y="3916696"/>
                  <a:ext cx="125359" cy="2194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321E7BA-24CD-B340-50A0-2420D4E92B5A}"/>
                    </a:ext>
                  </a:extLst>
                </p:cNvPr>
                <p:cNvCxnSpPr/>
                <p:nvPr/>
              </p:nvCxnSpPr>
              <p:spPr>
                <a:xfrm>
                  <a:off x="6045200" y="4301859"/>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8CFDCD35-0B1B-EE5E-35A9-2FCA3111D3EF}"/>
                    </a:ext>
                  </a:extLst>
                </p:cNvPr>
                <p:cNvCxnSpPr/>
                <p:nvPr/>
              </p:nvCxnSpPr>
              <p:spPr>
                <a:xfrm>
                  <a:off x="6045200" y="4860121"/>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D69F8FA-7AF3-E81E-C05F-705F9E222DF5}"/>
                    </a:ext>
                  </a:extLst>
                </p:cNvPr>
                <p:cNvCxnSpPr/>
                <p:nvPr/>
              </p:nvCxnSpPr>
              <p:spPr>
                <a:xfrm>
                  <a:off x="6049913" y="5687954"/>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16" name="TextBox 15">
              <a:extLst>
                <a:ext uri="{FF2B5EF4-FFF2-40B4-BE49-F238E27FC236}">
                  <a16:creationId xmlns:a16="http://schemas.microsoft.com/office/drawing/2014/main" id="{54BBAA54-DBA1-06FD-0140-C733DD869940}"/>
                </a:ext>
              </a:extLst>
            </p:cNvPr>
            <p:cNvSpPr txBox="1"/>
            <p:nvPr/>
          </p:nvSpPr>
          <p:spPr>
            <a:xfrm>
              <a:off x="7682808" y="2569124"/>
              <a:ext cx="659691" cy="190233"/>
            </a:xfrm>
            <a:prstGeom prst="rect">
              <a:avLst/>
            </a:prstGeom>
            <a:solidFill>
              <a:schemeClr val="bg1"/>
            </a:solidFill>
          </p:spPr>
          <p:txBody>
            <a:bodyPr wrap="square" tIns="0" rIns="0" bIns="0" rtlCol="0">
              <a:spAutoFit/>
            </a:bodyPr>
            <a:lstStyle/>
            <a:p>
              <a:r>
                <a:rPr lang="en-US" sz="1200" b="1">
                  <a:latin typeface="AvenirNext LT Com Regular" panose="020B0503020202020204" pitchFamily="34" charset="0"/>
                </a:rPr>
                <a:t>41.0%</a:t>
              </a:r>
            </a:p>
          </p:txBody>
        </p:sp>
        <p:sp>
          <p:nvSpPr>
            <p:cNvPr id="17" name="TextBox 16">
              <a:extLst>
                <a:ext uri="{FF2B5EF4-FFF2-40B4-BE49-F238E27FC236}">
                  <a16:creationId xmlns:a16="http://schemas.microsoft.com/office/drawing/2014/main" id="{C596B362-8EB4-93AE-57FD-179EC5137AB9}"/>
                </a:ext>
              </a:extLst>
            </p:cNvPr>
            <p:cNvSpPr txBox="1"/>
            <p:nvPr/>
          </p:nvSpPr>
          <p:spPr>
            <a:xfrm>
              <a:off x="9684763" y="4437087"/>
              <a:ext cx="547039" cy="285350"/>
            </a:xfrm>
            <a:prstGeom prst="rect">
              <a:avLst/>
            </a:prstGeom>
            <a:noFill/>
          </p:spPr>
          <p:txBody>
            <a:bodyPr wrap="square" lIns="0" tIns="91440" rIns="0" bIns="0" rtlCol="0">
              <a:spAutoFit/>
            </a:bodyPr>
            <a:lstStyle/>
            <a:p>
              <a:r>
                <a:rPr lang="en-US" sz="1200" b="1">
                  <a:latin typeface="AvenirNext LT Com Regular" panose="020B0503020202020204" pitchFamily="34" charset="0"/>
                </a:rPr>
                <a:t>14.4%</a:t>
              </a:r>
            </a:p>
          </p:txBody>
        </p:sp>
        <p:grpSp>
          <p:nvGrpSpPr>
            <p:cNvPr id="18" name="Group 17">
              <a:extLst>
                <a:ext uri="{FF2B5EF4-FFF2-40B4-BE49-F238E27FC236}">
                  <a16:creationId xmlns:a16="http://schemas.microsoft.com/office/drawing/2014/main" id="{AC859067-9D25-FFA3-109C-6482282475ED}"/>
                </a:ext>
              </a:extLst>
            </p:cNvPr>
            <p:cNvGrpSpPr/>
            <p:nvPr/>
          </p:nvGrpSpPr>
          <p:grpSpPr>
            <a:xfrm>
              <a:off x="10289406" y="3983741"/>
              <a:ext cx="1627065" cy="1788592"/>
              <a:chOff x="10289406" y="3983741"/>
              <a:chExt cx="1627065" cy="1788592"/>
            </a:xfrm>
          </p:grpSpPr>
          <p:grpSp>
            <p:nvGrpSpPr>
              <p:cNvPr id="19" name="Group 18">
                <a:extLst>
                  <a:ext uri="{FF2B5EF4-FFF2-40B4-BE49-F238E27FC236}">
                    <a16:creationId xmlns:a16="http://schemas.microsoft.com/office/drawing/2014/main" id="{87DB9E29-0738-4E80-CCBC-99EA01B49650}"/>
                  </a:ext>
                </a:extLst>
              </p:cNvPr>
              <p:cNvGrpSpPr/>
              <p:nvPr/>
            </p:nvGrpSpPr>
            <p:grpSpPr>
              <a:xfrm>
                <a:off x="10413446" y="3983741"/>
                <a:ext cx="1503025" cy="1788592"/>
                <a:chOff x="10391006" y="3987345"/>
                <a:chExt cx="1503025" cy="1788592"/>
              </a:xfrm>
            </p:grpSpPr>
            <p:sp>
              <p:nvSpPr>
                <p:cNvPr id="30" name="Rectangle 29">
                  <a:extLst>
                    <a:ext uri="{FF2B5EF4-FFF2-40B4-BE49-F238E27FC236}">
                      <a16:creationId xmlns:a16="http://schemas.microsoft.com/office/drawing/2014/main" id="{AF26DF8B-4AD7-3B77-54C8-BD1D0E3F31B1}"/>
                    </a:ext>
                  </a:extLst>
                </p:cNvPr>
                <p:cNvSpPr/>
                <p:nvPr/>
              </p:nvSpPr>
              <p:spPr>
                <a:xfrm>
                  <a:off x="10391006" y="4120286"/>
                  <a:ext cx="1177983" cy="1625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F5E85321-74FD-3902-BFDC-F5F8C24642A2}"/>
                    </a:ext>
                  </a:extLst>
                </p:cNvPr>
                <p:cNvGrpSpPr/>
                <p:nvPr/>
              </p:nvGrpSpPr>
              <p:grpSpPr>
                <a:xfrm>
                  <a:off x="10426222" y="3987345"/>
                  <a:ext cx="1467809" cy="1788592"/>
                  <a:chOff x="10426222" y="3987345"/>
                  <a:chExt cx="1467809" cy="1788592"/>
                </a:xfrm>
              </p:grpSpPr>
              <p:sp>
                <p:nvSpPr>
                  <p:cNvPr id="32" name="TextBox 31">
                    <a:extLst>
                      <a:ext uri="{FF2B5EF4-FFF2-40B4-BE49-F238E27FC236}">
                        <a16:creationId xmlns:a16="http://schemas.microsoft.com/office/drawing/2014/main" id="{9597CF4C-9FF1-B625-AA8C-2B70B92431DC}"/>
                      </a:ext>
                    </a:extLst>
                  </p:cNvPr>
                  <p:cNvSpPr txBox="1"/>
                  <p:nvPr/>
                </p:nvSpPr>
                <p:spPr>
                  <a:xfrm>
                    <a:off x="10426222" y="5460374"/>
                    <a:ext cx="897147" cy="153888"/>
                  </a:xfrm>
                  <a:prstGeom prst="rect">
                    <a:avLst/>
                  </a:prstGeom>
                  <a:solidFill>
                    <a:schemeClr val="bg1"/>
                  </a:solidFill>
                </p:spPr>
                <p:txBody>
                  <a:bodyPr wrap="square" lIns="0" tIns="0" rIns="0" bIns="0" rtlCol="0">
                    <a:spAutoFit/>
                  </a:bodyPr>
                  <a:lstStyle/>
                  <a:p>
                    <a:pPr algn="l"/>
                    <a:r>
                      <a:rPr lang="en-US" sz="1000"/>
                      <a:t>HSBC </a:t>
                    </a:r>
                    <a:r>
                      <a:rPr lang="en-US" sz="1000" b="1">
                        <a:latin typeface="AvenirNext LT Com Regular" panose="020B0503020202020204" pitchFamily="34" charset="0"/>
                      </a:rPr>
                      <a:t>1.5</a:t>
                    </a:r>
                  </a:p>
                </p:txBody>
              </p:sp>
              <p:sp>
                <p:nvSpPr>
                  <p:cNvPr id="33" name="TextBox 32">
                    <a:extLst>
                      <a:ext uri="{FF2B5EF4-FFF2-40B4-BE49-F238E27FC236}">
                        <a16:creationId xmlns:a16="http://schemas.microsoft.com/office/drawing/2014/main" id="{3FDAC855-6136-9338-0AFF-EA1138387FB1}"/>
                      </a:ext>
                    </a:extLst>
                  </p:cNvPr>
                  <p:cNvSpPr txBox="1"/>
                  <p:nvPr/>
                </p:nvSpPr>
                <p:spPr>
                  <a:xfrm>
                    <a:off x="10426223" y="4490312"/>
                    <a:ext cx="1218245" cy="153888"/>
                  </a:xfrm>
                  <a:prstGeom prst="rect">
                    <a:avLst/>
                  </a:prstGeom>
                  <a:solidFill>
                    <a:schemeClr val="bg1"/>
                  </a:solidFill>
                </p:spPr>
                <p:txBody>
                  <a:bodyPr wrap="square" lIns="0" tIns="0" rIns="0" bIns="0" rtlCol="0">
                    <a:spAutoFit/>
                  </a:bodyPr>
                  <a:lstStyle/>
                  <a:p>
                    <a:pPr algn="l"/>
                    <a:r>
                      <a:rPr lang="en-US" sz="1000"/>
                      <a:t>Shell </a:t>
                    </a:r>
                    <a:r>
                      <a:rPr lang="en-US" sz="1000" b="1">
                        <a:latin typeface="AvenirNext LT Com Regular" panose="020B0503020202020204" pitchFamily="34" charset="0"/>
                      </a:rPr>
                      <a:t>1.0</a:t>
                    </a:r>
                  </a:p>
                </p:txBody>
              </p:sp>
              <p:sp>
                <p:nvSpPr>
                  <p:cNvPr id="34" name="TextBox 33">
                    <a:extLst>
                      <a:ext uri="{FF2B5EF4-FFF2-40B4-BE49-F238E27FC236}">
                        <a16:creationId xmlns:a16="http://schemas.microsoft.com/office/drawing/2014/main" id="{0C30418E-FAE0-AD6A-1790-05A7436B1272}"/>
                      </a:ext>
                    </a:extLst>
                  </p:cNvPr>
                  <p:cNvSpPr txBox="1"/>
                  <p:nvPr/>
                </p:nvSpPr>
                <p:spPr>
                  <a:xfrm>
                    <a:off x="10426223" y="5622049"/>
                    <a:ext cx="897147" cy="153888"/>
                  </a:xfrm>
                  <a:prstGeom prst="rect">
                    <a:avLst/>
                  </a:prstGeom>
                  <a:noFill/>
                </p:spPr>
                <p:txBody>
                  <a:bodyPr wrap="square" lIns="0" tIns="0" rIns="0" bIns="0" rtlCol="0">
                    <a:spAutoFit/>
                  </a:bodyPr>
                  <a:lstStyle/>
                  <a:p>
                    <a:pPr algn="l"/>
                    <a:r>
                      <a:rPr lang="en-US" sz="1000"/>
                      <a:t>ASML </a:t>
                    </a:r>
                    <a:r>
                      <a:rPr lang="en-US" sz="1000" b="1">
                        <a:latin typeface="AvenirNext LT Com Regular" panose="020B0503020202020204" pitchFamily="34" charset="0"/>
                      </a:rPr>
                      <a:t>3.5</a:t>
                    </a:r>
                  </a:p>
                </p:txBody>
              </p:sp>
              <p:sp>
                <p:nvSpPr>
                  <p:cNvPr id="36" name="TextBox 35">
                    <a:extLst>
                      <a:ext uri="{FF2B5EF4-FFF2-40B4-BE49-F238E27FC236}">
                        <a16:creationId xmlns:a16="http://schemas.microsoft.com/office/drawing/2014/main" id="{754AB940-9A6F-E245-469A-2C62E7D2C06E}"/>
                      </a:ext>
                    </a:extLst>
                  </p:cNvPr>
                  <p:cNvSpPr txBox="1"/>
                  <p:nvPr/>
                </p:nvSpPr>
                <p:spPr>
                  <a:xfrm>
                    <a:off x="10426223" y="5298697"/>
                    <a:ext cx="957903" cy="153888"/>
                  </a:xfrm>
                  <a:prstGeom prst="rect">
                    <a:avLst/>
                  </a:prstGeom>
                  <a:noFill/>
                </p:spPr>
                <p:txBody>
                  <a:bodyPr wrap="square" lIns="0" tIns="0" rIns="0" bIns="0" rtlCol="0">
                    <a:spAutoFit/>
                  </a:bodyPr>
                  <a:lstStyle/>
                  <a:p>
                    <a:pPr algn="l"/>
                    <a:r>
                      <a:rPr lang="en-US" sz="1000"/>
                      <a:t>Roche </a:t>
                    </a:r>
                    <a:r>
                      <a:rPr lang="en-US" sz="1000" b="1">
                        <a:latin typeface="AvenirNext LT Com Regular" panose="020B0503020202020204" pitchFamily="34" charset="0"/>
                      </a:rPr>
                      <a:t>1.3</a:t>
                    </a:r>
                  </a:p>
                </p:txBody>
              </p:sp>
              <p:sp>
                <p:nvSpPr>
                  <p:cNvPr id="37" name="TextBox 36">
                    <a:extLst>
                      <a:ext uri="{FF2B5EF4-FFF2-40B4-BE49-F238E27FC236}">
                        <a16:creationId xmlns:a16="http://schemas.microsoft.com/office/drawing/2014/main" id="{38E73D11-485E-AF7E-7AA7-7A129E2FFBDA}"/>
                      </a:ext>
                    </a:extLst>
                  </p:cNvPr>
                  <p:cNvSpPr txBox="1"/>
                  <p:nvPr/>
                </p:nvSpPr>
                <p:spPr>
                  <a:xfrm>
                    <a:off x="10426223" y="5137020"/>
                    <a:ext cx="957903" cy="153888"/>
                  </a:xfrm>
                  <a:prstGeom prst="rect">
                    <a:avLst/>
                  </a:prstGeom>
                  <a:noFill/>
                </p:spPr>
                <p:txBody>
                  <a:bodyPr wrap="square" lIns="0" tIns="0" rIns="0" bIns="0" rtlCol="0">
                    <a:spAutoFit/>
                  </a:bodyPr>
                  <a:lstStyle/>
                  <a:p>
                    <a:pPr algn="l"/>
                    <a:r>
                      <a:rPr lang="en-US" sz="1000"/>
                      <a:t>Novartis </a:t>
                    </a:r>
                    <a:r>
                      <a:rPr lang="en-US" sz="1000" b="1">
                        <a:latin typeface="AvenirNext LT Com Regular" panose="020B0503020202020204" pitchFamily="34" charset="0"/>
                      </a:rPr>
                      <a:t>1.3</a:t>
                    </a:r>
                  </a:p>
                </p:txBody>
              </p:sp>
              <p:sp>
                <p:nvSpPr>
                  <p:cNvPr id="39" name="TextBox 38">
                    <a:extLst>
                      <a:ext uri="{FF2B5EF4-FFF2-40B4-BE49-F238E27FC236}">
                        <a16:creationId xmlns:a16="http://schemas.microsoft.com/office/drawing/2014/main" id="{CC07DE17-E0AE-6ABC-4052-F3C253820144}"/>
                      </a:ext>
                    </a:extLst>
                  </p:cNvPr>
                  <p:cNvSpPr txBox="1"/>
                  <p:nvPr/>
                </p:nvSpPr>
                <p:spPr>
                  <a:xfrm>
                    <a:off x="10426223" y="4975344"/>
                    <a:ext cx="1194697" cy="158527"/>
                  </a:xfrm>
                  <a:prstGeom prst="rect">
                    <a:avLst/>
                  </a:prstGeom>
                  <a:solidFill>
                    <a:schemeClr val="bg1"/>
                  </a:solidFill>
                </p:spPr>
                <p:txBody>
                  <a:bodyPr wrap="square" lIns="0" tIns="0" rIns="0" bIns="0" rtlCol="0">
                    <a:spAutoFit/>
                  </a:bodyPr>
                  <a:lstStyle/>
                  <a:p>
                    <a:pPr algn="l"/>
                    <a:r>
                      <a:rPr lang="en-US" sz="1000"/>
                      <a:t>AstraZeneca </a:t>
                    </a:r>
                    <a:r>
                      <a:rPr lang="en-US" sz="1000" b="1">
                        <a:latin typeface="AvenirNext LT Com Regular" panose="020B0503020202020204" pitchFamily="34" charset="0"/>
                      </a:rPr>
                      <a:t>1.3</a:t>
                    </a:r>
                  </a:p>
                </p:txBody>
              </p:sp>
              <p:sp>
                <p:nvSpPr>
                  <p:cNvPr id="40" name="TextBox 39">
                    <a:extLst>
                      <a:ext uri="{FF2B5EF4-FFF2-40B4-BE49-F238E27FC236}">
                        <a16:creationId xmlns:a16="http://schemas.microsoft.com/office/drawing/2014/main" id="{4325C217-8336-4B46-B356-E8369850A394}"/>
                      </a:ext>
                    </a:extLst>
                  </p:cNvPr>
                  <p:cNvSpPr txBox="1"/>
                  <p:nvPr/>
                </p:nvSpPr>
                <p:spPr>
                  <a:xfrm>
                    <a:off x="10426223" y="4813666"/>
                    <a:ext cx="1104117" cy="153888"/>
                  </a:xfrm>
                  <a:prstGeom prst="rect">
                    <a:avLst/>
                  </a:prstGeom>
                  <a:solidFill>
                    <a:schemeClr val="bg1"/>
                  </a:solidFill>
                </p:spPr>
                <p:txBody>
                  <a:bodyPr wrap="square" lIns="0" tIns="0" rIns="0" bIns="0" rtlCol="0">
                    <a:spAutoFit/>
                  </a:bodyPr>
                  <a:lstStyle/>
                  <a:p>
                    <a:pPr algn="l"/>
                    <a:r>
                      <a:rPr lang="en-US" sz="1000"/>
                      <a:t>Nestle </a:t>
                    </a:r>
                    <a:r>
                      <a:rPr lang="en-US" sz="1000" b="1">
                        <a:latin typeface="AvenirNext LT Com Regular" panose="020B0503020202020204" pitchFamily="34" charset="0"/>
                      </a:rPr>
                      <a:t>1.2</a:t>
                    </a:r>
                  </a:p>
                </p:txBody>
              </p:sp>
              <p:sp>
                <p:nvSpPr>
                  <p:cNvPr id="41" name="TextBox 40">
                    <a:extLst>
                      <a:ext uri="{FF2B5EF4-FFF2-40B4-BE49-F238E27FC236}">
                        <a16:creationId xmlns:a16="http://schemas.microsoft.com/office/drawing/2014/main" id="{C6BC1B95-AC15-5343-F680-21D088001C23}"/>
                      </a:ext>
                    </a:extLst>
                  </p:cNvPr>
                  <p:cNvSpPr txBox="1"/>
                  <p:nvPr/>
                </p:nvSpPr>
                <p:spPr>
                  <a:xfrm>
                    <a:off x="10426223" y="4651989"/>
                    <a:ext cx="1104117" cy="153888"/>
                  </a:xfrm>
                  <a:prstGeom prst="rect">
                    <a:avLst/>
                  </a:prstGeom>
                  <a:noFill/>
                </p:spPr>
                <p:txBody>
                  <a:bodyPr wrap="square" lIns="0" tIns="0" rIns="0" bIns="0" rtlCol="0">
                    <a:spAutoFit/>
                  </a:bodyPr>
                  <a:lstStyle/>
                  <a:p>
                    <a:pPr algn="l"/>
                    <a:r>
                      <a:rPr lang="en-US" sz="1000"/>
                      <a:t>Siemens </a:t>
                    </a:r>
                    <a:r>
                      <a:rPr lang="en-US" sz="1000" b="1">
                        <a:latin typeface="AvenirNext LT Com Regular" panose="020B0503020202020204" pitchFamily="34" charset="0"/>
                      </a:rPr>
                      <a:t>1.1</a:t>
                    </a:r>
                  </a:p>
                </p:txBody>
              </p:sp>
              <p:sp>
                <p:nvSpPr>
                  <p:cNvPr id="42" name="TextBox 41">
                    <a:extLst>
                      <a:ext uri="{FF2B5EF4-FFF2-40B4-BE49-F238E27FC236}">
                        <a16:creationId xmlns:a16="http://schemas.microsoft.com/office/drawing/2014/main" id="{54293E0E-9C37-0661-A353-A36C194B0E02}"/>
                      </a:ext>
                    </a:extLst>
                  </p:cNvPr>
                  <p:cNvSpPr txBox="1"/>
                  <p:nvPr/>
                </p:nvSpPr>
                <p:spPr>
                  <a:xfrm>
                    <a:off x="10426222" y="4328635"/>
                    <a:ext cx="1148262" cy="153888"/>
                  </a:xfrm>
                  <a:prstGeom prst="rect">
                    <a:avLst/>
                  </a:prstGeom>
                  <a:noFill/>
                </p:spPr>
                <p:txBody>
                  <a:bodyPr wrap="square" lIns="0" tIns="0" rIns="0" bIns="0" rtlCol="0">
                    <a:spAutoFit/>
                  </a:bodyPr>
                  <a:lstStyle/>
                  <a:p>
                    <a:pPr algn="l"/>
                    <a:r>
                      <a:rPr lang="en-US" sz="1000"/>
                      <a:t>Tokyo Electron </a:t>
                    </a:r>
                    <a:r>
                      <a:rPr lang="en-US" sz="1000" b="1">
                        <a:latin typeface="AvenirNext LT Com Regular" panose="020B0503020202020204" pitchFamily="34" charset="0"/>
                      </a:rPr>
                      <a:t>1.0</a:t>
                    </a:r>
                  </a:p>
                </p:txBody>
              </p:sp>
              <p:sp>
                <p:nvSpPr>
                  <p:cNvPr id="43" name="TextBox 42">
                    <a:extLst>
                      <a:ext uri="{FF2B5EF4-FFF2-40B4-BE49-F238E27FC236}">
                        <a16:creationId xmlns:a16="http://schemas.microsoft.com/office/drawing/2014/main" id="{9045BA69-C001-AE09-CC5F-A7A402D8DA8C}"/>
                      </a:ext>
                    </a:extLst>
                  </p:cNvPr>
                  <p:cNvSpPr txBox="1"/>
                  <p:nvPr/>
                </p:nvSpPr>
                <p:spPr>
                  <a:xfrm>
                    <a:off x="10426223" y="3987345"/>
                    <a:ext cx="1467808" cy="317055"/>
                  </a:xfrm>
                  <a:prstGeom prst="rect">
                    <a:avLst/>
                  </a:prstGeom>
                  <a:noFill/>
                </p:spPr>
                <p:txBody>
                  <a:bodyPr wrap="square" lIns="0" tIns="0" rIns="0" bIns="0" rtlCol="0">
                    <a:spAutoFit/>
                  </a:bodyPr>
                  <a:lstStyle/>
                  <a:p>
                    <a:pPr algn="l"/>
                    <a:r>
                      <a:rPr lang="en-US" sz="1000"/>
                      <a:t>Mitsubishi UFJ Financial Group  </a:t>
                    </a:r>
                    <a:r>
                      <a:rPr lang="en-US" sz="1000" b="1">
                        <a:latin typeface="AvenirNext LT Com Regular" panose="020B0503020202020204" pitchFamily="34" charset="0"/>
                      </a:rPr>
                      <a:t>1.0</a:t>
                    </a:r>
                  </a:p>
                </p:txBody>
              </p:sp>
            </p:grpSp>
          </p:grpSp>
          <p:grpSp>
            <p:nvGrpSpPr>
              <p:cNvPr id="20" name="Group 19">
                <a:extLst>
                  <a:ext uri="{FF2B5EF4-FFF2-40B4-BE49-F238E27FC236}">
                    <a16:creationId xmlns:a16="http://schemas.microsoft.com/office/drawing/2014/main" id="{03FBAEA9-A0D7-5D97-6E53-E5CCE092BCFD}"/>
                  </a:ext>
                </a:extLst>
              </p:cNvPr>
              <p:cNvGrpSpPr/>
              <p:nvPr/>
            </p:nvGrpSpPr>
            <p:grpSpPr>
              <a:xfrm>
                <a:off x="10289406" y="4259845"/>
                <a:ext cx="124594" cy="1439515"/>
                <a:chOff x="6045200" y="1951699"/>
                <a:chExt cx="124594" cy="3964187"/>
              </a:xfrm>
            </p:grpSpPr>
            <p:cxnSp>
              <p:nvCxnSpPr>
                <p:cNvPr id="21" name="Straight Connector 20">
                  <a:extLst>
                    <a:ext uri="{FF2B5EF4-FFF2-40B4-BE49-F238E27FC236}">
                      <a16:creationId xmlns:a16="http://schemas.microsoft.com/office/drawing/2014/main" id="{E96C9B29-78C8-B6FB-CB59-6BBBA37236F0}"/>
                    </a:ext>
                  </a:extLst>
                </p:cNvPr>
                <p:cNvCxnSpPr>
                  <a:cxnSpLocks/>
                </p:cNvCxnSpPr>
                <p:nvPr/>
              </p:nvCxnSpPr>
              <p:spPr>
                <a:xfrm flipV="1">
                  <a:off x="6045200" y="1951699"/>
                  <a:ext cx="124594" cy="14697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D6127A1-2FB9-31F6-2822-3113E7FE0534}"/>
                    </a:ext>
                  </a:extLst>
                </p:cNvPr>
                <p:cNvCxnSpPr>
                  <a:cxnSpLocks/>
                </p:cNvCxnSpPr>
                <p:nvPr/>
              </p:nvCxnSpPr>
              <p:spPr>
                <a:xfrm flipV="1">
                  <a:off x="6045200" y="2458553"/>
                  <a:ext cx="124594" cy="120035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F1016B0-DD06-219A-8805-11D11958FF06}"/>
                    </a:ext>
                  </a:extLst>
                </p:cNvPr>
                <p:cNvCxnSpPr>
                  <a:cxnSpLocks/>
                </p:cNvCxnSpPr>
                <p:nvPr/>
              </p:nvCxnSpPr>
              <p:spPr>
                <a:xfrm flipV="1">
                  <a:off x="6045200" y="2828809"/>
                  <a:ext cx="124594" cy="100420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5B35647-2FDD-5670-A101-D930C101E661}"/>
                    </a:ext>
                  </a:extLst>
                </p:cNvPr>
                <p:cNvCxnSpPr>
                  <a:cxnSpLocks/>
                </p:cNvCxnSpPr>
                <p:nvPr/>
              </p:nvCxnSpPr>
              <p:spPr>
                <a:xfrm flipV="1">
                  <a:off x="6045200" y="3273303"/>
                  <a:ext cx="124040" cy="75429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D785A40-5862-50E9-5473-A9BD661BE776}"/>
                    </a:ext>
                  </a:extLst>
                </p:cNvPr>
                <p:cNvCxnSpPr>
                  <a:cxnSpLocks/>
                </p:cNvCxnSpPr>
                <p:nvPr/>
              </p:nvCxnSpPr>
              <p:spPr>
                <a:xfrm flipV="1">
                  <a:off x="6045200" y="4182749"/>
                  <a:ext cx="120634" cy="3666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0523192-D66D-818E-09F8-642FF28B21E6}"/>
                    </a:ext>
                  </a:extLst>
                </p:cNvPr>
                <p:cNvCxnSpPr>
                  <a:cxnSpLocks/>
                </p:cNvCxnSpPr>
                <p:nvPr/>
              </p:nvCxnSpPr>
              <p:spPr>
                <a:xfrm flipV="1">
                  <a:off x="6045200" y="4614633"/>
                  <a:ext cx="120634" cy="18696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22378A0-C2E9-558E-6354-230EDDFF1DB5}"/>
                    </a:ext>
                  </a:extLst>
                </p:cNvPr>
                <p:cNvCxnSpPr>
                  <a:cxnSpLocks/>
                </p:cNvCxnSpPr>
                <p:nvPr/>
              </p:nvCxnSpPr>
              <p:spPr>
                <a:xfrm flipV="1">
                  <a:off x="6045200" y="5038214"/>
                  <a:ext cx="99206" cy="4818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A6A2AFD-D649-28CA-F0BC-67E28182B3A4}"/>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2EF75E4-2C21-B6F2-8283-35A8F39DB084}"/>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cxnSp>
        <p:nvCxnSpPr>
          <p:cNvPr id="9" name="Straight Connector 8">
            <a:extLst>
              <a:ext uri="{FF2B5EF4-FFF2-40B4-BE49-F238E27FC236}">
                <a16:creationId xmlns:a16="http://schemas.microsoft.com/office/drawing/2014/main" id="{8D4D5783-8C3E-8768-DE89-17E8FFA6152C}"/>
              </a:ext>
              <a:ext uri="{C183D7F6-B498-43B3-948B-1728B52AA6E4}">
                <adec:decorative xmlns:adec="http://schemas.microsoft.com/office/drawing/2017/decorative" val="1"/>
              </a:ext>
            </a:extLst>
          </p:cNvPr>
          <p:cNvCxnSpPr>
            <a:cxnSpLocks/>
            <a:endCxn id="30" idx="1"/>
          </p:cNvCxnSpPr>
          <p:nvPr/>
        </p:nvCxnSpPr>
        <p:spPr>
          <a:xfrm flipV="1">
            <a:off x="6686170" y="4711922"/>
            <a:ext cx="114784" cy="18673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535B280-BD37-3995-9730-63ACD7EF663D}"/>
              </a:ext>
              <a:ext uri="{C183D7F6-B498-43B3-948B-1728B52AA6E4}">
                <adec:decorative xmlns:adec="http://schemas.microsoft.com/office/drawing/2017/decorative" val="1"/>
              </a:ext>
            </a:extLst>
          </p:cNvPr>
          <p:cNvSpPr txBox="1"/>
          <p:nvPr/>
        </p:nvSpPr>
        <p:spPr>
          <a:xfrm>
            <a:off x="1939891" y="5599755"/>
            <a:ext cx="1274281" cy="279180"/>
          </a:xfrm>
          <a:prstGeom prst="rect">
            <a:avLst/>
          </a:prstGeom>
          <a:noFill/>
        </p:spPr>
        <p:txBody>
          <a:bodyPr wrap="square" lIns="90000" tIns="46800" rIns="90000" bIns="46800">
            <a:spAutoFit/>
          </a:bodyPr>
          <a:lstStyle/>
          <a:p>
            <a:pPr algn="ctr"/>
            <a:r>
              <a:rPr lang="en-US" sz="1200" b="1"/>
              <a:t>S&amp;P 500 Index</a:t>
            </a:r>
          </a:p>
        </p:txBody>
      </p:sp>
      <p:sp>
        <p:nvSpPr>
          <p:cNvPr id="11" name="TextBox 10">
            <a:extLst>
              <a:ext uri="{FF2B5EF4-FFF2-40B4-BE49-F238E27FC236}">
                <a16:creationId xmlns:a16="http://schemas.microsoft.com/office/drawing/2014/main" id="{4838E131-92F1-2D35-350F-10C1AF0F0537}"/>
              </a:ext>
              <a:ext uri="{C183D7F6-B498-43B3-948B-1728B52AA6E4}">
                <adec:decorative xmlns:adec="http://schemas.microsoft.com/office/drawing/2017/decorative" val="1"/>
              </a:ext>
            </a:extLst>
          </p:cNvPr>
          <p:cNvSpPr txBox="1"/>
          <p:nvPr/>
        </p:nvSpPr>
        <p:spPr>
          <a:xfrm>
            <a:off x="3735472" y="5599755"/>
            <a:ext cx="1519163" cy="279180"/>
          </a:xfrm>
          <a:prstGeom prst="rect">
            <a:avLst/>
          </a:prstGeom>
          <a:noFill/>
        </p:spPr>
        <p:txBody>
          <a:bodyPr wrap="square" lIns="90000" tIns="46800" rIns="90000" bIns="46800">
            <a:spAutoFit/>
          </a:bodyPr>
          <a:lstStyle/>
          <a:p>
            <a:pPr algn="ctr"/>
            <a:r>
              <a:rPr lang="en-US" sz="1200" b="1"/>
              <a:t>MSCI EM Index</a:t>
            </a:r>
          </a:p>
        </p:txBody>
      </p:sp>
      <p:sp>
        <p:nvSpPr>
          <p:cNvPr id="12" name="TextBox 11">
            <a:extLst>
              <a:ext uri="{FF2B5EF4-FFF2-40B4-BE49-F238E27FC236}">
                <a16:creationId xmlns:a16="http://schemas.microsoft.com/office/drawing/2014/main" id="{263C041D-CFEC-F96B-5340-105901F2FA65}"/>
              </a:ext>
              <a:ext uri="{C183D7F6-B498-43B3-948B-1728B52AA6E4}">
                <adec:decorative xmlns:adec="http://schemas.microsoft.com/office/drawing/2017/decorative" val="1"/>
              </a:ext>
            </a:extLst>
          </p:cNvPr>
          <p:cNvSpPr txBox="1"/>
          <p:nvPr/>
        </p:nvSpPr>
        <p:spPr>
          <a:xfrm>
            <a:off x="5695793" y="5599755"/>
            <a:ext cx="1517825" cy="279180"/>
          </a:xfrm>
          <a:prstGeom prst="rect">
            <a:avLst/>
          </a:prstGeom>
          <a:noFill/>
        </p:spPr>
        <p:txBody>
          <a:bodyPr wrap="square" lIns="90000" tIns="46800" rIns="90000" bIns="46800">
            <a:spAutoFit/>
          </a:bodyPr>
          <a:lstStyle/>
          <a:p>
            <a:pPr algn="ctr"/>
            <a:r>
              <a:rPr lang="en-US" sz="1200" b="1"/>
              <a:t>MSCI EAFE Index</a:t>
            </a:r>
          </a:p>
        </p:txBody>
      </p:sp>
      <p:sp>
        <p:nvSpPr>
          <p:cNvPr id="6" name="Slide Number Placeholder 5">
            <a:extLst>
              <a:ext uri="{FF2B5EF4-FFF2-40B4-BE49-F238E27FC236}">
                <a16:creationId xmlns:a16="http://schemas.microsoft.com/office/drawing/2014/main" id="{86422565-6C43-739E-59DD-36EFF632748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6</a:t>
            </a:fld>
            <a:endParaRPr lang="en-US"/>
          </a:p>
        </p:txBody>
      </p:sp>
      <p:cxnSp>
        <p:nvCxnSpPr>
          <p:cNvPr id="44" name="Straight Connector 43">
            <a:extLst>
              <a:ext uri="{FF2B5EF4-FFF2-40B4-BE49-F238E27FC236}">
                <a16:creationId xmlns:a16="http://schemas.microsoft.com/office/drawing/2014/main" id="{F1FFBB34-3F5E-6EFD-5EC4-B23BFF93E1A2}"/>
              </a:ext>
              <a:ext uri="{C183D7F6-B498-43B3-948B-1728B52AA6E4}">
                <adec:decorative xmlns:adec="http://schemas.microsoft.com/office/drawing/2017/decorative" val="1"/>
              </a:ext>
            </a:extLst>
          </p:cNvPr>
          <p:cNvCxnSpPr>
            <a:cxnSpLocks/>
          </p:cNvCxnSpPr>
          <p:nvPr/>
        </p:nvCxnSpPr>
        <p:spPr>
          <a:xfrm>
            <a:off x="1768868" y="5578489"/>
            <a:ext cx="693641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5" name="Straight Connector 344">
            <a:extLst>
              <a:ext uri="{FF2B5EF4-FFF2-40B4-BE49-F238E27FC236}">
                <a16:creationId xmlns:a16="http://schemas.microsoft.com/office/drawing/2014/main" id="{486782AF-9AB5-D6DA-8933-343A9CB7A9AF}"/>
              </a:ext>
              <a:ext uri="{C183D7F6-B498-43B3-948B-1728B52AA6E4}">
                <adec:decorative xmlns:adec="http://schemas.microsoft.com/office/drawing/2017/decorative" val="1"/>
              </a:ext>
            </a:extLst>
          </p:cNvPr>
          <p:cNvCxnSpPr>
            <a:cxnSpLocks/>
          </p:cNvCxnSpPr>
          <p:nvPr/>
        </p:nvCxnSpPr>
        <p:spPr>
          <a:xfrm>
            <a:off x="438483" y="5578489"/>
            <a:ext cx="103206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Footer Placeholder 4">
            <a:extLst>
              <a:ext uri="{FF2B5EF4-FFF2-40B4-BE49-F238E27FC236}">
                <a16:creationId xmlns:a16="http://schemas.microsoft.com/office/drawing/2014/main" id="{F07CAC18-FE3D-9EFB-A36E-C8DAB9464B3E}"/>
              </a:ext>
            </a:extLst>
          </p:cNvPr>
          <p:cNvSpPr txBox="1">
            <a:spLocks/>
          </p:cNvSpPr>
          <p:nvPr/>
        </p:nvSpPr>
        <p:spPr>
          <a:xfrm>
            <a:off x="438483" y="5917892"/>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lnSpc>
                <a:spcPts val="675"/>
              </a:lnSpc>
            </a:pPr>
            <a:r>
              <a:rPr lang="en-US"/>
              <a:t>Sources: Capital Group, FactSet. Based on adjusted market capitalization. As of 6/30/2026. Company weight shown as a percentage of its respective index.</a:t>
            </a:r>
          </a:p>
        </p:txBody>
      </p:sp>
    </p:spTree>
    <p:extLst>
      <p:ext uri="{BB962C8B-B14F-4D97-AF65-F5344CB8AC3E}">
        <p14:creationId xmlns:p14="http://schemas.microsoft.com/office/powerpoint/2010/main" val="412847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70106-1661-E5B7-32F0-2843DC3688D4}"/>
            </a:ext>
          </a:extLst>
        </p:cNvPr>
        <p:cNvGrpSpPr/>
        <p:nvPr/>
      </p:nvGrpSpPr>
      <p:grpSpPr>
        <a:xfrm>
          <a:off x="0" y="0"/>
          <a:ext cx="0" cy="0"/>
          <a:chOff x="0" y="0"/>
          <a:chExt cx="0" cy="0"/>
        </a:xfrm>
      </p:grpSpPr>
      <p:sp>
        <p:nvSpPr>
          <p:cNvPr id="62" name="Text Placeholder 61">
            <a:extLst>
              <a:ext uri="{FF2B5EF4-FFF2-40B4-BE49-F238E27FC236}">
                <a16:creationId xmlns:a16="http://schemas.microsoft.com/office/drawing/2014/main" id="{7FE26513-96AB-7FDC-7B13-F7FEC46E6C6F}"/>
              </a:ext>
            </a:extLst>
          </p:cNvPr>
          <p:cNvSpPr>
            <a:spLocks noGrp="1"/>
          </p:cNvSpPr>
          <p:nvPr>
            <p:ph type="body" sz="quarter" idx="16"/>
          </p:nvPr>
        </p:nvSpPr>
        <p:spPr/>
        <p:txBody>
          <a:bodyPr/>
          <a:lstStyle/>
          <a:p>
            <a:r>
              <a:rPr lang="en-MX"/>
              <a:t>OVERVIEW</a:t>
            </a:r>
          </a:p>
        </p:txBody>
      </p:sp>
      <p:sp>
        <p:nvSpPr>
          <p:cNvPr id="2" name="Title 1">
            <a:extLst>
              <a:ext uri="{FF2B5EF4-FFF2-40B4-BE49-F238E27FC236}">
                <a16:creationId xmlns:a16="http://schemas.microsoft.com/office/drawing/2014/main" id="{168833CA-9893-7413-22CE-C5FD53BA9336}"/>
              </a:ext>
            </a:extLst>
          </p:cNvPr>
          <p:cNvSpPr>
            <a:spLocks noGrp="1"/>
          </p:cNvSpPr>
          <p:nvPr>
            <p:ph type="title"/>
          </p:nvPr>
        </p:nvSpPr>
        <p:spPr/>
        <p:txBody>
          <a:bodyPr/>
          <a:lstStyle/>
          <a:p>
            <a:r>
              <a:rPr lang="en-US"/>
              <a:t>AI cash crunch starting to appear</a:t>
            </a:r>
            <a:br>
              <a:rPr lang="en-US"/>
            </a:br>
            <a:endParaRPr lang="en-US"/>
          </a:p>
        </p:txBody>
      </p:sp>
      <p:sp>
        <p:nvSpPr>
          <p:cNvPr id="3" name="Text Placeholder 2">
            <a:extLst>
              <a:ext uri="{FF2B5EF4-FFF2-40B4-BE49-F238E27FC236}">
                <a16:creationId xmlns:a16="http://schemas.microsoft.com/office/drawing/2014/main" id="{BF6D8E8D-66DD-6AC4-EB49-64E74E57BF32}"/>
              </a:ext>
            </a:extLst>
          </p:cNvPr>
          <p:cNvSpPr>
            <a:spLocks noGrp="1"/>
          </p:cNvSpPr>
          <p:nvPr>
            <p:ph type="body" sz="quarter" idx="15"/>
          </p:nvPr>
        </p:nvSpPr>
        <p:spPr>
          <a:xfrm>
            <a:off x="432053" y="1300957"/>
            <a:ext cx="8279893" cy="323634"/>
          </a:xfrm>
        </p:spPr>
        <p:txBody>
          <a:bodyPr/>
          <a:lstStyle/>
          <a:p>
            <a:r>
              <a:rPr lang="en-US" sz="1100"/>
              <a:t>AI </a:t>
            </a:r>
            <a:r>
              <a:rPr lang="en-US" sz="1100" err="1"/>
              <a:t>hyperscalers</a:t>
            </a:r>
            <a:r>
              <a:rPr lang="en-US" sz="1100"/>
              <a:t>' annual capex and free cash flow (USD millions)</a:t>
            </a:r>
          </a:p>
        </p:txBody>
      </p:sp>
      <p:graphicFrame>
        <p:nvGraphicFramePr>
          <p:cNvPr id="41" name="Chart 40" descr="Line chart compares annual capital expenditure (CAPEX) and free cash flow for major AI hyperscalers from 2012 to 2027, with estimated figures for 2026 and 2027. Both metrics rise steadily through 2024 but diverge sharply thereafter. CAPEX accelerates from roughly $150 billion in 2024 to about $900 billion by 2027 estimates, while free cash flow peaks around $230 billion in 2024 before declining to near $25 billion by 2027 estimates. The chart suggests that rapidly increasing AI infrastructure spending is putting pressure on free cash flow.">
            <a:extLst>
              <a:ext uri="{FF2B5EF4-FFF2-40B4-BE49-F238E27FC236}">
                <a16:creationId xmlns:a16="http://schemas.microsoft.com/office/drawing/2014/main" id="{47B7500B-D59E-FB9A-7CD9-33A7EE1FE3FC}"/>
              </a:ext>
            </a:extLst>
          </p:cNvPr>
          <p:cNvGraphicFramePr/>
          <p:nvPr/>
        </p:nvGraphicFramePr>
        <p:xfrm>
          <a:off x="432053" y="1713857"/>
          <a:ext cx="8421565" cy="4409848"/>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EC3B952-CBD8-B609-6D48-7A5A090A8B8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7</a:t>
            </a:fld>
            <a:endParaRPr lang="en-US"/>
          </a:p>
        </p:txBody>
      </p:sp>
      <p:sp>
        <p:nvSpPr>
          <p:cNvPr id="4" name="Footer Placeholder 4">
            <a:extLst>
              <a:ext uri="{FF2B5EF4-FFF2-40B4-BE49-F238E27FC236}">
                <a16:creationId xmlns:a16="http://schemas.microsoft.com/office/drawing/2014/main" id="{36ED8BAE-E3EB-DEE2-4804-7A0E7365038C}"/>
              </a:ext>
            </a:extLst>
          </p:cNvPr>
          <p:cNvSpPr txBox="1">
            <a:spLocks/>
          </p:cNvSpPr>
          <p:nvPr/>
        </p:nvSpPr>
        <p:spPr>
          <a:xfrm>
            <a:off x="438483" y="5921433"/>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solidFill>
                  <a:schemeClr val="bg1"/>
                </a:solidFill>
              </a:rPr>
              <a:t>Source: FactSet. As of 6/30/26. Capex and free cash flow for 2026 and 2027 are estimated. Capex: Capital expenditure. E: Estimated. </a:t>
            </a:r>
            <a:r>
              <a:rPr lang="en-US" err="1">
                <a:solidFill>
                  <a:schemeClr val="bg1"/>
                </a:solidFill>
              </a:rPr>
              <a:t>Hyperscalers</a:t>
            </a:r>
            <a:r>
              <a:rPr lang="en-US">
                <a:solidFill>
                  <a:schemeClr val="bg1"/>
                </a:solidFill>
              </a:rPr>
              <a:t>' free cash flow include Amazon, Meta, Microsoft and Alphabet.</a:t>
            </a:r>
          </a:p>
        </p:txBody>
      </p:sp>
    </p:spTree>
    <p:extLst>
      <p:ext uri="{BB962C8B-B14F-4D97-AF65-F5344CB8AC3E}">
        <p14:creationId xmlns:p14="http://schemas.microsoft.com/office/powerpoint/2010/main" val="116363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89A5-7368-AD2A-616C-F5031AABE3D8}"/>
            </a:ext>
          </a:extLst>
        </p:cNvPr>
        <p:cNvGrpSpPr/>
        <p:nvPr/>
      </p:nvGrpSpPr>
      <p:grpSpPr>
        <a:xfrm>
          <a:off x="0" y="0"/>
          <a:ext cx="0" cy="0"/>
          <a:chOff x="0" y="0"/>
          <a:chExt cx="0" cy="0"/>
        </a:xfrm>
      </p:grpSpPr>
      <p:sp>
        <p:nvSpPr>
          <p:cNvPr id="108" name="Text Placeholder 107">
            <a:extLst>
              <a:ext uri="{FF2B5EF4-FFF2-40B4-BE49-F238E27FC236}">
                <a16:creationId xmlns:a16="http://schemas.microsoft.com/office/drawing/2014/main" id="{1C204C9D-D456-E79C-1010-4E855AE09BDF}"/>
              </a:ext>
            </a:extLst>
          </p:cNvPr>
          <p:cNvSpPr>
            <a:spLocks noGrp="1"/>
          </p:cNvSpPr>
          <p:nvPr>
            <p:ph type="body" sz="quarter" idx="16"/>
          </p:nvPr>
        </p:nvSpPr>
        <p:spPr/>
        <p:txBody>
          <a:bodyPr/>
          <a:lstStyle/>
          <a:p>
            <a:r>
              <a:rPr lang="en-MX"/>
              <a:t>OVERVIEW</a:t>
            </a:r>
          </a:p>
        </p:txBody>
      </p:sp>
      <p:sp>
        <p:nvSpPr>
          <p:cNvPr id="2" name="Title 1">
            <a:extLst>
              <a:ext uri="{FF2B5EF4-FFF2-40B4-BE49-F238E27FC236}">
                <a16:creationId xmlns:a16="http://schemas.microsoft.com/office/drawing/2014/main" id="{5ECEE001-8714-CDE8-1F5C-5899B5C39F0D}"/>
              </a:ext>
            </a:extLst>
          </p:cNvPr>
          <p:cNvSpPr>
            <a:spLocks noGrp="1"/>
          </p:cNvSpPr>
          <p:nvPr>
            <p:ph type="title"/>
          </p:nvPr>
        </p:nvSpPr>
        <p:spPr/>
        <p:txBody>
          <a:bodyPr/>
          <a:lstStyle/>
          <a:p>
            <a:r>
              <a:rPr lang="en-US"/>
              <a:t>Global earnings forecasts are bullish</a:t>
            </a:r>
            <a:endParaRPr lang="en-MX"/>
          </a:p>
        </p:txBody>
      </p:sp>
      <p:sp>
        <p:nvSpPr>
          <p:cNvPr id="3" name="Text Placeholder 2">
            <a:extLst>
              <a:ext uri="{FF2B5EF4-FFF2-40B4-BE49-F238E27FC236}">
                <a16:creationId xmlns:a16="http://schemas.microsoft.com/office/drawing/2014/main" id="{253251EA-9FCD-9850-0629-F1CE9E582B1D}"/>
              </a:ext>
            </a:extLst>
          </p:cNvPr>
          <p:cNvSpPr>
            <a:spLocks noGrp="1"/>
          </p:cNvSpPr>
          <p:nvPr>
            <p:ph type="body" sz="quarter" idx="15"/>
          </p:nvPr>
        </p:nvSpPr>
        <p:spPr/>
        <p:txBody>
          <a:bodyPr/>
          <a:lstStyle/>
          <a:p>
            <a:r>
              <a:rPr lang="en-US"/>
              <a:t>Forward earnings per share are especially strong among leading companies across regions</a:t>
            </a:r>
          </a:p>
        </p:txBody>
      </p:sp>
      <p:sp>
        <p:nvSpPr>
          <p:cNvPr id="35" name="Rectangle 34">
            <a:extLst>
              <a:ext uri="{FF2B5EF4-FFF2-40B4-BE49-F238E27FC236}">
                <a16:creationId xmlns:a16="http://schemas.microsoft.com/office/drawing/2014/main" id="{3E9B2B42-C43B-B053-BB1D-8F55BBD643EA}"/>
              </a:ext>
              <a:ext uri="{C183D7F6-B498-43B3-948B-1728B52AA6E4}">
                <adec:decorative xmlns:adec="http://schemas.microsoft.com/office/drawing/2017/decorative" val="1"/>
              </a:ext>
            </a:extLst>
          </p:cNvPr>
          <p:cNvSpPr/>
          <p:nvPr/>
        </p:nvSpPr>
        <p:spPr>
          <a:xfrm>
            <a:off x="432054"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38" name="Rectangle 37">
            <a:extLst>
              <a:ext uri="{FF2B5EF4-FFF2-40B4-BE49-F238E27FC236}">
                <a16:creationId xmlns:a16="http://schemas.microsoft.com/office/drawing/2014/main" id="{ECF212E8-3A86-6883-445C-B8000E230BFE}"/>
              </a:ext>
              <a:ext uri="{C183D7F6-B498-43B3-948B-1728B52AA6E4}">
                <adec:decorative xmlns:adec="http://schemas.microsoft.com/office/drawing/2017/decorative" val="1"/>
              </a:ext>
            </a:extLst>
          </p:cNvPr>
          <p:cNvSpPr/>
          <p:nvPr/>
        </p:nvSpPr>
        <p:spPr>
          <a:xfrm>
            <a:off x="2112053"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41" name="Rectangle 40">
            <a:extLst>
              <a:ext uri="{FF2B5EF4-FFF2-40B4-BE49-F238E27FC236}">
                <a16:creationId xmlns:a16="http://schemas.microsoft.com/office/drawing/2014/main" id="{EB720873-A2B3-FB0C-5076-54152E816BCE}"/>
              </a:ext>
              <a:ext uri="{C183D7F6-B498-43B3-948B-1728B52AA6E4}">
                <adec:decorative xmlns:adec="http://schemas.microsoft.com/office/drawing/2017/decorative" val="1"/>
              </a:ext>
            </a:extLst>
          </p:cNvPr>
          <p:cNvSpPr/>
          <p:nvPr/>
        </p:nvSpPr>
        <p:spPr>
          <a:xfrm>
            <a:off x="3792052"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44" name="Rectangle 43">
            <a:extLst>
              <a:ext uri="{FF2B5EF4-FFF2-40B4-BE49-F238E27FC236}">
                <a16:creationId xmlns:a16="http://schemas.microsoft.com/office/drawing/2014/main" id="{6F8E2AD7-9B26-36D3-5E5B-4A48E4545886}"/>
              </a:ext>
              <a:ext uri="{C183D7F6-B498-43B3-948B-1728B52AA6E4}">
                <adec:decorative xmlns:adec="http://schemas.microsoft.com/office/drawing/2017/decorative" val="1"/>
              </a:ext>
            </a:extLst>
          </p:cNvPr>
          <p:cNvSpPr/>
          <p:nvPr/>
        </p:nvSpPr>
        <p:spPr>
          <a:xfrm>
            <a:off x="5473622"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61" name="Rectangle 60">
            <a:extLst>
              <a:ext uri="{FF2B5EF4-FFF2-40B4-BE49-F238E27FC236}">
                <a16:creationId xmlns:a16="http://schemas.microsoft.com/office/drawing/2014/main" id="{B8A390DA-D396-20D2-F6D8-EA67B18981AD}"/>
              </a:ext>
              <a:ext uri="{C183D7F6-B498-43B3-948B-1728B52AA6E4}">
                <adec:decorative xmlns:adec="http://schemas.microsoft.com/office/drawing/2017/decorative" val="1"/>
              </a:ext>
            </a:extLst>
          </p:cNvPr>
          <p:cNvSpPr/>
          <p:nvPr/>
        </p:nvSpPr>
        <p:spPr>
          <a:xfrm>
            <a:off x="7154037"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107" name="TextBox 106">
            <a:extLst>
              <a:ext uri="{FF2B5EF4-FFF2-40B4-BE49-F238E27FC236}">
                <a16:creationId xmlns:a16="http://schemas.microsoft.com/office/drawing/2014/main" id="{B77BAB8F-578A-B317-C4E4-2C3FF1BF0546}"/>
              </a:ext>
              <a:ext uri="{C183D7F6-B498-43B3-948B-1728B52AA6E4}">
                <adec:decorative xmlns:adec="http://schemas.microsoft.com/office/drawing/2017/decorative" val="1"/>
              </a:ext>
            </a:extLst>
          </p:cNvPr>
          <p:cNvSpPr txBox="1"/>
          <p:nvPr/>
        </p:nvSpPr>
        <p:spPr>
          <a:xfrm>
            <a:off x="432054" y="1414319"/>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Consensus EPS growth estimates by region (%)</a:t>
            </a:r>
          </a:p>
        </p:txBody>
      </p:sp>
      <p:sp>
        <p:nvSpPr>
          <p:cNvPr id="72" name="TextBox 71">
            <a:extLst>
              <a:ext uri="{FF2B5EF4-FFF2-40B4-BE49-F238E27FC236}">
                <a16:creationId xmlns:a16="http://schemas.microsoft.com/office/drawing/2014/main" id="{7833C4BA-65BF-E2A5-EAB6-683F33CC0E8C}"/>
              </a:ext>
              <a:ext uri="{C183D7F6-B498-43B3-948B-1728B52AA6E4}">
                <adec:decorative xmlns:adec="http://schemas.microsoft.com/office/drawing/2017/decorative" val="1"/>
              </a:ext>
            </a:extLst>
          </p:cNvPr>
          <p:cNvSpPr txBox="1"/>
          <p:nvPr/>
        </p:nvSpPr>
        <p:spPr>
          <a:xfrm>
            <a:off x="432054" y="3570853"/>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Next 12-month P/E ratio</a:t>
            </a:r>
          </a:p>
        </p:txBody>
      </p:sp>
      <p:graphicFrame>
        <p:nvGraphicFramePr>
          <p:cNvPr id="71" name="Chart 70" descr="Bar charts shows consensus earnings-per-share (EPS) growth estimates for the World, U S, Europe, emerging markets and China as well as next-12-month price-to-earnings (P/E) ratios across those regions measured for several of the top companies in each region. The EPS growth chart includes 2026 and 2027 estimates for each region, with the world at 27.6% for 2026 and 17.3% for 2027, the US at 25.1% and 18.9%, Europe at 17.4% and 10.5%, emerging markets at 60.8% and 23.1% and China at 13.5% and 15%. In the P/E ratio chart US examples include NVIDIA, Apple and Alphabet with next-12-month P/E estimates of 19.1 times, 30.7 times and 24.5 times, respectively. European examples include ASML, HSBC Holdings and Roche, with estimates of 45 times, 10.7 times and 15.8 times, respectively. Emerging market examples include TSMC, Samsung and SK Hynix, with estimates of 26.6 times, 6.2 times and 6.8 times, respectively. China examples include Tencent, Alibaba Group and China Construction Bank, with figures of 6.2 times, 13.8 times and 5.2 times, respectively.">
            <a:extLst>
              <a:ext uri="{FF2B5EF4-FFF2-40B4-BE49-F238E27FC236}">
                <a16:creationId xmlns:a16="http://schemas.microsoft.com/office/drawing/2014/main" id="{29E1BC0E-4C87-5458-4B4E-114017B8E586}"/>
              </a:ext>
              <a:ext uri="{C183D7F6-B498-43B3-948B-1728B52AA6E4}">
                <adec:decorative xmlns:adec="http://schemas.microsoft.com/office/drawing/2017/decorative" val="0"/>
              </a:ext>
            </a:extLst>
          </p:cNvPr>
          <p:cNvGraphicFramePr/>
          <p:nvPr/>
        </p:nvGraphicFramePr>
        <p:xfrm>
          <a:off x="266700" y="1781303"/>
          <a:ext cx="8681494" cy="156484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EB08D3E-40ED-D826-B46D-36C55ECE360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8</a:t>
            </a:fld>
            <a:endParaRPr lang="en-US"/>
          </a:p>
        </p:txBody>
      </p:sp>
      <p:sp>
        <p:nvSpPr>
          <p:cNvPr id="78" name="TextBox 77">
            <a:extLst>
              <a:ext uri="{FF2B5EF4-FFF2-40B4-BE49-F238E27FC236}">
                <a16:creationId xmlns:a16="http://schemas.microsoft.com/office/drawing/2014/main" id="{141968BB-70C1-8085-823C-03FC9BE071D8}"/>
              </a:ext>
              <a:ext uri="{C183D7F6-B498-43B3-948B-1728B52AA6E4}">
                <adec:decorative xmlns:adec="http://schemas.microsoft.com/office/drawing/2017/decorative" val="1"/>
              </a:ext>
            </a:extLst>
          </p:cNvPr>
          <p:cNvSpPr txBox="1"/>
          <p:nvPr/>
        </p:nvSpPr>
        <p:spPr>
          <a:xfrm>
            <a:off x="432054" y="1701815"/>
            <a:ext cx="155650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World</a:t>
            </a:r>
          </a:p>
        </p:txBody>
      </p:sp>
      <p:sp>
        <p:nvSpPr>
          <p:cNvPr id="79" name="TextBox 78">
            <a:extLst>
              <a:ext uri="{FF2B5EF4-FFF2-40B4-BE49-F238E27FC236}">
                <a16:creationId xmlns:a16="http://schemas.microsoft.com/office/drawing/2014/main" id="{920759B9-9719-3F2F-214D-7C9AAB6B1ACC}"/>
              </a:ext>
              <a:ext uri="{C183D7F6-B498-43B3-948B-1728B52AA6E4}">
                <adec:decorative xmlns:adec="http://schemas.microsoft.com/office/drawing/2017/decorative" val="1"/>
              </a:ext>
            </a:extLst>
          </p:cNvPr>
          <p:cNvSpPr txBox="1"/>
          <p:nvPr/>
        </p:nvSpPr>
        <p:spPr>
          <a:xfrm>
            <a:off x="2107223" y="1701815"/>
            <a:ext cx="1561337"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U.S.</a:t>
            </a:r>
          </a:p>
        </p:txBody>
      </p:sp>
      <p:sp>
        <p:nvSpPr>
          <p:cNvPr id="80" name="TextBox 79">
            <a:extLst>
              <a:ext uri="{FF2B5EF4-FFF2-40B4-BE49-F238E27FC236}">
                <a16:creationId xmlns:a16="http://schemas.microsoft.com/office/drawing/2014/main" id="{57CE8CFD-3FDD-7537-C56F-600EB86EB5E0}"/>
              </a:ext>
              <a:ext uri="{C183D7F6-B498-43B3-948B-1728B52AA6E4}">
                <adec:decorative xmlns:adec="http://schemas.microsoft.com/office/drawing/2017/decorative" val="1"/>
              </a:ext>
            </a:extLst>
          </p:cNvPr>
          <p:cNvSpPr txBox="1"/>
          <p:nvPr/>
        </p:nvSpPr>
        <p:spPr>
          <a:xfrm>
            <a:off x="3788792" y="1701815"/>
            <a:ext cx="156133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Europe</a:t>
            </a:r>
          </a:p>
        </p:txBody>
      </p:sp>
      <p:sp>
        <p:nvSpPr>
          <p:cNvPr id="81" name="TextBox 80">
            <a:extLst>
              <a:ext uri="{FF2B5EF4-FFF2-40B4-BE49-F238E27FC236}">
                <a16:creationId xmlns:a16="http://schemas.microsoft.com/office/drawing/2014/main" id="{BAE5CCA4-2334-19C7-5D1D-28E5D25FF811}"/>
              </a:ext>
              <a:ext uri="{C183D7F6-B498-43B3-948B-1728B52AA6E4}">
                <adec:decorative xmlns:adec="http://schemas.microsoft.com/office/drawing/2017/decorative" val="1"/>
              </a:ext>
            </a:extLst>
          </p:cNvPr>
          <p:cNvSpPr txBox="1"/>
          <p:nvPr/>
        </p:nvSpPr>
        <p:spPr>
          <a:xfrm>
            <a:off x="5491231" y="1701815"/>
            <a:ext cx="1540716"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Emerging markets</a:t>
            </a:r>
          </a:p>
        </p:txBody>
      </p:sp>
      <p:sp>
        <p:nvSpPr>
          <p:cNvPr id="82" name="TextBox 81">
            <a:extLst>
              <a:ext uri="{FF2B5EF4-FFF2-40B4-BE49-F238E27FC236}">
                <a16:creationId xmlns:a16="http://schemas.microsoft.com/office/drawing/2014/main" id="{73D88BFE-BAC2-8022-DA70-9209F9C94F01}"/>
              </a:ext>
              <a:ext uri="{C183D7F6-B498-43B3-948B-1728B52AA6E4}">
                <adec:decorative xmlns:adec="http://schemas.microsoft.com/office/drawing/2017/decorative" val="1"/>
              </a:ext>
            </a:extLst>
          </p:cNvPr>
          <p:cNvSpPr txBox="1"/>
          <p:nvPr/>
        </p:nvSpPr>
        <p:spPr>
          <a:xfrm>
            <a:off x="7151024" y="1701815"/>
            <a:ext cx="1560922"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China</a:t>
            </a:r>
          </a:p>
        </p:txBody>
      </p:sp>
      <p:sp>
        <p:nvSpPr>
          <p:cNvPr id="89" name="TextBox 88">
            <a:extLst>
              <a:ext uri="{FF2B5EF4-FFF2-40B4-BE49-F238E27FC236}">
                <a16:creationId xmlns:a16="http://schemas.microsoft.com/office/drawing/2014/main" id="{F787C8B1-EF7F-52B7-8067-B8381C173D9D}"/>
              </a:ext>
              <a:ext uri="{C183D7F6-B498-43B3-948B-1728B52AA6E4}">
                <adec:decorative xmlns:adec="http://schemas.microsoft.com/office/drawing/2017/decorative" val="1"/>
              </a:ext>
            </a:extLst>
          </p:cNvPr>
          <p:cNvSpPr txBox="1"/>
          <p:nvPr/>
        </p:nvSpPr>
        <p:spPr>
          <a:xfrm>
            <a:off x="742950" y="32393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0" name="TextBox 89">
            <a:extLst>
              <a:ext uri="{FF2B5EF4-FFF2-40B4-BE49-F238E27FC236}">
                <a16:creationId xmlns:a16="http://schemas.microsoft.com/office/drawing/2014/main" id="{8E1A6E72-347F-1905-A245-174E1D597F10}"/>
              </a:ext>
              <a:ext uri="{C183D7F6-B498-43B3-948B-1728B52AA6E4}">
                <adec:decorative xmlns:adec="http://schemas.microsoft.com/office/drawing/2017/decorative" val="1"/>
              </a:ext>
            </a:extLst>
          </p:cNvPr>
          <p:cNvSpPr txBox="1"/>
          <p:nvPr/>
        </p:nvSpPr>
        <p:spPr>
          <a:xfrm>
            <a:off x="1139591" y="32393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1" name="TextBox 90">
            <a:extLst>
              <a:ext uri="{FF2B5EF4-FFF2-40B4-BE49-F238E27FC236}">
                <a16:creationId xmlns:a16="http://schemas.microsoft.com/office/drawing/2014/main" id="{D77F117D-A1AA-46F0-2099-210D1D250B3D}"/>
              </a:ext>
              <a:ext uri="{C183D7F6-B498-43B3-948B-1728B52AA6E4}">
                <adec:decorative xmlns:adec="http://schemas.microsoft.com/office/drawing/2017/decorative" val="1"/>
              </a:ext>
            </a:extLst>
          </p:cNvPr>
          <p:cNvSpPr txBox="1"/>
          <p:nvPr/>
        </p:nvSpPr>
        <p:spPr>
          <a:xfrm>
            <a:off x="2435336" y="32454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2" name="TextBox 91">
            <a:extLst>
              <a:ext uri="{FF2B5EF4-FFF2-40B4-BE49-F238E27FC236}">
                <a16:creationId xmlns:a16="http://schemas.microsoft.com/office/drawing/2014/main" id="{C6F6BF1B-009A-9006-DF2F-CD8EAC17FDEA}"/>
              </a:ext>
              <a:ext uri="{C183D7F6-B498-43B3-948B-1728B52AA6E4}">
                <adec:decorative xmlns:adec="http://schemas.microsoft.com/office/drawing/2017/decorative" val="1"/>
              </a:ext>
            </a:extLst>
          </p:cNvPr>
          <p:cNvSpPr txBox="1"/>
          <p:nvPr/>
        </p:nvSpPr>
        <p:spPr>
          <a:xfrm>
            <a:off x="2831977" y="32454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3" name="TextBox 92">
            <a:extLst>
              <a:ext uri="{FF2B5EF4-FFF2-40B4-BE49-F238E27FC236}">
                <a16:creationId xmlns:a16="http://schemas.microsoft.com/office/drawing/2014/main" id="{49985D95-02A9-1BFD-28F1-8DA7CF56B388}"/>
              </a:ext>
              <a:ext uri="{C183D7F6-B498-43B3-948B-1728B52AA6E4}">
                <adec:decorative xmlns:adec="http://schemas.microsoft.com/office/drawing/2017/decorative" val="1"/>
              </a:ext>
            </a:extLst>
          </p:cNvPr>
          <p:cNvSpPr txBox="1"/>
          <p:nvPr/>
        </p:nvSpPr>
        <p:spPr>
          <a:xfrm>
            <a:off x="4115022" y="32514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4" name="TextBox 93">
            <a:extLst>
              <a:ext uri="{FF2B5EF4-FFF2-40B4-BE49-F238E27FC236}">
                <a16:creationId xmlns:a16="http://schemas.microsoft.com/office/drawing/2014/main" id="{32A792AA-46DE-4C17-0EBF-24D9AFB7BD1D}"/>
              </a:ext>
              <a:ext uri="{C183D7F6-B498-43B3-948B-1728B52AA6E4}">
                <adec:decorative xmlns:adec="http://schemas.microsoft.com/office/drawing/2017/decorative" val="1"/>
              </a:ext>
            </a:extLst>
          </p:cNvPr>
          <p:cNvSpPr txBox="1"/>
          <p:nvPr/>
        </p:nvSpPr>
        <p:spPr>
          <a:xfrm>
            <a:off x="4511663" y="32514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5" name="TextBox 94">
            <a:extLst>
              <a:ext uri="{FF2B5EF4-FFF2-40B4-BE49-F238E27FC236}">
                <a16:creationId xmlns:a16="http://schemas.microsoft.com/office/drawing/2014/main" id="{E6595949-09AB-C68F-0A40-2978B3A1CA2F}"/>
              </a:ext>
              <a:ext uri="{C183D7F6-B498-43B3-948B-1728B52AA6E4}">
                <adec:decorative xmlns:adec="http://schemas.microsoft.com/office/drawing/2017/decorative" val="1"/>
              </a:ext>
            </a:extLst>
          </p:cNvPr>
          <p:cNvSpPr txBox="1"/>
          <p:nvPr/>
        </p:nvSpPr>
        <p:spPr>
          <a:xfrm>
            <a:off x="5797530" y="32575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6" name="TextBox 95">
            <a:extLst>
              <a:ext uri="{FF2B5EF4-FFF2-40B4-BE49-F238E27FC236}">
                <a16:creationId xmlns:a16="http://schemas.microsoft.com/office/drawing/2014/main" id="{31FD0392-5362-1033-0088-0D62C9BB994F}"/>
              </a:ext>
              <a:ext uri="{C183D7F6-B498-43B3-948B-1728B52AA6E4}">
                <adec:decorative xmlns:adec="http://schemas.microsoft.com/office/drawing/2017/decorative" val="1"/>
              </a:ext>
            </a:extLst>
          </p:cNvPr>
          <p:cNvSpPr txBox="1"/>
          <p:nvPr/>
        </p:nvSpPr>
        <p:spPr>
          <a:xfrm>
            <a:off x="6194171" y="32575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7" name="TextBox 96">
            <a:extLst>
              <a:ext uri="{FF2B5EF4-FFF2-40B4-BE49-F238E27FC236}">
                <a16:creationId xmlns:a16="http://schemas.microsoft.com/office/drawing/2014/main" id="{059E7DBF-1923-5A8E-7575-6416C8ED4DA0}"/>
              </a:ext>
              <a:ext uri="{C183D7F6-B498-43B3-948B-1728B52AA6E4}">
                <adec:decorative xmlns:adec="http://schemas.microsoft.com/office/drawing/2017/decorative" val="1"/>
              </a:ext>
            </a:extLst>
          </p:cNvPr>
          <p:cNvSpPr txBox="1"/>
          <p:nvPr/>
        </p:nvSpPr>
        <p:spPr>
          <a:xfrm>
            <a:off x="7483329" y="32635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8" name="TextBox 97">
            <a:extLst>
              <a:ext uri="{FF2B5EF4-FFF2-40B4-BE49-F238E27FC236}">
                <a16:creationId xmlns:a16="http://schemas.microsoft.com/office/drawing/2014/main" id="{DB420350-4EA2-EBDC-E7D2-CFA2B77ABE54}"/>
              </a:ext>
              <a:ext uri="{C183D7F6-B498-43B3-948B-1728B52AA6E4}">
                <adec:decorative xmlns:adec="http://schemas.microsoft.com/office/drawing/2017/decorative" val="1"/>
              </a:ext>
            </a:extLst>
          </p:cNvPr>
          <p:cNvSpPr txBox="1"/>
          <p:nvPr/>
        </p:nvSpPr>
        <p:spPr>
          <a:xfrm>
            <a:off x="7879970" y="32635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cxnSp>
        <p:nvCxnSpPr>
          <p:cNvPr id="99" name="Straight Connector 98">
            <a:extLst>
              <a:ext uri="{FF2B5EF4-FFF2-40B4-BE49-F238E27FC236}">
                <a16:creationId xmlns:a16="http://schemas.microsoft.com/office/drawing/2014/main" id="{859D70DF-E8BD-95B7-8F02-22EA7FF567E1}"/>
              </a:ext>
              <a:ext uri="{C183D7F6-B498-43B3-948B-1728B52AA6E4}">
                <adec:decorative xmlns:adec="http://schemas.microsoft.com/office/drawing/2017/decorative" val="1"/>
              </a:ext>
            </a:extLst>
          </p:cNvPr>
          <p:cNvCxnSpPr>
            <a:cxnSpLocks/>
          </p:cNvCxnSpPr>
          <p:nvPr/>
        </p:nvCxnSpPr>
        <p:spPr>
          <a:xfrm>
            <a:off x="676908"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1" name="Straight Connector 100">
            <a:extLst>
              <a:ext uri="{FF2B5EF4-FFF2-40B4-BE49-F238E27FC236}">
                <a16:creationId xmlns:a16="http://schemas.microsoft.com/office/drawing/2014/main" id="{C5AD9AF2-9372-126E-95BF-3AA1177FED18}"/>
              </a:ext>
              <a:ext uri="{C183D7F6-B498-43B3-948B-1728B52AA6E4}">
                <adec:decorative xmlns:adec="http://schemas.microsoft.com/office/drawing/2017/decorative" val="1"/>
              </a:ext>
            </a:extLst>
          </p:cNvPr>
          <p:cNvCxnSpPr>
            <a:cxnSpLocks/>
          </p:cNvCxnSpPr>
          <p:nvPr/>
        </p:nvCxnSpPr>
        <p:spPr>
          <a:xfrm>
            <a:off x="2354491"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2" name="Straight Connector 101">
            <a:extLst>
              <a:ext uri="{FF2B5EF4-FFF2-40B4-BE49-F238E27FC236}">
                <a16:creationId xmlns:a16="http://schemas.microsoft.com/office/drawing/2014/main" id="{94631FA4-FF62-6CB0-933D-3A405C6ADCA1}"/>
              </a:ext>
              <a:ext uri="{C183D7F6-B498-43B3-948B-1728B52AA6E4}">
                <adec:decorative xmlns:adec="http://schemas.microsoft.com/office/drawing/2017/decorative" val="1"/>
              </a:ext>
            </a:extLst>
          </p:cNvPr>
          <p:cNvCxnSpPr>
            <a:cxnSpLocks/>
          </p:cNvCxnSpPr>
          <p:nvPr/>
        </p:nvCxnSpPr>
        <p:spPr>
          <a:xfrm>
            <a:off x="4036061"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3" name="Straight Connector 102">
            <a:extLst>
              <a:ext uri="{FF2B5EF4-FFF2-40B4-BE49-F238E27FC236}">
                <a16:creationId xmlns:a16="http://schemas.microsoft.com/office/drawing/2014/main" id="{8E6E0B4F-2F0D-FAC5-621B-2C2DA92CB70A}"/>
              </a:ext>
              <a:ext uri="{C183D7F6-B498-43B3-948B-1728B52AA6E4}">
                <adec:decorative xmlns:adec="http://schemas.microsoft.com/office/drawing/2017/decorative" val="1"/>
              </a:ext>
            </a:extLst>
          </p:cNvPr>
          <p:cNvCxnSpPr>
            <a:cxnSpLocks/>
          </p:cNvCxnSpPr>
          <p:nvPr/>
        </p:nvCxnSpPr>
        <p:spPr>
          <a:xfrm>
            <a:off x="5728189"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4" name="Straight Connector 103">
            <a:extLst>
              <a:ext uri="{FF2B5EF4-FFF2-40B4-BE49-F238E27FC236}">
                <a16:creationId xmlns:a16="http://schemas.microsoft.com/office/drawing/2014/main" id="{FCB39833-48C9-C5CC-7727-C5F894321FA9}"/>
              </a:ext>
              <a:ext uri="{C183D7F6-B498-43B3-948B-1728B52AA6E4}">
                <adec:decorative xmlns:adec="http://schemas.microsoft.com/office/drawing/2017/decorative" val="1"/>
              </a:ext>
            </a:extLst>
          </p:cNvPr>
          <p:cNvCxnSpPr>
            <a:cxnSpLocks/>
          </p:cNvCxnSpPr>
          <p:nvPr/>
        </p:nvCxnSpPr>
        <p:spPr>
          <a:xfrm>
            <a:off x="7398085"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4" name="Rectangle 3">
            <a:extLst>
              <a:ext uri="{FF2B5EF4-FFF2-40B4-BE49-F238E27FC236}">
                <a16:creationId xmlns:a16="http://schemas.microsoft.com/office/drawing/2014/main" id="{4418338D-F88D-EFEC-122C-8B39AABCC112}"/>
              </a:ext>
              <a:ext uri="{C183D7F6-B498-43B3-948B-1728B52AA6E4}">
                <adec:decorative xmlns:adec="http://schemas.microsoft.com/office/drawing/2017/decorative" val="1"/>
              </a:ext>
            </a:extLst>
          </p:cNvPr>
          <p:cNvSpPr/>
          <p:nvPr/>
        </p:nvSpPr>
        <p:spPr>
          <a:xfrm>
            <a:off x="3790940"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5" name="Rectangle 4">
            <a:extLst>
              <a:ext uri="{FF2B5EF4-FFF2-40B4-BE49-F238E27FC236}">
                <a16:creationId xmlns:a16="http://schemas.microsoft.com/office/drawing/2014/main" id="{35AB2CE4-8DFC-5802-3FD2-AA7190249723}"/>
              </a:ext>
              <a:ext uri="{C183D7F6-B498-43B3-948B-1728B52AA6E4}">
                <adec:decorative xmlns:adec="http://schemas.microsoft.com/office/drawing/2017/decorative" val="1"/>
              </a:ext>
            </a:extLst>
          </p:cNvPr>
          <p:cNvSpPr/>
          <p:nvPr/>
        </p:nvSpPr>
        <p:spPr>
          <a:xfrm>
            <a:off x="5472510"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7" name="Rectangle 6">
            <a:extLst>
              <a:ext uri="{FF2B5EF4-FFF2-40B4-BE49-F238E27FC236}">
                <a16:creationId xmlns:a16="http://schemas.microsoft.com/office/drawing/2014/main" id="{60751F7B-58E0-9685-4C2C-A79D801B2B45}"/>
              </a:ext>
              <a:ext uri="{C183D7F6-B498-43B3-948B-1728B52AA6E4}">
                <adec:decorative xmlns:adec="http://schemas.microsoft.com/office/drawing/2017/decorative" val="1"/>
              </a:ext>
            </a:extLst>
          </p:cNvPr>
          <p:cNvSpPr/>
          <p:nvPr/>
        </p:nvSpPr>
        <p:spPr>
          <a:xfrm>
            <a:off x="7152925"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8" name="Rectangle 7">
            <a:extLst>
              <a:ext uri="{FF2B5EF4-FFF2-40B4-BE49-F238E27FC236}">
                <a16:creationId xmlns:a16="http://schemas.microsoft.com/office/drawing/2014/main" id="{5CD0F03B-27FC-4C29-637D-2C61809320AF}"/>
              </a:ext>
              <a:ext uri="{C183D7F6-B498-43B3-948B-1728B52AA6E4}">
                <adec:decorative xmlns:adec="http://schemas.microsoft.com/office/drawing/2017/decorative" val="1"/>
              </a:ext>
            </a:extLst>
          </p:cNvPr>
          <p:cNvSpPr/>
          <p:nvPr/>
        </p:nvSpPr>
        <p:spPr>
          <a:xfrm>
            <a:off x="428119"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9" name="Rectangle 8">
            <a:extLst>
              <a:ext uri="{FF2B5EF4-FFF2-40B4-BE49-F238E27FC236}">
                <a16:creationId xmlns:a16="http://schemas.microsoft.com/office/drawing/2014/main" id="{6042FC32-CF28-2BF2-33A6-A338C25B9E67}"/>
              </a:ext>
              <a:ext uri="{C183D7F6-B498-43B3-948B-1728B52AA6E4}">
                <adec:decorative xmlns:adec="http://schemas.microsoft.com/office/drawing/2017/decorative" val="1"/>
              </a:ext>
            </a:extLst>
          </p:cNvPr>
          <p:cNvSpPr/>
          <p:nvPr/>
        </p:nvSpPr>
        <p:spPr>
          <a:xfrm>
            <a:off x="2108534"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graphicFrame>
        <p:nvGraphicFramePr>
          <p:cNvPr id="10" name="Chart 9">
            <a:extLst>
              <a:ext uri="{FF2B5EF4-FFF2-40B4-BE49-F238E27FC236}">
                <a16:creationId xmlns:a16="http://schemas.microsoft.com/office/drawing/2014/main" id="{7A674A94-CAE8-0896-63C5-8FAE2C96AB1F}"/>
              </a:ext>
              <a:ext uri="{C183D7F6-B498-43B3-948B-1728B52AA6E4}">
                <adec:decorative xmlns:adec="http://schemas.microsoft.com/office/drawing/2017/decorative" val="1"/>
              </a:ext>
            </a:extLst>
          </p:cNvPr>
          <p:cNvGraphicFramePr/>
          <p:nvPr/>
        </p:nvGraphicFramePr>
        <p:xfrm>
          <a:off x="351126" y="3960665"/>
          <a:ext cx="1715418" cy="15812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0D0F87F4-F402-41F2-92E0-31073047447C}"/>
              </a:ext>
              <a:ext uri="{C183D7F6-B498-43B3-948B-1728B52AA6E4}">
                <adec:decorative xmlns:adec="http://schemas.microsoft.com/office/drawing/2017/decorative" val="1"/>
              </a:ext>
            </a:extLst>
          </p:cNvPr>
          <p:cNvGraphicFramePr/>
          <p:nvPr/>
        </p:nvGraphicFramePr>
        <p:xfrm>
          <a:off x="2035013" y="3968195"/>
          <a:ext cx="1715418" cy="15812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F0BFB1A1-3561-6EFE-E600-DF72E916326F}"/>
              </a:ext>
              <a:ext uri="{C183D7F6-B498-43B3-948B-1728B52AA6E4}">
                <adec:decorative xmlns:adec="http://schemas.microsoft.com/office/drawing/2017/decorative" val="1"/>
              </a:ext>
            </a:extLst>
          </p:cNvPr>
          <p:cNvGraphicFramePr/>
          <p:nvPr/>
        </p:nvGraphicFramePr>
        <p:xfrm>
          <a:off x="3698602" y="3952276"/>
          <a:ext cx="1715418" cy="171906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a:extLst>
              <a:ext uri="{FF2B5EF4-FFF2-40B4-BE49-F238E27FC236}">
                <a16:creationId xmlns:a16="http://schemas.microsoft.com/office/drawing/2014/main" id="{87081E91-B762-A287-696A-B24DF7E5DB1A}"/>
              </a:ext>
              <a:ext uri="{C183D7F6-B498-43B3-948B-1728B52AA6E4}">
                <adec:decorative xmlns:adec="http://schemas.microsoft.com/office/drawing/2017/decorative" val="1"/>
              </a:ext>
            </a:extLst>
          </p:cNvPr>
          <p:cNvGraphicFramePr/>
          <p:nvPr/>
        </p:nvGraphicFramePr>
        <p:xfrm>
          <a:off x="5404036" y="3976213"/>
          <a:ext cx="1715418" cy="158123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0C391C29-8ED7-8D38-630A-467AFD700B5A}"/>
              </a:ext>
              <a:ext uri="{C183D7F6-B498-43B3-948B-1728B52AA6E4}">
                <adec:decorative xmlns:adec="http://schemas.microsoft.com/office/drawing/2017/decorative" val="1"/>
              </a:ext>
            </a:extLst>
          </p:cNvPr>
          <p:cNvGraphicFramePr/>
          <p:nvPr/>
        </p:nvGraphicFramePr>
        <p:xfrm>
          <a:off x="7034666" y="4218259"/>
          <a:ext cx="1792568" cy="1581234"/>
        </p:xfrm>
        <a:graphic>
          <a:graphicData uri="http://schemas.openxmlformats.org/drawingml/2006/chart">
            <c:chart xmlns:c="http://schemas.openxmlformats.org/drawingml/2006/chart" xmlns:r="http://schemas.openxmlformats.org/officeDocument/2006/relationships" r:id="rId8"/>
          </a:graphicData>
        </a:graphic>
      </p:graphicFrame>
      <p:sp>
        <p:nvSpPr>
          <p:cNvPr id="15" name="TextBox 14">
            <a:extLst>
              <a:ext uri="{FF2B5EF4-FFF2-40B4-BE49-F238E27FC236}">
                <a16:creationId xmlns:a16="http://schemas.microsoft.com/office/drawing/2014/main" id="{CAFC3C9B-0DCD-D4F3-9F48-2ED00E39984D}"/>
              </a:ext>
              <a:ext uri="{C183D7F6-B498-43B3-948B-1728B52AA6E4}">
                <adec:decorative xmlns:adec="http://schemas.microsoft.com/office/drawing/2017/decorative" val="1"/>
              </a:ext>
            </a:extLst>
          </p:cNvPr>
          <p:cNvSpPr txBox="1"/>
          <p:nvPr/>
        </p:nvSpPr>
        <p:spPr>
          <a:xfrm>
            <a:off x="428625" y="3819123"/>
            <a:ext cx="155650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World</a:t>
            </a:r>
          </a:p>
        </p:txBody>
      </p:sp>
      <p:sp>
        <p:nvSpPr>
          <p:cNvPr id="16" name="TextBox 15">
            <a:extLst>
              <a:ext uri="{FF2B5EF4-FFF2-40B4-BE49-F238E27FC236}">
                <a16:creationId xmlns:a16="http://schemas.microsoft.com/office/drawing/2014/main" id="{ABEDA5B6-DF40-EF23-0AC3-4262434923A0}"/>
              </a:ext>
              <a:ext uri="{C183D7F6-B498-43B3-948B-1728B52AA6E4}">
                <adec:decorative xmlns:adec="http://schemas.microsoft.com/office/drawing/2017/decorative" val="1"/>
              </a:ext>
            </a:extLst>
          </p:cNvPr>
          <p:cNvSpPr txBox="1"/>
          <p:nvPr/>
        </p:nvSpPr>
        <p:spPr>
          <a:xfrm>
            <a:off x="2103794" y="3819123"/>
            <a:ext cx="1561337"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U.S.</a:t>
            </a:r>
          </a:p>
        </p:txBody>
      </p:sp>
      <p:sp>
        <p:nvSpPr>
          <p:cNvPr id="17" name="TextBox 16">
            <a:extLst>
              <a:ext uri="{FF2B5EF4-FFF2-40B4-BE49-F238E27FC236}">
                <a16:creationId xmlns:a16="http://schemas.microsoft.com/office/drawing/2014/main" id="{87CCECC1-B690-1724-8C99-F5CB386DBDF8}"/>
              </a:ext>
              <a:ext uri="{C183D7F6-B498-43B3-948B-1728B52AA6E4}">
                <adec:decorative xmlns:adec="http://schemas.microsoft.com/office/drawing/2017/decorative" val="1"/>
              </a:ext>
            </a:extLst>
          </p:cNvPr>
          <p:cNvSpPr txBox="1"/>
          <p:nvPr/>
        </p:nvSpPr>
        <p:spPr>
          <a:xfrm>
            <a:off x="3785363" y="3819123"/>
            <a:ext cx="156133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Europe</a:t>
            </a:r>
          </a:p>
        </p:txBody>
      </p:sp>
      <p:sp>
        <p:nvSpPr>
          <p:cNvPr id="18" name="TextBox 17">
            <a:extLst>
              <a:ext uri="{FF2B5EF4-FFF2-40B4-BE49-F238E27FC236}">
                <a16:creationId xmlns:a16="http://schemas.microsoft.com/office/drawing/2014/main" id="{829475EB-31CA-AE32-C23A-95B78F174E4B}"/>
              </a:ext>
              <a:ext uri="{C183D7F6-B498-43B3-948B-1728B52AA6E4}">
                <adec:decorative xmlns:adec="http://schemas.microsoft.com/office/drawing/2017/decorative" val="1"/>
              </a:ext>
            </a:extLst>
          </p:cNvPr>
          <p:cNvSpPr txBox="1"/>
          <p:nvPr/>
        </p:nvSpPr>
        <p:spPr>
          <a:xfrm>
            <a:off x="5487802" y="3819123"/>
            <a:ext cx="1540716"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Emerging markets</a:t>
            </a:r>
          </a:p>
        </p:txBody>
      </p:sp>
      <p:sp>
        <p:nvSpPr>
          <p:cNvPr id="19" name="TextBox 18">
            <a:extLst>
              <a:ext uri="{FF2B5EF4-FFF2-40B4-BE49-F238E27FC236}">
                <a16:creationId xmlns:a16="http://schemas.microsoft.com/office/drawing/2014/main" id="{9FF53F5B-4AC7-6A66-76F5-DB29477D374A}"/>
              </a:ext>
              <a:ext uri="{C183D7F6-B498-43B3-948B-1728B52AA6E4}">
                <adec:decorative xmlns:adec="http://schemas.microsoft.com/office/drawing/2017/decorative" val="1"/>
              </a:ext>
            </a:extLst>
          </p:cNvPr>
          <p:cNvSpPr txBox="1"/>
          <p:nvPr/>
        </p:nvSpPr>
        <p:spPr>
          <a:xfrm>
            <a:off x="7147595" y="3819123"/>
            <a:ext cx="1560922"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China</a:t>
            </a:r>
          </a:p>
        </p:txBody>
      </p:sp>
      <p:sp>
        <p:nvSpPr>
          <p:cNvPr id="20" name="Footer Placeholder 4">
            <a:extLst>
              <a:ext uri="{FF2B5EF4-FFF2-40B4-BE49-F238E27FC236}">
                <a16:creationId xmlns:a16="http://schemas.microsoft.com/office/drawing/2014/main" id="{CDC912F6-BAF4-5258-FCB2-2E1598B69A37}"/>
              </a:ext>
            </a:extLst>
          </p:cNvPr>
          <p:cNvSpPr txBox="1">
            <a:spLocks/>
          </p:cNvSpPr>
          <p:nvPr/>
        </p:nvSpPr>
        <p:spPr>
          <a:xfrm>
            <a:off x="438483" y="6031386"/>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Sources: Capital Group, FactSet, LSEG DataStream. As of 6/30/26. World: MSCI ACWI. U.S.: S&amp;P 500. Europe: MSCI Europe. EM: MSCI Emerging Markets. China: MSCI China. Next 12-month price-to-earnings ratio reflects the current share price relative to the consensus estimate for earnings per share on a 12-month forward basis. Companies shown represent the top 3 weighted companies in each index. U.S. ADRs used for non-U.S. companies. Alphabet P/E is an average of both share classes (GOOG/GOOGL). Samsung and SK Hynix did not have ADRs as of 6/30/26, so Korean shares were used.</a:t>
            </a:r>
          </a:p>
        </p:txBody>
      </p:sp>
    </p:spTree>
    <p:extLst>
      <p:ext uri="{BB962C8B-B14F-4D97-AF65-F5344CB8AC3E}">
        <p14:creationId xmlns:p14="http://schemas.microsoft.com/office/powerpoint/2010/main" val="391038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9A5A-2793-2ABB-25DC-CA2A7789B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E84B9-D252-F1E9-0139-1C3F96F4DC4E}"/>
              </a:ext>
            </a:extLst>
          </p:cNvPr>
          <p:cNvSpPr>
            <a:spLocks noGrp="1"/>
          </p:cNvSpPr>
          <p:nvPr>
            <p:ph type="title"/>
          </p:nvPr>
        </p:nvSpPr>
        <p:spPr>
          <a:xfrm>
            <a:off x="432054" y="1875018"/>
            <a:ext cx="2599381" cy="490495"/>
          </a:xfrm>
        </p:spPr>
        <p:txBody>
          <a:bodyPr/>
          <a:lstStyle/>
          <a:p>
            <a:r>
              <a:rPr lang="en-MX" sz="3200" spc="20"/>
              <a:t>U.S. equities</a:t>
            </a:r>
          </a:p>
        </p:txBody>
      </p:sp>
      <p:sp>
        <p:nvSpPr>
          <p:cNvPr id="6" name="Slide Number Placeholder 5">
            <a:extLst>
              <a:ext uri="{FF2B5EF4-FFF2-40B4-BE49-F238E27FC236}">
                <a16:creationId xmlns:a16="http://schemas.microsoft.com/office/drawing/2014/main" id="{D1F29027-EEE2-2A9A-5369-AF90B27948F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9</a:t>
            </a:fld>
            <a:endParaRPr lang="en-MX"/>
          </a:p>
        </p:txBody>
      </p:sp>
      <p:cxnSp>
        <p:nvCxnSpPr>
          <p:cNvPr id="5" name="Straight Connector 4">
            <a:extLst>
              <a:ext uri="{FF2B5EF4-FFF2-40B4-BE49-F238E27FC236}">
                <a16:creationId xmlns:a16="http://schemas.microsoft.com/office/drawing/2014/main" id="{6CBEA95F-A0F0-F69E-D43B-A4D2CC779709}"/>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91617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Placeholder 19">
            <a:extLst>
              <a:ext uri="{FF2B5EF4-FFF2-40B4-BE49-F238E27FC236}">
                <a16:creationId xmlns:a16="http://schemas.microsoft.com/office/drawing/2014/main" id="{21672663-0320-758D-8EFC-1FDE42615B23}"/>
              </a:ext>
            </a:extLst>
          </p:cNvPr>
          <p:cNvSpPr txBox="1">
            <a:spLocks/>
          </p:cNvSpPr>
          <p:nvPr/>
        </p:nvSpPr>
        <p:spPr>
          <a:xfrm>
            <a:off x="428673" y="219578"/>
            <a:ext cx="8071060" cy="15160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kern="0"/>
              <a:t>U.S. EQUITIES</a:t>
            </a:r>
          </a:p>
        </p:txBody>
      </p:sp>
      <p:sp>
        <p:nvSpPr>
          <p:cNvPr id="2" name="Title 1">
            <a:extLst>
              <a:ext uri="{FF2B5EF4-FFF2-40B4-BE49-F238E27FC236}">
                <a16:creationId xmlns:a16="http://schemas.microsoft.com/office/drawing/2014/main" id="{5E33FB0F-75B1-B615-1166-4020D5294CA3}"/>
              </a:ext>
            </a:extLst>
          </p:cNvPr>
          <p:cNvSpPr>
            <a:spLocks noGrp="1"/>
          </p:cNvSpPr>
          <p:nvPr>
            <p:ph type="title"/>
          </p:nvPr>
        </p:nvSpPr>
        <p:spPr>
          <a:xfrm>
            <a:off x="432054" y="514564"/>
            <a:ext cx="6768845" cy="343598"/>
          </a:xfrm>
        </p:spPr>
        <p:txBody>
          <a:bodyPr/>
          <a:lstStyle/>
          <a:p>
            <a:r>
              <a:rPr lang="en-US" b="0"/>
              <a:t>Valuations are elevated but supported by expected profit growth</a:t>
            </a:r>
            <a:endParaRPr lang="en-MX"/>
          </a:p>
        </p:txBody>
      </p:sp>
      <p:sp>
        <p:nvSpPr>
          <p:cNvPr id="3" name="Text Placeholder 2">
            <a:extLst>
              <a:ext uri="{FF2B5EF4-FFF2-40B4-BE49-F238E27FC236}">
                <a16:creationId xmlns:a16="http://schemas.microsoft.com/office/drawing/2014/main" id="{3F4723AC-3930-B494-E38B-F5ACB6C5F6F1}"/>
              </a:ext>
            </a:extLst>
          </p:cNvPr>
          <p:cNvSpPr>
            <a:spLocks noGrp="1"/>
          </p:cNvSpPr>
          <p:nvPr>
            <p:ph type="body" sz="quarter" idx="15"/>
          </p:nvPr>
        </p:nvSpPr>
        <p:spPr>
          <a:xfrm>
            <a:off x="432053" y="1272981"/>
            <a:ext cx="8279893" cy="323634"/>
          </a:xfrm>
        </p:spPr>
        <p:txBody>
          <a:bodyPr/>
          <a:lstStyle/>
          <a:p>
            <a:r>
              <a:rPr lang="en-US"/>
              <a:t>Earnings growth forecasts are potentially at risk, resulting in increased volatility</a:t>
            </a:r>
          </a:p>
        </p:txBody>
      </p:sp>
      <p:sp>
        <p:nvSpPr>
          <p:cNvPr id="8" name="TextBox 7">
            <a:extLst>
              <a:ext uri="{FF2B5EF4-FFF2-40B4-BE49-F238E27FC236}">
                <a16:creationId xmlns:a16="http://schemas.microsoft.com/office/drawing/2014/main" id="{AECB0E89-8E31-9DAA-DD3A-925C346FD14A}"/>
              </a:ext>
            </a:extLst>
          </p:cNvPr>
          <p:cNvSpPr txBox="1"/>
          <p:nvPr/>
        </p:nvSpPr>
        <p:spPr>
          <a:xfrm>
            <a:off x="432054" y="1658201"/>
            <a:ext cx="5044514" cy="338554"/>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History shows inverse correlation to Treasury yields above 6%</a:t>
            </a:r>
          </a:p>
          <a:p>
            <a:pPr marL="0" marR="0" lvl="0" indent="0" algn="l" defTabSz="228600" rtl="0" eaLnBrk="1" fontAlgn="auto" latinLnBrk="0" hangingPunct="0">
              <a:lnSpc>
                <a:spcPct val="100000"/>
              </a:lnSpc>
              <a:spcBef>
                <a:spcPts val="0"/>
              </a:spcBef>
              <a:spcAft>
                <a:spcPts val="0"/>
              </a:spcAft>
              <a:buClrTx/>
              <a:buSzTx/>
              <a:buFontTx/>
              <a:buNone/>
              <a:tabLst/>
              <a:defRPr/>
            </a:pPr>
            <a:endParaRPr kumimoji="0" lang="en-US" sz="1100" b="1"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endParaRPr>
          </a:p>
        </p:txBody>
      </p:sp>
      <p:sp>
        <p:nvSpPr>
          <p:cNvPr id="6" name="Slide Number Placeholder 5">
            <a:extLst>
              <a:ext uri="{FF2B5EF4-FFF2-40B4-BE49-F238E27FC236}">
                <a16:creationId xmlns:a16="http://schemas.microsoft.com/office/drawing/2014/main" id="{1E289518-00A4-B612-2190-EA5A8F3B4A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10</a:t>
            </a:fld>
            <a:endParaRPr lang="en-MX" sz="1000"/>
          </a:p>
        </p:txBody>
      </p:sp>
      <p:sp>
        <p:nvSpPr>
          <p:cNvPr id="55" name="TextBox 54">
            <a:extLst>
              <a:ext uri="{FF2B5EF4-FFF2-40B4-BE49-F238E27FC236}">
                <a16:creationId xmlns:a16="http://schemas.microsoft.com/office/drawing/2014/main" id="{1AB77921-85C4-6049-11B3-21F2DD9176F6}"/>
              </a:ext>
              <a:ext uri="{C183D7F6-B498-43B3-948B-1728B52AA6E4}">
                <adec:decorative xmlns:adec="http://schemas.microsoft.com/office/drawing/2017/decorative" val="1"/>
              </a:ext>
            </a:extLst>
          </p:cNvPr>
          <p:cNvSpPr txBox="1"/>
          <p:nvPr/>
        </p:nvSpPr>
        <p:spPr>
          <a:xfrm>
            <a:off x="428998" y="1952669"/>
            <a:ext cx="3758950"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S&amp;P 500 Index P/E ratio</a:t>
            </a:r>
          </a:p>
        </p:txBody>
      </p:sp>
      <p:sp>
        <p:nvSpPr>
          <p:cNvPr id="56" name="TextBox 55">
            <a:extLst>
              <a:ext uri="{FF2B5EF4-FFF2-40B4-BE49-F238E27FC236}">
                <a16:creationId xmlns:a16="http://schemas.microsoft.com/office/drawing/2014/main" id="{DF910E1E-3732-8B5E-C70C-996CF17634EC}"/>
              </a:ext>
              <a:ext uri="{C183D7F6-B498-43B3-948B-1728B52AA6E4}">
                <adec:decorative xmlns:adec="http://schemas.microsoft.com/office/drawing/2017/decorative" val="1"/>
              </a:ext>
            </a:extLst>
          </p:cNvPr>
          <p:cNvSpPr txBox="1"/>
          <p:nvPr/>
        </p:nvSpPr>
        <p:spPr>
          <a:xfrm>
            <a:off x="2431151" y="5660244"/>
            <a:ext cx="3758950" cy="123111"/>
          </a:xfrm>
          <a:prstGeom prst="rect">
            <a:avLst/>
          </a:prstGeom>
          <a:ln w="12700">
            <a:miter lim="400000"/>
          </a:ln>
        </p:spPr>
        <p:txBody>
          <a:bodyPr wrap="square" lIns="0" tIns="0" rIns="0" bIns="0" rtlCol="0">
            <a:spAutoFit/>
          </a:bodyPr>
          <a:lstStyle/>
          <a:p>
            <a:pPr marL="0" marR="0" lvl="0" indent="0" algn="ctr" defTabSz="228600" rtl="0" eaLnBrk="1" fontAlgn="auto" latinLnBrk="0" hangingPunct="0">
              <a:lnSpc>
                <a:spcPct val="100000"/>
              </a:lnSpc>
              <a:spcBef>
                <a:spcPts val="0"/>
              </a:spcBef>
              <a:spcAft>
                <a:spcPts val="0"/>
              </a:spcAft>
              <a:buClrTx/>
              <a:buSzTx/>
              <a:buFontTx/>
              <a:buNone/>
              <a:tabLst/>
              <a:defRPr/>
            </a:pPr>
            <a:r>
              <a:rPr kumimoji="0" lang="en-US" sz="800" u="none" strike="noStrike" kern="0" cap="none" spc="0" normalizeH="0" baseline="0" noProof="0">
                <a:ln>
                  <a:noFill/>
                </a:ln>
                <a:solidFill>
                  <a:srgbClr val="000000"/>
                </a:solidFill>
                <a:effectLst/>
                <a:uLnTx/>
                <a:uFillTx/>
                <a:latin typeface="Capital Group Sans" panose="02000503000000020004" pitchFamily="2" charset="0"/>
                <a:sym typeface="Avenir Next LT Com Regular"/>
              </a:rPr>
              <a:t>10-year </a:t>
            </a:r>
            <a:r>
              <a:rPr kumimoji="0" lang="en-US" sz="80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Treasury</a:t>
            </a:r>
            <a:r>
              <a:rPr kumimoji="0" lang="en-US" sz="800" u="none" strike="noStrike" kern="0" cap="none" spc="0" normalizeH="0" baseline="0" noProof="0">
                <a:ln>
                  <a:noFill/>
                </a:ln>
                <a:solidFill>
                  <a:srgbClr val="000000"/>
                </a:solidFill>
                <a:effectLst/>
                <a:uLnTx/>
                <a:uFillTx/>
                <a:latin typeface="Capital Group Sans" panose="02000503000000020004" pitchFamily="2" charset="0"/>
                <a:sym typeface="Avenir Next LT Com Regular"/>
              </a:rPr>
              <a:t> yield (%)</a:t>
            </a:r>
          </a:p>
        </p:txBody>
      </p:sp>
      <p:graphicFrame>
        <p:nvGraphicFramePr>
          <p:cNvPr id="74" name="Chart 73" descr="Scatter plot shows the relationship between the S&amp;P 500 Index price-to-earnings (P/E) ratio and the 10-year Treasury yield from 1950 through the present. The x-axis shows 10-year Treasury yields from 0% to 16%, and the y-axis shows S&amp;P 500 Index P/E ratios from 0x to 35x. A group of dots represent the following periods: 1950 to 1969, 1970 to 1989, 1990 to 2009 and 2010 to present. The chart calls out the post-war boom, the 1970s stagflation and the dot-com bubble peak, noting that history shows an inverse correlation to Treasury yields above 6%. Current 1-year forward and 2-year forward P/E markers sit in the mid-to-high 20x range while the 10-year Treasury yield is around the mid-single digits. A downward trendline illustrates the inverse relationship.">
            <a:extLst>
              <a:ext uri="{FF2B5EF4-FFF2-40B4-BE49-F238E27FC236}">
                <a16:creationId xmlns:a16="http://schemas.microsoft.com/office/drawing/2014/main" id="{10E6E7E5-5408-3EFB-E047-30B74D024FFF}"/>
              </a:ext>
            </a:extLst>
          </p:cNvPr>
          <p:cNvGraphicFramePr>
            <a:graphicFrameLocks/>
          </p:cNvGraphicFramePr>
          <p:nvPr/>
        </p:nvGraphicFramePr>
        <p:xfrm>
          <a:off x="372713" y="2150403"/>
          <a:ext cx="8279893" cy="3525705"/>
        </p:xfrm>
        <a:graphic>
          <a:graphicData uri="http://schemas.openxmlformats.org/drawingml/2006/chart">
            <c:chart xmlns:c="http://schemas.openxmlformats.org/drawingml/2006/chart" xmlns:r="http://schemas.openxmlformats.org/officeDocument/2006/relationships" r:id="rId3"/>
          </a:graphicData>
        </a:graphic>
      </p:graphicFrame>
      <p:sp>
        <p:nvSpPr>
          <p:cNvPr id="58" name="Rectangle 57">
            <a:extLst>
              <a:ext uri="{FF2B5EF4-FFF2-40B4-BE49-F238E27FC236}">
                <a16:creationId xmlns:a16="http://schemas.microsoft.com/office/drawing/2014/main" id="{4AB2975A-A93F-9148-F87E-747994C7A7C0}"/>
              </a:ext>
              <a:ext uri="{C183D7F6-B498-43B3-948B-1728B52AA6E4}">
                <adec:decorative xmlns:adec="http://schemas.microsoft.com/office/drawing/2017/decorative" val="1"/>
              </a:ext>
            </a:extLst>
          </p:cNvPr>
          <p:cNvSpPr>
            <a:spLocks noChangeAspect="1"/>
          </p:cNvSpPr>
          <p:nvPr/>
        </p:nvSpPr>
        <p:spPr>
          <a:xfrm rot="2607111">
            <a:off x="7333248" y="3254936"/>
            <a:ext cx="90000" cy="90000"/>
          </a:xfrm>
          <a:prstGeom prst="rect">
            <a:avLst/>
          </a:prstGeom>
          <a:solidFill>
            <a:srgbClr val="0074E5"/>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59" name="Oval 58">
            <a:extLst>
              <a:ext uri="{FF2B5EF4-FFF2-40B4-BE49-F238E27FC236}">
                <a16:creationId xmlns:a16="http://schemas.microsoft.com/office/drawing/2014/main" id="{A81B2C6F-0FBB-3B42-D999-CFB39232D455}"/>
              </a:ext>
              <a:ext uri="{C183D7F6-B498-43B3-948B-1728B52AA6E4}">
                <adec:decorative xmlns:adec="http://schemas.microsoft.com/office/drawing/2017/decorative" val="1"/>
              </a:ext>
            </a:extLst>
          </p:cNvPr>
          <p:cNvSpPr>
            <a:spLocks noChangeAspect="1"/>
          </p:cNvSpPr>
          <p:nvPr/>
        </p:nvSpPr>
        <p:spPr>
          <a:xfrm>
            <a:off x="7333248" y="2433210"/>
            <a:ext cx="90000" cy="90000"/>
          </a:xfrm>
          <a:prstGeom prst="ellipse">
            <a:avLst/>
          </a:prstGeom>
          <a:solidFill>
            <a:srgbClr val="D1D6D9"/>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0" name="TextBox 59">
            <a:extLst>
              <a:ext uri="{FF2B5EF4-FFF2-40B4-BE49-F238E27FC236}">
                <a16:creationId xmlns:a16="http://schemas.microsoft.com/office/drawing/2014/main" id="{55D91D2E-908A-B9AD-7908-34E8027F7CB6}"/>
              </a:ext>
              <a:ext uri="{C183D7F6-B498-43B3-948B-1728B52AA6E4}">
                <adec:decorative xmlns:adec="http://schemas.microsoft.com/office/drawing/2017/decorative" val="1"/>
              </a:ext>
            </a:extLst>
          </p:cNvPr>
          <p:cNvSpPr txBox="1"/>
          <p:nvPr/>
        </p:nvSpPr>
        <p:spPr>
          <a:xfrm>
            <a:off x="7521922" y="2385434"/>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1950–1969</a:t>
            </a:r>
          </a:p>
        </p:txBody>
      </p:sp>
      <p:sp>
        <p:nvSpPr>
          <p:cNvPr id="61" name="Oval 60">
            <a:extLst>
              <a:ext uri="{FF2B5EF4-FFF2-40B4-BE49-F238E27FC236}">
                <a16:creationId xmlns:a16="http://schemas.microsoft.com/office/drawing/2014/main" id="{E00EF721-87A0-E677-0D17-AE8821FBE694}"/>
              </a:ext>
              <a:ext uri="{C183D7F6-B498-43B3-948B-1728B52AA6E4}">
                <adec:decorative xmlns:adec="http://schemas.microsoft.com/office/drawing/2017/decorative" val="1"/>
              </a:ext>
            </a:extLst>
          </p:cNvPr>
          <p:cNvSpPr>
            <a:spLocks noChangeAspect="1"/>
          </p:cNvSpPr>
          <p:nvPr/>
        </p:nvSpPr>
        <p:spPr>
          <a:xfrm>
            <a:off x="7333248" y="2644576"/>
            <a:ext cx="90000" cy="90000"/>
          </a:xfrm>
          <a:prstGeom prst="ellipse">
            <a:avLst/>
          </a:prstGeom>
          <a:solidFill>
            <a:srgbClr val="A1E8E8"/>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2" name="TextBox 61">
            <a:extLst>
              <a:ext uri="{FF2B5EF4-FFF2-40B4-BE49-F238E27FC236}">
                <a16:creationId xmlns:a16="http://schemas.microsoft.com/office/drawing/2014/main" id="{63FE5CE0-43CA-56FA-A57D-37D93E82120F}"/>
              </a:ext>
              <a:ext uri="{C183D7F6-B498-43B3-948B-1728B52AA6E4}">
                <adec:decorative xmlns:adec="http://schemas.microsoft.com/office/drawing/2017/decorative" val="1"/>
              </a:ext>
            </a:extLst>
          </p:cNvPr>
          <p:cNvSpPr txBox="1"/>
          <p:nvPr/>
        </p:nvSpPr>
        <p:spPr>
          <a:xfrm>
            <a:off x="7521922" y="2596800"/>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1970–1989</a:t>
            </a:r>
          </a:p>
        </p:txBody>
      </p:sp>
      <p:sp>
        <p:nvSpPr>
          <p:cNvPr id="63" name="Oval 62">
            <a:extLst>
              <a:ext uri="{FF2B5EF4-FFF2-40B4-BE49-F238E27FC236}">
                <a16:creationId xmlns:a16="http://schemas.microsoft.com/office/drawing/2014/main" id="{E1EE98F1-6A66-050A-1C94-89D7997EC099}"/>
              </a:ext>
              <a:ext uri="{C183D7F6-B498-43B3-948B-1728B52AA6E4}">
                <adec:decorative xmlns:adec="http://schemas.microsoft.com/office/drawing/2017/decorative" val="1"/>
              </a:ext>
            </a:extLst>
          </p:cNvPr>
          <p:cNvSpPr>
            <a:spLocks noChangeAspect="1"/>
          </p:cNvSpPr>
          <p:nvPr/>
        </p:nvSpPr>
        <p:spPr>
          <a:xfrm>
            <a:off x="7333248" y="2855942"/>
            <a:ext cx="90000" cy="90000"/>
          </a:xfrm>
          <a:prstGeom prst="ellipse">
            <a:avLst/>
          </a:prstGeom>
          <a:solidFill>
            <a:srgbClr val="EFC6E4"/>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4" name="TextBox 63">
            <a:extLst>
              <a:ext uri="{FF2B5EF4-FFF2-40B4-BE49-F238E27FC236}">
                <a16:creationId xmlns:a16="http://schemas.microsoft.com/office/drawing/2014/main" id="{90842734-DD6F-86ED-026A-7A0AC06EB510}"/>
              </a:ext>
              <a:ext uri="{C183D7F6-B498-43B3-948B-1728B52AA6E4}">
                <adec:decorative xmlns:adec="http://schemas.microsoft.com/office/drawing/2017/decorative" val="1"/>
              </a:ext>
            </a:extLst>
          </p:cNvPr>
          <p:cNvSpPr txBox="1"/>
          <p:nvPr/>
        </p:nvSpPr>
        <p:spPr>
          <a:xfrm>
            <a:off x="7521922" y="2808166"/>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1990–2009</a:t>
            </a:r>
          </a:p>
        </p:txBody>
      </p:sp>
      <p:sp>
        <p:nvSpPr>
          <p:cNvPr id="65" name="Oval 64">
            <a:extLst>
              <a:ext uri="{FF2B5EF4-FFF2-40B4-BE49-F238E27FC236}">
                <a16:creationId xmlns:a16="http://schemas.microsoft.com/office/drawing/2014/main" id="{4FB3BE7A-59A8-9774-5F4A-24D442A2B391}"/>
              </a:ext>
              <a:ext uri="{C183D7F6-B498-43B3-948B-1728B52AA6E4}">
                <adec:decorative xmlns:adec="http://schemas.microsoft.com/office/drawing/2017/decorative" val="1"/>
              </a:ext>
            </a:extLst>
          </p:cNvPr>
          <p:cNvSpPr>
            <a:spLocks noChangeAspect="1"/>
          </p:cNvSpPr>
          <p:nvPr/>
        </p:nvSpPr>
        <p:spPr>
          <a:xfrm>
            <a:off x="7333248" y="3067308"/>
            <a:ext cx="90000" cy="90000"/>
          </a:xfrm>
          <a:prstGeom prst="ellipse">
            <a:avLst/>
          </a:prstGeom>
          <a:solidFill>
            <a:srgbClr val="70D5FF"/>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6" name="TextBox 65">
            <a:extLst>
              <a:ext uri="{FF2B5EF4-FFF2-40B4-BE49-F238E27FC236}">
                <a16:creationId xmlns:a16="http://schemas.microsoft.com/office/drawing/2014/main" id="{9E96C98D-1733-BC60-FAA4-65188A03A671}"/>
              </a:ext>
              <a:ext uri="{C183D7F6-B498-43B3-948B-1728B52AA6E4}">
                <adec:decorative xmlns:adec="http://schemas.microsoft.com/office/drawing/2017/decorative" val="1"/>
              </a:ext>
            </a:extLst>
          </p:cNvPr>
          <p:cNvSpPr txBox="1"/>
          <p:nvPr/>
        </p:nvSpPr>
        <p:spPr>
          <a:xfrm>
            <a:off x="7521922" y="3019532"/>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2010–present</a:t>
            </a:r>
          </a:p>
        </p:txBody>
      </p:sp>
      <p:sp>
        <p:nvSpPr>
          <p:cNvPr id="67" name="TextBox 66">
            <a:extLst>
              <a:ext uri="{FF2B5EF4-FFF2-40B4-BE49-F238E27FC236}">
                <a16:creationId xmlns:a16="http://schemas.microsoft.com/office/drawing/2014/main" id="{8B5C3AAF-8BD7-B0F3-FF7D-6EE957948793}"/>
              </a:ext>
              <a:ext uri="{C183D7F6-B498-43B3-948B-1728B52AA6E4}">
                <adec:decorative xmlns:adec="http://schemas.microsoft.com/office/drawing/2017/decorative" val="1"/>
              </a:ext>
            </a:extLst>
          </p:cNvPr>
          <p:cNvSpPr txBox="1"/>
          <p:nvPr/>
        </p:nvSpPr>
        <p:spPr>
          <a:xfrm>
            <a:off x="7521922" y="3236319"/>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Current</a:t>
            </a:r>
          </a:p>
        </p:txBody>
      </p:sp>
      <p:sp>
        <p:nvSpPr>
          <p:cNvPr id="68" name="TextBox 67">
            <a:extLst>
              <a:ext uri="{FF2B5EF4-FFF2-40B4-BE49-F238E27FC236}">
                <a16:creationId xmlns:a16="http://schemas.microsoft.com/office/drawing/2014/main" id="{63406DBC-46B4-78DE-B10A-422FDC9EBB68}"/>
              </a:ext>
              <a:ext uri="{C183D7F6-B498-43B3-948B-1728B52AA6E4}">
                <adec:decorative xmlns:adec="http://schemas.microsoft.com/office/drawing/2017/decorative" val="1"/>
              </a:ext>
            </a:extLst>
          </p:cNvPr>
          <p:cNvSpPr txBox="1"/>
          <p:nvPr/>
        </p:nvSpPr>
        <p:spPr>
          <a:xfrm>
            <a:off x="7521922" y="3453106"/>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1-year forward P/E</a:t>
            </a:r>
          </a:p>
        </p:txBody>
      </p:sp>
      <p:sp>
        <p:nvSpPr>
          <p:cNvPr id="69" name="TextBox 68">
            <a:extLst>
              <a:ext uri="{FF2B5EF4-FFF2-40B4-BE49-F238E27FC236}">
                <a16:creationId xmlns:a16="http://schemas.microsoft.com/office/drawing/2014/main" id="{BCD793A0-B47A-B033-5281-9CFA3A0FDC3A}"/>
              </a:ext>
              <a:ext uri="{C183D7F6-B498-43B3-948B-1728B52AA6E4}">
                <adec:decorative xmlns:adec="http://schemas.microsoft.com/office/drawing/2017/decorative" val="1"/>
              </a:ext>
            </a:extLst>
          </p:cNvPr>
          <p:cNvSpPr txBox="1"/>
          <p:nvPr/>
        </p:nvSpPr>
        <p:spPr>
          <a:xfrm>
            <a:off x="7521922" y="3669893"/>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2-year forward P/E</a:t>
            </a:r>
          </a:p>
        </p:txBody>
      </p:sp>
      <p:sp>
        <p:nvSpPr>
          <p:cNvPr id="70" name="TextBox 69">
            <a:extLst>
              <a:ext uri="{FF2B5EF4-FFF2-40B4-BE49-F238E27FC236}">
                <a16:creationId xmlns:a16="http://schemas.microsoft.com/office/drawing/2014/main" id="{ADE224CC-5A80-4034-D95C-D95248040B21}"/>
              </a:ext>
              <a:ext uri="{C183D7F6-B498-43B3-948B-1728B52AA6E4}">
                <adec:decorative xmlns:adec="http://schemas.microsoft.com/office/drawing/2017/decorative" val="1"/>
              </a:ext>
            </a:extLst>
          </p:cNvPr>
          <p:cNvSpPr txBox="1"/>
          <p:nvPr/>
        </p:nvSpPr>
        <p:spPr>
          <a:xfrm>
            <a:off x="7521457" y="3851515"/>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Trendline</a:t>
            </a:r>
          </a:p>
        </p:txBody>
      </p:sp>
      <p:cxnSp>
        <p:nvCxnSpPr>
          <p:cNvPr id="71" name="Straight Connector 70">
            <a:extLst>
              <a:ext uri="{FF2B5EF4-FFF2-40B4-BE49-F238E27FC236}">
                <a16:creationId xmlns:a16="http://schemas.microsoft.com/office/drawing/2014/main" id="{74BC7118-6DA9-16B1-98A2-89963827AE2A}"/>
              </a:ext>
              <a:ext uri="{C183D7F6-B498-43B3-948B-1728B52AA6E4}">
                <adec:decorative xmlns:adec="http://schemas.microsoft.com/office/drawing/2017/decorative" val="1"/>
              </a:ext>
            </a:extLst>
          </p:cNvPr>
          <p:cNvCxnSpPr>
            <a:cxnSpLocks/>
          </p:cNvCxnSpPr>
          <p:nvPr/>
        </p:nvCxnSpPr>
        <p:spPr>
          <a:xfrm>
            <a:off x="7327359" y="3922679"/>
            <a:ext cx="102454" cy="0"/>
          </a:xfrm>
          <a:prstGeom prst="line">
            <a:avLst/>
          </a:prstGeom>
          <a:noFill/>
          <a:ln w="15875" cap="flat">
            <a:solidFill>
              <a:srgbClr val="000000"/>
            </a:solidFill>
            <a:prstDash val="solid"/>
            <a:miter lim="400000"/>
          </a:ln>
          <a:effectLst/>
          <a:sp3d/>
        </p:spPr>
      </p:cxnSp>
      <p:sp>
        <p:nvSpPr>
          <p:cNvPr id="72" name="Rectangle 71">
            <a:extLst>
              <a:ext uri="{FF2B5EF4-FFF2-40B4-BE49-F238E27FC236}">
                <a16:creationId xmlns:a16="http://schemas.microsoft.com/office/drawing/2014/main" id="{4AECD889-1CF0-697F-687E-1B9871B501EC}"/>
              </a:ext>
              <a:ext uri="{C183D7F6-B498-43B3-948B-1728B52AA6E4}">
                <adec:decorative xmlns:adec="http://schemas.microsoft.com/office/drawing/2017/decorative" val="1"/>
              </a:ext>
            </a:extLst>
          </p:cNvPr>
          <p:cNvSpPr>
            <a:spLocks noChangeAspect="1"/>
          </p:cNvSpPr>
          <p:nvPr/>
        </p:nvSpPr>
        <p:spPr>
          <a:xfrm rot="2607111">
            <a:off x="7333248" y="3492144"/>
            <a:ext cx="90000" cy="90000"/>
          </a:xfrm>
          <a:prstGeom prst="rect">
            <a:avLst/>
          </a:prstGeom>
          <a:solidFill>
            <a:schemeClr val="tx2"/>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73" name="Rectangle 72">
            <a:extLst>
              <a:ext uri="{FF2B5EF4-FFF2-40B4-BE49-F238E27FC236}">
                <a16:creationId xmlns:a16="http://schemas.microsoft.com/office/drawing/2014/main" id="{A2DCFF67-4CCB-EC49-3556-8927C90647F9}"/>
              </a:ext>
              <a:ext uri="{C183D7F6-B498-43B3-948B-1728B52AA6E4}">
                <adec:decorative xmlns:adec="http://schemas.microsoft.com/office/drawing/2017/decorative" val="1"/>
              </a:ext>
            </a:extLst>
          </p:cNvPr>
          <p:cNvSpPr>
            <a:spLocks noChangeAspect="1"/>
          </p:cNvSpPr>
          <p:nvPr/>
        </p:nvSpPr>
        <p:spPr>
          <a:xfrm rot="2607111">
            <a:off x="7333248" y="3717874"/>
            <a:ext cx="90000" cy="90000"/>
          </a:xfrm>
          <a:prstGeom prst="rect">
            <a:avLst/>
          </a:prstGeom>
          <a:solidFill>
            <a:schemeClr val="accent5"/>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cxnSp>
        <p:nvCxnSpPr>
          <p:cNvPr id="4" name="Straight Arrow Connector 3">
            <a:extLst>
              <a:ext uri="{FF2B5EF4-FFF2-40B4-BE49-F238E27FC236}">
                <a16:creationId xmlns:a16="http://schemas.microsoft.com/office/drawing/2014/main" id="{621F2D12-96C7-23DF-E91D-499173F2983A}"/>
              </a:ext>
              <a:ext uri="{C183D7F6-B498-43B3-948B-1728B52AA6E4}">
                <adec:decorative xmlns:adec="http://schemas.microsoft.com/office/drawing/2017/decorative" val="1"/>
              </a:ext>
            </a:extLst>
          </p:cNvPr>
          <p:cNvCxnSpPr/>
          <p:nvPr/>
        </p:nvCxnSpPr>
        <p:spPr>
          <a:xfrm flipV="1">
            <a:off x="4585393" y="4509199"/>
            <a:ext cx="0" cy="5717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3D5142-8B49-18A4-FF8C-D3509C674046}"/>
              </a:ext>
              <a:ext uri="{C183D7F6-B498-43B3-948B-1728B52AA6E4}">
                <adec:decorative xmlns:adec="http://schemas.microsoft.com/office/drawing/2017/decorative" val="1"/>
              </a:ext>
            </a:extLst>
          </p:cNvPr>
          <p:cNvCxnSpPr/>
          <p:nvPr/>
        </p:nvCxnSpPr>
        <p:spPr>
          <a:xfrm flipH="1" flipV="1">
            <a:off x="2040964" y="4626702"/>
            <a:ext cx="438089" cy="4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83BC7BE-CDD0-87B3-1BD5-C6EB17E2AA81}"/>
              </a:ext>
              <a:ext uri="{C183D7F6-B498-43B3-948B-1728B52AA6E4}">
                <adec:decorative xmlns:adec="http://schemas.microsoft.com/office/drawing/2017/decorative" val="1"/>
              </a:ext>
            </a:extLst>
          </p:cNvPr>
          <p:cNvCxnSpPr>
            <a:cxnSpLocks/>
          </p:cNvCxnSpPr>
          <p:nvPr/>
        </p:nvCxnSpPr>
        <p:spPr>
          <a:xfrm flipH="1">
            <a:off x="3587159" y="3107567"/>
            <a:ext cx="5367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786BED8-5904-CF5D-B8A9-DFFE246827DD}"/>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U.S. Federal Reserve, S&amp;P Dow Jones Indices, LSEG I/B/E/S. As of 6/30/26. Plot points represent a monthly observation of the S&amp;P 500 P/E ratio and the 10-year Treasury yield from January 1950 through June 2026. One-year and 2-year forward P/E ratios are computed by dividing the stock price by the consensus earnings estimates for 2026 and 2027, respectively. Past results are not predictive of results in future periods.</a:t>
            </a:r>
          </a:p>
        </p:txBody>
      </p:sp>
    </p:spTree>
    <p:extLst>
      <p:ext uri="{BB962C8B-B14F-4D97-AF65-F5344CB8AC3E}">
        <p14:creationId xmlns:p14="http://schemas.microsoft.com/office/powerpoint/2010/main" val="2315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19">
            <a:extLst>
              <a:ext uri="{FF2B5EF4-FFF2-40B4-BE49-F238E27FC236}">
                <a16:creationId xmlns:a16="http://schemas.microsoft.com/office/drawing/2014/main" id="{D74DEAEA-7577-C4C4-BD7F-74ECE6CCD828}"/>
              </a:ext>
            </a:extLst>
          </p:cNvPr>
          <p:cNvSpPr txBox="1">
            <a:spLocks noGrp="1"/>
          </p:cNvSpPr>
          <p:nvPr>
            <p:ph type="body" sz="quarter" idx="16"/>
          </p:nvPr>
        </p:nvSpPr>
        <p:spPr>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kern="0"/>
              <a:t>U.S. EQUITIES</a:t>
            </a:r>
          </a:p>
        </p:txBody>
      </p:sp>
      <p:sp>
        <p:nvSpPr>
          <p:cNvPr id="2" name="Title 1">
            <a:extLst>
              <a:ext uri="{FF2B5EF4-FFF2-40B4-BE49-F238E27FC236}">
                <a16:creationId xmlns:a16="http://schemas.microsoft.com/office/drawing/2014/main" id="{5DDBF079-11DC-B72F-42BA-F3512F5C4120}"/>
              </a:ext>
            </a:extLst>
          </p:cNvPr>
          <p:cNvSpPr>
            <a:spLocks noGrp="1"/>
          </p:cNvSpPr>
          <p:nvPr>
            <p:ph type="title"/>
          </p:nvPr>
        </p:nvSpPr>
        <p:spPr/>
        <p:txBody>
          <a:bodyPr/>
          <a:lstStyle/>
          <a:p>
            <a:r>
              <a:rPr lang="en-US"/>
              <a:t>Valuations remain well above long-term averages</a:t>
            </a:r>
            <a:endParaRPr lang="en-MX"/>
          </a:p>
        </p:txBody>
      </p:sp>
      <p:sp>
        <p:nvSpPr>
          <p:cNvPr id="3" name="Text Placeholder 2">
            <a:extLst>
              <a:ext uri="{FF2B5EF4-FFF2-40B4-BE49-F238E27FC236}">
                <a16:creationId xmlns:a16="http://schemas.microsoft.com/office/drawing/2014/main" id="{357397D3-93F6-03AB-F1B3-89C3DC46F0AA}"/>
              </a:ext>
            </a:extLst>
          </p:cNvPr>
          <p:cNvSpPr>
            <a:spLocks noGrp="1"/>
          </p:cNvSpPr>
          <p:nvPr>
            <p:ph type="body" sz="quarter" idx="15"/>
          </p:nvPr>
        </p:nvSpPr>
        <p:spPr/>
        <p:txBody>
          <a:bodyPr/>
          <a:lstStyle/>
          <a:p>
            <a:r>
              <a:rPr lang="en-US"/>
              <a:t>Meanwhile, the earnings landscape continues to shift</a:t>
            </a:r>
          </a:p>
        </p:txBody>
      </p:sp>
      <p:sp>
        <p:nvSpPr>
          <p:cNvPr id="21" name="TextBox 20">
            <a:extLst>
              <a:ext uri="{FF2B5EF4-FFF2-40B4-BE49-F238E27FC236}">
                <a16:creationId xmlns:a16="http://schemas.microsoft.com/office/drawing/2014/main" id="{71E110E2-8FE1-959B-E7D3-3BB238D251D2}"/>
              </a:ext>
            </a:extLst>
          </p:cNvPr>
          <p:cNvSpPr txBox="1"/>
          <p:nvPr/>
        </p:nvSpPr>
        <p:spPr>
          <a:xfrm>
            <a:off x="432054" y="1667998"/>
            <a:ext cx="6403312"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Forward P/E multiple of S&amp;P 500 Index highest and lowest valuation quintiles (sector neutral)</a:t>
            </a:r>
          </a:p>
        </p:txBody>
      </p:sp>
      <p:graphicFrame>
        <p:nvGraphicFramePr>
          <p:cNvPr id="19" name="Chart 18" descr="Line chart demonstrates forward price-to-earnings multiples for the highest and lowest valuation quintiles of the S&amp;P 500 Index, sector neutral, from 1980 through 2025. The highest valuation quintile is 31x currently versus a long-term average of 20x. The lowest valuation quintile is 10x currently, matching its long-term average of 10x. The y-axis ranges from 0x to 40x. The highest quintile line is elevated relative to history and remains above its average, while the lowest quintile stays near its average.">
            <a:extLst>
              <a:ext uri="{FF2B5EF4-FFF2-40B4-BE49-F238E27FC236}">
                <a16:creationId xmlns:a16="http://schemas.microsoft.com/office/drawing/2014/main" id="{C790B7F3-4E12-9537-F5C0-EBE65BB60EAA}"/>
              </a:ext>
            </a:extLst>
          </p:cNvPr>
          <p:cNvGraphicFramePr/>
          <p:nvPr/>
        </p:nvGraphicFramePr>
        <p:xfrm>
          <a:off x="353085" y="2004926"/>
          <a:ext cx="7227185" cy="3868228"/>
        </p:xfrm>
        <a:graphic>
          <a:graphicData uri="http://schemas.openxmlformats.org/drawingml/2006/chart">
            <c:chart xmlns:c="http://schemas.openxmlformats.org/drawingml/2006/chart" xmlns:r="http://schemas.openxmlformats.org/officeDocument/2006/relationships" r:id="rId3"/>
          </a:graphicData>
        </a:graphic>
      </p:graphicFrame>
      <p:sp>
        <p:nvSpPr>
          <p:cNvPr id="22" name="Oval 21">
            <a:extLst>
              <a:ext uri="{FF2B5EF4-FFF2-40B4-BE49-F238E27FC236}">
                <a16:creationId xmlns:a16="http://schemas.microsoft.com/office/drawing/2014/main" id="{60BE4D5B-F4B8-183F-F7BE-B6B367A40DEA}"/>
              </a:ext>
              <a:ext uri="{C183D7F6-B498-43B3-948B-1728B52AA6E4}">
                <adec:decorative xmlns:adec="http://schemas.microsoft.com/office/drawing/2017/decorative" val="1"/>
              </a:ext>
            </a:extLst>
          </p:cNvPr>
          <p:cNvSpPr>
            <a:spLocks noChangeAspect="1"/>
          </p:cNvSpPr>
          <p:nvPr/>
        </p:nvSpPr>
        <p:spPr>
          <a:xfrm>
            <a:off x="7434601" y="2867661"/>
            <a:ext cx="108000" cy="108000"/>
          </a:xfrm>
          <a:prstGeom prst="ellipse">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Oval 22">
            <a:extLst>
              <a:ext uri="{FF2B5EF4-FFF2-40B4-BE49-F238E27FC236}">
                <a16:creationId xmlns:a16="http://schemas.microsoft.com/office/drawing/2014/main" id="{577928F3-0E87-1DFC-1AA8-1CAE6B515B4F}"/>
              </a:ext>
              <a:ext uri="{C183D7F6-B498-43B3-948B-1728B52AA6E4}">
                <adec:decorative xmlns:adec="http://schemas.microsoft.com/office/drawing/2017/decorative" val="1"/>
              </a:ext>
            </a:extLst>
          </p:cNvPr>
          <p:cNvSpPr>
            <a:spLocks noChangeAspect="1"/>
          </p:cNvSpPr>
          <p:nvPr/>
        </p:nvSpPr>
        <p:spPr>
          <a:xfrm>
            <a:off x="7425031" y="4703339"/>
            <a:ext cx="108000" cy="108000"/>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TextBox 23">
            <a:extLst>
              <a:ext uri="{FF2B5EF4-FFF2-40B4-BE49-F238E27FC236}">
                <a16:creationId xmlns:a16="http://schemas.microsoft.com/office/drawing/2014/main" id="{1D7F5598-FEA8-1DA2-A87F-38C03C5C3637}"/>
              </a:ext>
              <a:ext uri="{C183D7F6-B498-43B3-948B-1728B52AA6E4}">
                <adec:decorative xmlns:adec="http://schemas.microsoft.com/office/drawing/2017/decorative" val="1"/>
              </a:ext>
            </a:extLst>
          </p:cNvPr>
          <p:cNvSpPr txBox="1"/>
          <p:nvPr/>
        </p:nvSpPr>
        <p:spPr>
          <a:xfrm>
            <a:off x="7637360" y="2804698"/>
            <a:ext cx="1254767" cy="446276"/>
          </a:xfrm>
          <a:prstGeom prst="rect">
            <a:avLst/>
          </a:prstGeom>
          <a:ln w="12700">
            <a:miter lim="400000"/>
          </a:ln>
        </p:spPr>
        <p:txBody>
          <a:bodyPr wrap="square" lIns="0" tIns="0" rIns="0" bIns="0" rtlCol="0">
            <a:spAutoFit/>
          </a:bodyPr>
          <a:lstStyle/>
          <a:p>
            <a:pPr algn="l"/>
            <a:r>
              <a:rPr lang="en-US" sz="900">
                <a:solidFill>
                  <a:schemeClr val="tx1">
                    <a:lumMod val="65000"/>
                    <a:lumOff val="35000"/>
                  </a:schemeClr>
                </a:solidFill>
                <a:latin typeface="AvenirNext LT Com Regular" panose="020B0503020202020204" pitchFamily="34" charset="0"/>
              </a:rPr>
              <a:t>Highest valuation quintile</a:t>
            </a:r>
            <a:br>
              <a:rPr lang="en-US" sz="1000" b="1">
                <a:solidFill>
                  <a:schemeClr val="tx2"/>
                </a:solidFill>
                <a:latin typeface="AvenirNext LT Com Regular" panose="020B0503020202020204" pitchFamily="34" charset="0"/>
              </a:rPr>
            </a:br>
            <a:r>
              <a:rPr lang="en-US" sz="1100" b="1">
                <a:solidFill>
                  <a:srgbClr val="0074E5"/>
                </a:solidFill>
                <a:latin typeface="AvenirNext LT Com Regular" panose="020B0503020202020204" pitchFamily="34" charset="0"/>
              </a:rPr>
              <a:t>31x</a:t>
            </a:r>
            <a:r>
              <a:rPr lang="en-US" sz="900" b="1">
                <a:solidFill>
                  <a:schemeClr val="tx2"/>
                </a:solidFill>
                <a:latin typeface="AvenirNext LT Com Regular" panose="020B0503020202020204" pitchFamily="34" charset="0"/>
              </a:rPr>
              <a:t> </a:t>
            </a:r>
            <a:r>
              <a:rPr lang="en-US" sz="900">
                <a:solidFill>
                  <a:schemeClr val="tx1">
                    <a:lumMod val="65000"/>
                    <a:lumOff val="35000"/>
                  </a:schemeClr>
                </a:solidFill>
                <a:latin typeface="AvenirNext LT Com Regular" panose="020B0503020202020204" pitchFamily="34" charset="0"/>
              </a:rPr>
              <a:t>(Current)</a:t>
            </a:r>
            <a:r>
              <a:rPr lang="en-US" sz="900" b="1">
                <a:solidFill>
                  <a:schemeClr val="tx2"/>
                </a:solidFill>
                <a:latin typeface="AvenirNext LT Com Regular" panose="020B0503020202020204" pitchFamily="34" charset="0"/>
              </a:rPr>
              <a:t> </a:t>
            </a:r>
          </a:p>
        </p:txBody>
      </p:sp>
      <p:sp>
        <p:nvSpPr>
          <p:cNvPr id="25" name="TextBox 24">
            <a:extLst>
              <a:ext uri="{FF2B5EF4-FFF2-40B4-BE49-F238E27FC236}">
                <a16:creationId xmlns:a16="http://schemas.microsoft.com/office/drawing/2014/main" id="{2169890E-888C-E19E-9804-A7F94F0CACA5}"/>
              </a:ext>
              <a:ext uri="{C183D7F6-B498-43B3-948B-1728B52AA6E4}">
                <adec:decorative xmlns:adec="http://schemas.microsoft.com/office/drawing/2017/decorative" val="1"/>
              </a:ext>
            </a:extLst>
          </p:cNvPr>
          <p:cNvSpPr txBox="1"/>
          <p:nvPr/>
        </p:nvSpPr>
        <p:spPr>
          <a:xfrm>
            <a:off x="7637360" y="4703339"/>
            <a:ext cx="1254766" cy="446276"/>
          </a:xfrm>
          <a:prstGeom prst="rect">
            <a:avLst/>
          </a:prstGeom>
          <a:ln w="12700">
            <a:miter lim="400000"/>
          </a:ln>
        </p:spPr>
        <p:txBody>
          <a:bodyPr wrap="square" lIns="0" tIns="0" rIns="0" bIns="0" rtlCol="0">
            <a:spAutoFit/>
          </a:bodyPr>
          <a:lstStyle/>
          <a:p>
            <a:pPr algn="l"/>
            <a:r>
              <a:rPr lang="en-US" sz="900">
                <a:solidFill>
                  <a:schemeClr val="tx1">
                    <a:lumMod val="65000"/>
                    <a:lumOff val="35000"/>
                  </a:schemeClr>
                </a:solidFill>
                <a:latin typeface="AvenirNext LT Com Regular" panose="020B0503020202020204" pitchFamily="34" charset="0"/>
              </a:rPr>
              <a:t>Lowest valuation quintile</a:t>
            </a:r>
            <a:br>
              <a:rPr lang="en-US" sz="900" b="1">
                <a:solidFill>
                  <a:schemeClr val="accent1"/>
                </a:solidFill>
                <a:latin typeface="AvenirNext LT Com Regular" panose="020B0503020202020204" pitchFamily="34" charset="0"/>
              </a:rPr>
            </a:br>
            <a:r>
              <a:rPr lang="en-US" sz="1100" b="1">
                <a:solidFill>
                  <a:srgbClr val="083469"/>
                </a:solidFill>
                <a:latin typeface="AvenirNext LT Com Regular" panose="020B0503020202020204" pitchFamily="34" charset="0"/>
              </a:rPr>
              <a:t>10x</a:t>
            </a:r>
            <a:r>
              <a:rPr lang="en-US" sz="1100" b="1">
                <a:solidFill>
                  <a:schemeClr val="accent1"/>
                </a:solidFill>
                <a:latin typeface="AvenirNext LT Com Regular" panose="020B0503020202020204" pitchFamily="34" charset="0"/>
              </a:rPr>
              <a:t> </a:t>
            </a:r>
            <a:r>
              <a:rPr lang="en-US" sz="900">
                <a:solidFill>
                  <a:schemeClr val="tx1">
                    <a:lumMod val="65000"/>
                    <a:lumOff val="35000"/>
                  </a:schemeClr>
                </a:solidFill>
                <a:latin typeface="AvenirNext LT Com Regular" panose="020B0503020202020204" pitchFamily="34" charset="0"/>
              </a:rPr>
              <a:t>(Current)</a:t>
            </a:r>
          </a:p>
        </p:txBody>
      </p:sp>
      <p:sp>
        <p:nvSpPr>
          <p:cNvPr id="6" name="Slide Number Placeholder 5">
            <a:extLst>
              <a:ext uri="{FF2B5EF4-FFF2-40B4-BE49-F238E27FC236}">
                <a16:creationId xmlns:a16="http://schemas.microsoft.com/office/drawing/2014/main" id="{750DDE93-0800-7B01-1055-FC8EAD81BA2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11</a:t>
            </a:fld>
            <a:endParaRPr lang="en-MX" sz="1000"/>
          </a:p>
        </p:txBody>
      </p:sp>
      <p:sp>
        <p:nvSpPr>
          <p:cNvPr id="9" name="TextBox 8">
            <a:extLst>
              <a:ext uri="{FF2B5EF4-FFF2-40B4-BE49-F238E27FC236}">
                <a16:creationId xmlns:a16="http://schemas.microsoft.com/office/drawing/2014/main" id="{8D6DF929-B532-D2EA-11DD-DA35155755E8}"/>
              </a:ext>
              <a:ext uri="{C183D7F6-B498-43B3-948B-1728B52AA6E4}">
                <adec:decorative xmlns:adec="http://schemas.microsoft.com/office/drawing/2017/decorative" val="1"/>
              </a:ext>
            </a:extLst>
          </p:cNvPr>
          <p:cNvSpPr txBox="1">
            <a:spLocks/>
          </p:cNvSpPr>
          <p:nvPr/>
        </p:nvSpPr>
        <p:spPr>
          <a:xfrm>
            <a:off x="6240846" y="3939040"/>
            <a:ext cx="854401" cy="169277"/>
          </a:xfrm>
          <a:prstGeom prst="rect">
            <a:avLst/>
          </a:prstGeom>
          <a:ln w="12700">
            <a:miter lim="400000"/>
          </a:ln>
        </p:spPr>
        <p:txBody>
          <a:bodyPr wrap="none" lIns="0" tIns="0" rIns="0" bIns="0" rtlCol="0">
            <a:spAutoFit/>
          </a:bodyPr>
          <a:lstStyle/>
          <a:p>
            <a:r>
              <a:rPr lang="en-US" sz="1100">
                <a:solidFill>
                  <a:srgbClr val="0068AE"/>
                </a:solidFill>
                <a:latin typeface="AvenirNext LT Com Regular" panose="020B0503020202020204" pitchFamily="34" charset="0"/>
              </a:rPr>
              <a:t>Average: 20x</a:t>
            </a:r>
          </a:p>
        </p:txBody>
      </p:sp>
      <p:sp>
        <p:nvSpPr>
          <p:cNvPr id="11" name="TextBox 10">
            <a:extLst>
              <a:ext uri="{FF2B5EF4-FFF2-40B4-BE49-F238E27FC236}">
                <a16:creationId xmlns:a16="http://schemas.microsoft.com/office/drawing/2014/main" id="{5A460439-8874-85D1-3221-1A077399A627}"/>
              </a:ext>
              <a:ext uri="{C183D7F6-B498-43B3-948B-1728B52AA6E4}">
                <adec:decorative xmlns:adec="http://schemas.microsoft.com/office/drawing/2017/decorative" val="1"/>
              </a:ext>
            </a:extLst>
          </p:cNvPr>
          <p:cNvSpPr txBox="1">
            <a:spLocks/>
          </p:cNvSpPr>
          <p:nvPr/>
        </p:nvSpPr>
        <p:spPr>
          <a:xfrm>
            <a:off x="5748509" y="5081456"/>
            <a:ext cx="854401" cy="169277"/>
          </a:xfrm>
          <a:prstGeom prst="rect">
            <a:avLst/>
          </a:prstGeom>
          <a:ln w="12700">
            <a:miter lim="400000"/>
          </a:ln>
        </p:spPr>
        <p:txBody>
          <a:bodyPr wrap="none" lIns="0" tIns="0" rIns="0" bIns="0" rtlCol="0">
            <a:spAutoFit/>
          </a:bodyPr>
          <a:lstStyle/>
          <a:p>
            <a:r>
              <a:rPr lang="en-US" sz="1100">
                <a:solidFill>
                  <a:srgbClr val="083469"/>
                </a:solidFill>
                <a:latin typeface="AvenirNext LT Com Regular" panose="020B0503020202020204" pitchFamily="34" charset="0"/>
              </a:rPr>
              <a:t>Average: 10x</a:t>
            </a:r>
          </a:p>
        </p:txBody>
      </p:sp>
      <p:cxnSp>
        <p:nvCxnSpPr>
          <p:cNvPr id="13" name="Straight Connector 12">
            <a:extLst>
              <a:ext uri="{FF2B5EF4-FFF2-40B4-BE49-F238E27FC236}">
                <a16:creationId xmlns:a16="http://schemas.microsoft.com/office/drawing/2014/main" id="{F169EC9C-14A8-F5F1-8C8D-118DD5E13522}"/>
              </a:ext>
              <a:ext uri="{C183D7F6-B498-43B3-948B-1728B52AA6E4}">
                <adec:decorative xmlns:adec="http://schemas.microsoft.com/office/drawing/2017/decorative" val="1"/>
              </a:ext>
            </a:extLst>
          </p:cNvPr>
          <p:cNvCxnSpPr>
            <a:cxnSpLocks/>
          </p:cNvCxnSpPr>
          <p:nvPr/>
        </p:nvCxnSpPr>
        <p:spPr>
          <a:xfrm>
            <a:off x="5630949" y="4811339"/>
            <a:ext cx="0" cy="357930"/>
          </a:xfrm>
          <a:prstGeom prst="line">
            <a:avLst/>
          </a:prstGeom>
          <a:noFill/>
          <a:ln w="9525" cap="flat">
            <a:solidFill>
              <a:srgbClr val="083469"/>
            </a:solidFill>
            <a:prstDash val="solid"/>
            <a:miter lim="400000"/>
          </a:ln>
          <a:effectLst/>
          <a:sp3d/>
        </p:spPr>
        <p:style>
          <a:lnRef idx="0">
            <a:scrgbClr r="0" g="0" b="0"/>
          </a:lnRef>
          <a:fillRef idx="0">
            <a:scrgbClr r="0" g="0" b="0"/>
          </a:fillRef>
          <a:effectRef idx="0">
            <a:scrgbClr r="0" g="0" b="0"/>
          </a:effectRef>
          <a:fontRef idx="none"/>
        </p:style>
      </p:cxnSp>
      <p:cxnSp>
        <p:nvCxnSpPr>
          <p:cNvPr id="14" name="Straight Connector 13">
            <a:extLst>
              <a:ext uri="{FF2B5EF4-FFF2-40B4-BE49-F238E27FC236}">
                <a16:creationId xmlns:a16="http://schemas.microsoft.com/office/drawing/2014/main" id="{0EBF4054-4EF6-D2E7-251E-149606E8F6C9}"/>
              </a:ext>
              <a:ext uri="{C183D7F6-B498-43B3-948B-1728B52AA6E4}">
                <adec:decorative xmlns:adec="http://schemas.microsoft.com/office/drawing/2017/decorative" val="1"/>
              </a:ext>
            </a:extLst>
          </p:cNvPr>
          <p:cNvCxnSpPr>
            <a:cxnSpLocks/>
          </p:cNvCxnSpPr>
          <p:nvPr/>
        </p:nvCxnSpPr>
        <p:spPr>
          <a:xfrm>
            <a:off x="5627774" y="5166094"/>
            <a:ext cx="108262" cy="0"/>
          </a:xfrm>
          <a:prstGeom prst="line">
            <a:avLst/>
          </a:prstGeom>
          <a:noFill/>
          <a:ln w="9525" cap="flat">
            <a:solidFill>
              <a:srgbClr val="083469"/>
            </a:solidFill>
            <a:prstDash val="solid"/>
            <a:miter lim="400000"/>
          </a:ln>
          <a:effectLst/>
          <a:sp3d/>
        </p:spPr>
        <p:style>
          <a:lnRef idx="0">
            <a:scrgbClr r="0" g="0" b="0"/>
          </a:lnRef>
          <a:fillRef idx="0">
            <a:scrgbClr r="0" g="0" b="0"/>
          </a:fillRef>
          <a:effectRef idx="0">
            <a:scrgbClr r="0" g="0" b="0"/>
          </a:effectRef>
          <a:fontRef idx="none"/>
        </p:style>
      </p:cxnSp>
      <p:cxnSp>
        <p:nvCxnSpPr>
          <p:cNvPr id="4" name="Straight Connector 3">
            <a:extLst>
              <a:ext uri="{FF2B5EF4-FFF2-40B4-BE49-F238E27FC236}">
                <a16:creationId xmlns:a16="http://schemas.microsoft.com/office/drawing/2014/main" id="{9B089AA0-E439-1360-ED92-2794DE38652E}"/>
              </a:ext>
              <a:ext uri="{C183D7F6-B498-43B3-948B-1728B52AA6E4}">
                <adec:decorative xmlns:adec="http://schemas.microsoft.com/office/drawing/2017/decorative" val="1"/>
              </a:ext>
            </a:extLst>
          </p:cNvPr>
          <p:cNvCxnSpPr>
            <a:cxnSpLocks/>
          </p:cNvCxnSpPr>
          <p:nvPr/>
        </p:nvCxnSpPr>
        <p:spPr>
          <a:xfrm>
            <a:off x="725986" y="3856316"/>
            <a:ext cx="6704515" cy="0"/>
          </a:xfrm>
          <a:prstGeom prst="line">
            <a:avLst/>
          </a:prstGeom>
          <a:noFill/>
          <a:ln w="15875" cap="flat">
            <a:solidFill>
              <a:srgbClr val="0074E5"/>
            </a:solidFill>
            <a:prstDash val="sysDash"/>
            <a:miter lim="400000"/>
          </a:ln>
          <a:effectLst/>
          <a:sp3d/>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EF18BE1B-3B1C-C429-8FF2-9358981397A6}"/>
              </a:ext>
              <a:ext uri="{C183D7F6-B498-43B3-948B-1728B52AA6E4}">
                <adec:decorative xmlns:adec="http://schemas.microsoft.com/office/drawing/2017/decorative" val="1"/>
              </a:ext>
            </a:extLst>
          </p:cNvPr>
          <p:cNvCxnSpPr>
            <a:cxnSpLocks/>
          </p:cNvCxnSpPr>
          <p:nvPr/>
        </p:nvCxnSpPr>
        <p:spPr>
          <a:xfrm>
            <a:off x="725986" y="4723839"/>
            <a:ext cx="6704515" cy="0"/>
          </a:xfrm>
          <a:prstGeom prst="line">
            <a:avLst/>
          </a:prstGeom>
          <a:noFill/>
          <a:ln w="15875" cap="flat">
            <a:solidFill>
              <a:schemeClr val="tx2"/>
            </a:solidFill>
            <a:prstDash val="sysDash"/>
            <a:miter lim="400000"/>
          </a:ln>
          <a:effectLst/>
          <a:sp3d/>
        </p:spPr>
        <p:style>
          <a:lnRef idx="0">
            <a:scrgbClr r="0" g="0" b="0"/>
          </a:lnRef>
          <a:fillRef idx="0">
            <a:scrgbClr r="0" g="0" b="0"/>
          </a:fillRef>
          <a:effectRef idx="0">
            <a:scrgbClr r="0" g="0" b="0"/>
          </a:effectRef>
          <a:fontRef idx="none"/>
        </p:style>
      </p:cxnSp>
      <p:sp>
        <p:nvSpPr>
          <p:cNvPr id="8" name="Footer Placeholder 4">
            <a:extLst>
              <a:ext uri="{FF2B5EF4-FFF2-40B4-BE49-F238E27FC236}">
                <a16:creationId xmlns:a16="http://schemas.microsoft.com/office/drawing/2014/main" id="{C46E551A-F69F-46FE-453F-54D133B9FE6D}"/>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Goldman Sachs Global Investment Research. As of 6/30/26. P/E: Price-to-earnings ratio. The forward P/E represents the P/E multiple for the next fiscal year.</a:t>
            </a:r>
          </a:p>
        </p:txBody>
      </p:sp>
    </p:spTree>
    <p:extLst>
      <p:ext uri="{BB962C8B-B14F-4D97-AF65-F5344CB8AC3E}">
        <p14:creationId xmlns:p14="http://schemas.microsoft.com/office/powerpoint/2010/main" val="386284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87DD-0D72-0B82-9C2D-D077B1E7FC35}"/>
            </a:ext>
          </a:extLst>
        </p:cNvPr>
        <p:cNvGrpSpPr/>
        <p:nvPr/>
      </p:nvGrpSpPr>
      <p:grpSpPr>
        <a:xfrm>
          <a:off x="0" y="0"/>
          <a:ext cx="0" cy="0"/>
          <a:chOff x="0" y="0"/>
          <a:chExt cx="0" cy="0"/>
        </a:xfrm>
      </p:grpSpPr>
      <p:sp>
        <p:nvSpPr>
          <p:cNvPr id="34" name="Text Placeholder 33">
            <a:extLst>
              <a:ext uri="{FF2B5EF4-FFF2-40B4-BE49-F238E27FC236}">
                <a16:creationId xmlns:a16="http://schemas.microsoft.com/office/drawing/2014/main" id="{76CFE02C-C436-B560-A3AF-A9C5293A5E33}"/>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58BE27E4-CCEF-1363-D47B-E657FAF48593}"/>
              </a:ext>
            </a:extLst>
          </p:cNvPr>
          <p:cNvSpPr>
            <a:spLocks noGrp="1"/>
          </p:cNvSpPr>
          <p:nvPr>
            <p:ph type="title"/>
          </p:nvPr>
        </p:nvSpPr>
        <p:spPr/>
        <p:txBody>
          <a:bodyPr/>
          <a:lstStyle/>
          <a:p>
            <a:r>
              <a:rPr lang="en-US"/>
              <a:t>Artificial intelligence: Boom, bubble or both?</a:t>
            </a:r>
            <a:endParaRPr lang="en-MX"/>
          </a:p>
        </p:txBody>
      </p:sp>
      <p:sp>
        <p:nvSpPr>
          <p:cNvPr id="39" name="Text Placeholder 3">
            <a:extLst>
              <a:ext uri="{FF2B5EF4-FFF2-40B4-BE49-F238E27FC236}">
                <a16:creationId xmlns:a16="http://schemas.microsoft.com/office/drawing/2014/main" id="{207D8D4B-16F7-178D-E2E0-2D25B3F50E0B}"/>
              </a:ext>
            </a:extLst>
          </p:cNvPr>
          <p:cNvSpPr txBox="1">
            <a:spLocks/>
          </p:cNvSpPr>
          <p:nvPr/>
        </p:nvSpPr>
        <p:spPr>
          <a:xfrm>
            <a:off x="472519" y="1424093"/>
            <a:ext cx="4225671" cy="19050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Font typeface="Wingdings" pitchFamily="2" charset="2"/>
              <a:buNone/>
            </a:pPr>
            <a:r>
              <a:rPr lang="en-US" b="1" kern="0"/>
              <a:t>Dot-com era: Price vs. earnings (1998–2001)</a:t>
            </a:r>
          </a:p>
        </p:txBody>
      </p:sp>
      <p:sp>
        <p:nvSpPr>
          <p:cNvPr id="79" name="TextBox 78">
            <a:extLst>
              <a:ext uri="{FF2B5EF4-FFF2-40B4-BE49-F238E27FC236}">
                <a16:creationId xmlns:a16="http://schemas.microsoft.com/office/drawing/2014/main" id="{A2C36C52-861F-9580-3F3E-B00FEB31FDC6}"/>
              </a:ext>
              <a:ext uri="{C183D7F6-B498-43B3-948B-1728B52AA6E4}">
                <adec:decorative xmlns:adec="http://schemas.microsoft.com/office/drawing/2017/decorative" val="0"/>
              </a:ext>
            </a:extLst>
          </p:cNvPr>
          <p:cNvSpPr txBox="1"/>
          <p:nvPr/>
        </p:nvSpPr>
        <p:spPr>
          <a:xfrm>
            <a:off x="473444" y="1723876"/>
            <a:ext cx="37589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Indexed to 100 as of January 1, 1998</a:t>
            </a:r>
          </a:p>
        </p:txBody>
      </p:sp>
      <p:sp>
        <p:nvSpPr>
          <p:cNvPr id="61" name="Text Placeholder 3">
            <a:extLst>
              <a:ext uri="{FF2B5EF4-FFF2-40B4-BE49-F238E27FC236}">
                <a16:creationId xmlns:a16="http://schemas.microsoft.com/office/drawing/2014/main" id="{CF4A97CE-4164-B314-C85C-C56010D92CF3}"/>
              </a:ext>
            </a:extLst>
          </p:cNvPr>
          <p:cNvSpPr txBox="1">
            <a:spLocks/>
          </p:cNvSpPr>
          <p:nvPr/>
        </p:nvSpPr>
        <p:spPr>
          <a:xfrm>
            <a:off x="4686300" y="1424093"/>
            <a:ext cx="4225671" cy="19050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Font typeface="Wingdings" pitchFamily="2" charset="2"/>
              <a:buNone/>
            </a:pPr>
            <a:r>
              <a:rPr lang="en-US" b="1" kern="0"/>
              <a:t>AI era: Price vs. earnings (2020–present)</a:t>
            </a:r>
          </a:p>
        </p:txBody>
      </p:sp>
      <p:sp>
        <p:nvSpPr>
          <p:cNvPr id="88" name="TextBox 87">
            <a:extLst>
              <a:ext uri="{FF2B5EF4-FFF2-40B4-BE49-F238E27FC236}">
                <a16:creationId xmlns:a16="http://schemas.microsoft.com/office/drawing/2014/main" id="{D19ECE5C-FF57-DFD4-C673-CA5C5340AEE3}"/>
              </a:ext>
              <a:ext uri="{C183D7F6-B498-43B3-948B-1728B52AA6E4}">
                <adec:decorative xmlns:adec="http://schemas.microsoft.com/office/drawing/2017/decorative" val="0"/>
              </a:ext>
            </a:extLst>
          </p:cNvPr>
          <p:cNvSpPr txBox="1"/>
          <p:nvPr/>
        </p:nvSpPr>
        <p:spPr>
          <a:xfrm>
            <a:off x="4685847" y="1723876"/>
            <a:ext cx="37589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Indexed to 100 as of January 1, 2020</a:t>
            </a:r>
          </a:p>
        </p:txBody>
      </p:sp>
      <p:sp>
        <p:nvSpPr>
          <p:cNvPr id="6" name="Slide Number Placeholder 5">
            <a:extLst>
              <a:ext uri="{FF2B5EF4-FFF2-40B4-BE49-F238E27FC236}">
                <a16:creationId xmlns:a16="http://schemas.microsoft.com/office/drawing/2014/main" id="{B14C2691-FB87-965A-27CD-3D99C275939B}"/>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12</a:t>
            </a:fld>
            <a:endParaRPr lang="en-US"/>
          </a:p>
        </p:txBody>
      </p:sp>
      <p:sp>
        <p:nvSpPr>
          <p:cNvPr id="80" name="TextBox 79">
            <a:extLst>
              <a:ext uri="{FF2B5EF4-FFF2-40B4-BE49-F238E27FC236}">
                <a16:creationId xmlns:a16="http://schemas.microsoft.com/office/drawing/2014/main" id="{A261949E-CE85-D310-5CD9-CC6673358398}"/>
              </a:ext>
              <a:ext uri="{C183D7F6-B498-43B3-948B-1728B52AA6E4}">
                <adec:decorative xmlns:adec="http://schemas.microsoft.com/office/drawing/2017/decorative" val="1"/>
              </a:ext>
            </a:extLst>
          </p:cNvPr>
          <p:cNvSpPr txBox="1"/>
          <p:nvPr/>
        </p:nvSpPr>
        <p:spPr>
          <a:xfrm>
            <a:off x="871621" y="1960785"/>
            <a:ext cx="1314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market cap</a:t>
            </a:r>
          </a:p>
        </p:txBody>
      </p:sp>
      <p:sp>
        <p:nvSpPr>
          <p:cNvPr id="81" name="TextBox 80">
            <a:extLst>
              <a:ext uri="{FF2B5EF4-FFF2-40B4-BE49-F238E27FC236}">
                <a16:creationId xmlns:a16="http://schemas.microsoft.com/office/drawing/2014/main" id="{8F1330B9-2783-09FA-D2E5-56651C5AE7DD}"/>
              </a:ext>
              <a:ext uri="{C183D7F6-B498-43B3-948B-1728B52AA6E4}">
                <adec:decorative xmlns:adec="http://schemas.microsoft.com/office/drawing/2017/decorative" val="1"/>
              </a:ext>
            </a:extLst>
          </p:cNvPr>
          <p:cNvSpPr txBox="1"/>
          <p:nvPr/>
        </p:nvSpPr>
        <p:spPr>
          <a:xfrm>
            <a:off x="2777343" y="1960785"/>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forward earnings</a:t>
            </a:r>
          </a:p>
        </p:txBody>
      </p:sp>
      <p:sp>
        <p:nvSpPr>
          <p:cNvPr id="83" name="Oval 82">
            <a:extLst>
              <a:ext uri="{FF2B5EF4-FFF2-40B4-BE49-F238E27FC236}">
                <a16:creationId xmlns:a16="http://schemas.microsoft.com/office/drawing/2014/main" id="{91CDD156-7994-4E84-A46A-135924A4A60B}"/>
              </a:ext>
              <a:ext uri="{C183D7F6-B498-43B3-948B-1728B52AA6E4}">
                <adec:decorative xmlns:adec="http://schemas.microsoft.com/office/drawing/2017/decorative" val="1"/>
              </a:ext>
            </a:extLst>
          </p:cNvPr>
          <p:cNvSpPr>
            <a:spLocks noChangeAspect="1"/>
          </p:cNvSpPr>
          <p:nvPr/>
        </p:nvSpPr>
        <p:spPr>
          <a:xfrm>
            <a:off x="699022" y="1975856"/>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84" name="Straight Connector 83">
            <a:extLst>
              <a:ext uri="{FF2B5EF4-FFF2-40B4-BE49-F238E27FC236}">
                <a16:creationId xmlns:a16="http://schemas.microsoft.com/office/drawing/2014/main" id="{8E26CC83-A683-8863-4B29-68CB25E824DA}"/>
              </a:ext>
              <a:ext uri="{C183D7F6-B498-43B3-948B-1728B52AA6E4}">
                <adec:decorative xmlns:adec="http://schemas.microsoft.com/office/drawing/2017/decorative" val="1"/>
              </a:ext>
            </a:extLst>
          </p:cNvPr>
          <p:cNvCxnSpPr>
            <a:cxnSpLocks/>
            <a:endCxn id="83" idx="2"/>
          </p:cNvCxnSpPr>
          <p:nvPr/>
        </p:nvCxnSpPr>
        <p:spPr>
          <a:xfrm flipV="1">
            <a:off x="441570" y="2029856"/>
            <a:ext cx="257452" cy="3418"/>
          </a:xfrm>
          <a:prstGeom prst="line">
            <a:avLst/>
          </a:prstGeom>
          <a:noFill/>
          <a:ln w="127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9D22B5AB-0B58-7A19-FB52-7F29D0C7006B}"/>
              </a:ext>
              <a:ext uri="{C183D7F6-B498-43B3-948B-1728B52AA6E4}">
                <adec:decorative xmlns:adec="http://schemas.microsoft.com/office/drawing/2017/decorative" val="1"/>
              </a:ext>
            </a:extLst>
          </p:cNvPr>
          <p:cNvCxnSpPr/>
          <p:nvPr/>
        </p:nvCxnSpPr>
        <p:spPr>
          <a:xfrm flipV="1">
            <a:off x="2352919" y="2029856"/>
            <a:ext cx="257452" cy="3418"/>
          </a:xfrm>
          <a:prstGeom prst="line">
            <a:avLst/>
          </a:prstGeom>
          <a:noFill/>
          <a:ln w="12700" cap="flat">
            <a:solidFill>
              <a:schemeClr val="accent4"/>
            </a:solidFill>
            <a:prstDash val="solid"/>
            <a:miter lim="400000"/>
          </a:ln>
          <a:effectLst/>
          <a:sp3d/>
        </p:spPr>
        <p:style>
          <a:lnRef idx="0">
            <a:scrgbClr r="0" g="0" b="0"/>
          </a:lnRef>
          <a:fillRef idx="0">
            <a:scrgbClr r="0" g="0" b="0"/>
          </a:fillRef>
          <a:effectRef idx="0">
            <a:scrgbClr r="0" g="0" b="0"/>
          </a:effectRef>
          <a:fontRef idx="none"/>
        </p:style>
      </p:cxnSp>
      <p:sp>
        <p:nvSpPr>
          <p:cNvPr id="86" name="Oval 85">
            <a:extLst>
              <a:ext uri="{FF2B5EF4-FFF2-40B4-BE49-F238E27FC236}">
                <a16:creationId xmlns:a16="http://schemas.microsoft.com/office/drawing/2014/main" id="{144612C4-4D32-FB57-0212-1A183AD73283}"/>
              </a:ext>
              <a:ext uri="{C183D7F6-B498-43B3-948B-1728B52AA6E4}">
                <adec:decorative xmlns:adec="http://schemas.microsoft.com/office/drawing/2017/decorative" val="1"/>
              </a:ext>
            </a:extLst>
          </p:cNvPr>
          <p:cNvSpPr>
            <a:spLocks noChangeAspect="1"/>
          </p:cNvSpPr>
          <p:nvPr/>
        </p:nvSpPr>
        <p:spPr>
          <a:xfrm>
            <a:off x="2607042" y="1972408"/>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8" name="TextBox 17">
            <a:extLst>
              <a:ext uri="{FF2B5EF4-FFF2-40B4-BE49-F238E27FC236}">
                <a16:creationId xmlns:a16="http://schemas.microsoft.com/office/drawing/2014/main" id="{FF4D3B0F-B8A8-122B-9490-8F42EF43A012}"/>
              </a:ext>
              <a:ext uri="{C183D7F6-B498-43B3-948B-1728B52AA6E4}">
                <adec:decorative xmlns:adec="http://schemas.microsoft.com/office/drawing/2017/decorative" val="1"/>
              </a:ext>
            </a:extLst>
          </p:cNvPr>
          <p:cNvSpPr txBox="1"/>
          <p:nvPr/>
        </p:nvSpPr>
        <p:spPr>
          <a:xfrm>
            <a:off x="5145628" y="1960785"/>
            <a:ext cx="1314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market cap</a:t>
            </a:r>
          </a:p>
        </p:txBody>
      </p:sp>
      <p:sp>
        <p:nvSpPr>
          <p:cNvPr id="19" name="TextBox 18">
            <a:extLst>
              <a:ext uri="{FF2B5EF4-FFF2-40B4-BE49-F238E27FC236}">
                <a16:creationId xmlns:a16="http://schemas.microsoft.com/office/drawing/2014/main" id="{32E3D962-4B1B-F859-C758-93B56F878438}"/>
              </a:ext>
              <a:ext uri="{C183D7F6-B498-43B3-948B-1728B52AA6E4}">
                <adec:decorative xmlns:adec="http://schemas.microsoft.com/office/drawing/2017/decorative" val="1"/>
              </a:ext>
            </a:extLst>
          </p:cNvPr>
          <p:cNvSpPr txBox="1"/>
          <p:nvPr/>
        </p:nvSpPr>
        <p:spPr>
          <a:xfrm>
            <a:off x="7051350" y="1960785"/>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forward earnings</a:t>
            </a:r>
          </a:p>
        </p:txBody>
      </p:sp>
      <p:sp>
        <p:nvSpPr>
          <p:cNvPr id="20" name="Oval 19">
            <a:extLst>
              <a:ext uri="{FF2B5EF4-FFF2-40B4-BE49-F238E27FC236}">
                <a16:creationId xmlns:a16="http://schemas.microsoft.com/office/drawing/2014/main" id="{14EA36C6-2B4E-D5EF-2017-16DC3BA82B16}"/>
              </a:ext>
              <a:ext uri="{C183D7F6-B498-43B3-948B-1728B52AA6E4}">
                <adec:decorative xmlns:adec="http://schemas.microsoft.com/office/drawing/2017/decorative" val="1"/>
              </a:ext>
            </a:extLst>
          </p:cNvPr>
          <p:cNvSpPr>
            <a:spLocks noChangeAspect="1"/>
          </p:cNvSpPr>
          <p:nvPr/>
        </p:nvSpPr>
        <p:spPr>
          <a:xfrm>
            <a:off x="4973029" y="1975856"/>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1" name="Straight Connector 20">
            <a:extLst>
              <a:ext uri="{FF2B5EF4-FFF2-40B4-BE49-F238E27FC236}">
                <a16:creationId xmlns:a16="http://schemas.microsoft.com/office/drawing/2014/main" id="{0C978E59-F30F-952A-D172-6B5A4A9CFE61}"/>
              </a:ext>
              <a:ext uri="{C183D7F6-B498-43B3-948B-1728B52AA6E4}">
                <adec:decorative xmlns:adec="http://schemas.microsoft.com/office/drawing/2017/decorative" val="1"/>
              </a:ext>
            </a:extLst>
          </p:cNvPr>
          <p:cNvCxnSpPr>
            <a:cxnSpLocks/>
            <a:endCxn id="20" idx="2"/>
          </p:cNvCxnSpPr>
          <p:nvPr/>
        </p:nvCxnSpPr>
        <p:spPr>
          <a:xfrm flipV="1">
            <a:off x="4715577" y="2029856"/>
            <a:ext cx="257452" cy="3418"/>
          </a:xfrm>
          <a:prstGeom prst="line">
            <a:avLst/>
          </a:prstGeom>
          <a:noFill/>
          <a:ln w="127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C58A1430-4151-5FB1-054D-8DF306A08E56}"/>
              </a:ext>
              <a:ext uri="{C183D7F6-B498-43B3-948B-1728B52AA6E4}">
                <adec:decorative xmlns:adec="http://schemas.microsoft.com/office/drawing/2017/decorative" val="1"/>
              </a:ext>
            </a:extLst>
          </p:cNvPr>
          <p:cNvCxnSpPr/>
          <p:nvPr/>
        </p:nvCxnSpPr>
        <p:spPr>
          <a:xfrm flipV="1">
            <a:off x="6626926" y="2029856"/>
            <a:ext cx="257452" cy="3418"/>
          </a:xfrm>
          <a:prstGeom prst="line">
            <a:avLst/>
          </a:prstGeom>
          <a:noFill/>
          <a:ln w="12700" cap="flat">
            <a:solidFill>
              <a:schemeClr val="accent4"/>
            </a:solidFill>
            <a:prstDash val="solid"/>
            <a:miter lim="400000"/>
          </a:ln>
          <a:effectLst/>
          <a:sp3d/>
        </p:spPr>
        <p:style>
          <a:lnRef idx="0">
            <a:scrgbClr r="0" g="0" b="0"/>
          </a:lnRef>
          <a:fillRef idx="0">
            <a:scrgbClr r="0" g="0" b="0"/>
          </a:fillRef>
          <a:effectRef idx="0">
            <a:scrgbClr r="0" g="0" b="0"/>
          </a:effectRef>
          <a:fontRef idx="none"/>
        </p:style>
      </p:cxnSp>
      <p:sp>
        <p:nvSpPr>
          <p:cNvPr id="24" name="Oval 23">
            <a:extLst>
              <a:ext uri="{FF2B5EF4-FFF2-40B4-BE49-F238E27FC236}">
                <a16:creationId xmlns:a16="http://schemas.microsoft.com/office/drawing/2014/main" id="{39B34062-D1EA-004D-6639-B94AE50B8AA1}"/>
              </a:ext>
              <a:ext uri="{C183D7F6-B498-43B3-948B-1728B52AA6E4}">
                <adec:decorative xmlns:adec="http://schemas.microsoft.com/office/drawing/2017/decorative" val="1"/>
              </a:ext>
            </a:extLst>
          </p:cNvPr>
          <p:cNvSpPr>
            <a:spLocks noChangeAspect="1"/>
          </p:cNvSpPr>
          <p:nvPr/>
        </p:nvSpPr>
        <p:spPr>
          <a:xfrm>
            <a:off x="6881049" y="1972408"/>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aphicFrame>
        <p:nvGraphicFramePr>
          <p:cNvPr id="10" name="Chart 9" descr="Two adjacent line charts compare market capitalization and forward earnings during the dot-com era and the AI era. The dot-com chart is indexed to 100 as of January 1, 1998, and runs from January 1998 to January 2001. It shows the combined market cap for Microsoft, Cisco, Intel and Dell rising to roughly the 400 to 500 range before falling, while the combined forward earnings stays much lower, closer to the 100 to 200 range; the slide points out that stock price growth significantly outpaced earnings growth. The AI-era chart is indexed to 100 as of January 1, 2020 and runs from January 2020 to January 2026. It shows combined market cap and combined forward earnings for Nvidia, Microsoft, Apple, Amazon, Meta, Broadcom and Alphabet both moving higher, with earnings growth similarly moving up and more supportive of stock price gains than in the dot-com era. The y-axis on both charts ranges from 0 to 500.">
            <a:extLst>
              <a:ext uri="{FF2B5EF4-FFF2-40B4-BE49-F238E27FC236}">
                <a16:creationId xmlns:a16="http://schemas.microsoft.com/office/drawing/2014/main" id="{F07EBA2A-3226-0EC4-0503-8BB3450439B1}"/>
              </a:ext>
            </a:extLst>
          </p:cNvPr>
          <p:cNvGraphicFramePr>
            <a:graphicFrameLocks/>
          </p:cNvGraphicFramePr>
          <p:nvPr/>
        </p:nvGraphicFramePr>
        <p:xfrm>
          <a:off x="444378" y="2595941"/>
          <a:ext cx="3831336" cy="2852928"/>
        </p:xfrm>
        <a:graphic>
          <a:graphicData uri="http://schemas.openxmlformats.org/drawingml/2006/chart">
            <c:chart xmlns:c="http://schemas.openxmlformats.org/drawingml/2006/chart" xmlns:r="http://schemas.openxmlformats.org/officeDocument/2006/relationships" r:id="rId3"/>
          </a:graphicData>
        </a:graphic>
      </p:graphicFrame>
      <p:sp>
        <p:nvSpPr>
          <p:cNvPr id="99" name="Footer Placeholder 4">
            <a:extLst>
              <a:ext uri="{FF2B5EF4-FFF2-40B4-BE49-F238E27FC236}">
                <a16:creationId xmlns:a16="http://schemas.microsoft.com/office/drawing/2014/main" id="{52B2E295-E563-EC17-9534-990CC217B90B}"/>
              </a:ext>
              <a:ext uri="{C183D7F6-B498-43B3-948B-1728B52AA6E4}">
                <adec:decorative xmlns:adec="http://schemas.microsoft.com/office/drawing/2017/decorative" val="0"/>
              </a:ext>
            </a:extLst>
          </p:cNvPr>
          <p:cNvSpPr txBox="1">
            <a:spLocks/>
          </p:cNvSpPr>
          <p:nvPr/>
        </p:nvSpPr>
        <p:spPr>
          <a:xfrm>
            <a:off x="441571" y="5611106"/>
            <a:ext cx="4016129" cy="495164"/>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Bloomberg. Data aggregates forward 12-month net income and market capitalization for the “Four Horsemen” of the dot-com era: Microsoft, Cisco, Intel and Dell, four of the largest and best performing companies of that period. Past results are not predictive of results in future periods.</a:t>
            </a:r>
          </a:p>
        </p:txBody>
      </p:sp>
      <p:sp>
        <p:nvSpPr>
          <p:cNvPr id="100" name="Footer Placeholder 4">
            <a:extLst>
              <a:ext uri="{FF2B5EF4-FFF2-40B4-BE49-F238E27FC236}">
                <a16:creationId xmlns:a16="http://schemas.microsoft.com/office/drawing/2014/main" id="{97379E76-F21A-9612-38DF-0C5AB1EEC993}"/>
              </a:ext>
              <a:ext uri="{C183D7F6-B498-43B3-948B-1728B52AA6E4}">
                <adec:decorative xmlns:adec="http://schemas.microsoft.com/office/drawing/2017/decorative" val="0"/>
              </a:ext>
            </a:extLst>
          </p:cNvPr>
          <p:cNvSpPr txBox="1">
            <a:spLocks/>
          </p:cNvSpPr>
          <p:nvPr/>
        </p:nvSpPr>
        <p:spPr>
          <a:xfrm>
            <a:off x="4693243" y="5611106"/>
            <a:ext cx="4120613" cy="495164"/>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Bloomberg. As of 6/30/26. Data aggregates forward 12-month net income ("forward earnings") and market capitalization ("market cap") for Nvidia, Microsoft, Apple, Amazon, Meta, Broadcom and Alphabet seven of the largest AI-exposed companies.</a:t>
            </a:r>
          </a:p>
        </p:txBody>
      </p:sp>
      <p:sp>
        <p:nvSpPr>
          <p:cNvPr id="11" name="Oval 10">
            <a:extLst>
              <a:ext uri="{FF2B5EF4-FFF2-40B4-BE49-F238E27FC236}">
                <a16:creationId xmlns:a16="http://schemas.microsoft.com/office/drawing/2014/main" id="{CACC4A43-7F6F-EF83-0F1E-695F1BCD3416}"/>
              </a:ext>
              <a:ext uri="{C183D7F6-B498-43B3-948B-1728B52AA6E4}">
                <adec:decorative xmlns:adec="http://schemas.microsoft.com/office/drawing/2017/decorative" val="1"/>
              </a:ext>
            </a:extLst>
          </p:cNvPr>
          <p:cNvSpPr/>
          <p:nvPr/>
        </p:nvSpPr>
        <p:spPr>
          <a:xfrm>
            <a:off x="2014061" y="3275675"/>
            <a:ext cx="1376449" cy="1376449"/>
          </a:xfrm>
          <a:prstGeom prst="ellipse">
            <a:avLst/>
          </a:prstGeom>
          <a:solidFill>
            <a:schemeClr val="accent4">
              <a:alpha val="19575"/>
            </a:schemeClr>
          </a:solidFill>
          <a:ln w="6350">
            <a:solidFill>
              <a:schemeClr val="tx1">
                <a:alpha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900"/>
          </a:p>
        </p:txBody>
      </p:sp>
      <p:sp>
        <p:nvSpPr>
          <p:cNvPr id="12" name="Oval 11">
            <a:extLst>
              <a:ext uri="{FF2B5EF4-FFF2-40B4-BE49-F238E27FC236}">
                <a16:creationId xmlns:a16="http://schemas.microsoft.com/office/drawing/2014/main" id="{5E29F422-A3DB-B086-5A7B-671F5B914C25}"/>
              </a:ext>
              <a:ext uri="{C183D7F6-B498-43B3-948B-1728B52AA6E4}">
                <adec:decorative xmlns:adec="http://schemas.microsoft.com/office/drawing/2017/decorative" val="1"/>
              </a:ext>
            </a:extLst>
          </p:cNvPr>
          <p:cNvSpPr>
            <a:spLocks noChangeAspect="1"/>
          </p:cNvSpPr>
          <p:nvPr/>
        </p:nvSpPr>
        <p:spPr>
          <a:xfrm>
            <a:off x="4264374" y="4142790"/>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3" name="TextBox 12">
            <a:extLst>
              <a:ext uri="{FF2B5EF4-FFF2-40B4-BE49-F238E27FC236}">
                <a16:creationId xmlns:a16="http://schemas.microsoft.com/office/drawing/2014/main" id="{520A2098-2EC4-4E60-047A-E20213D4B5DA}"/>
              </a:ext>
              <a:ext uri="{C183D7F6-B498-43B3-948B-1728B52AA6E4}">
                <adec:decorative xmlns:adec="http://schemas.microsoft.com/office/drawing/2017/decorative" val="1"/>
              </a:ext>
            </a:extLst>
          </p:cNvPr>
          <p:cNvSpPr txBox="1"/>
          <p:nvPr/>
        </p:nvSpPr>
        <p:spPr>
          <a:xfrm>
            <a:off x="3062707" y="2437061"/>
            <a:ext cx="1150549" cy="415498"/>
          </a:xfrm>
          <a:prstGeom prst="rect">
            <a:avLst/>
          </a:prstGeom>
          <a:ln w="12700">
            <a:miter lim="400000"/>
          </a:ln>
        </p:spPr>
        <p:txBody>
          <a:bodyPr wrap="square" lIns="0" tIns="0" rIns="0" bIns="0" rtlCol="0">
            <a:spAutoFit/>
          </a:bodyPr>
          <a:lstStyle/>
          <a:p>
            <a:pPr algn="l"/>
            <a:r>
              <a:rPr lang="en-US" sz="900">
                <a:latin typeface="AvenirNext LT Com Regular" panose="020B0503020202020204" pitchFamily="34" charset="0"/>
              </a:rPr>
              <a:t>Stock price growth significantly outpaced earnings growth</a:t>
            </a:r>
            <a:endParaRPr lang="en-US" sz="900" b="1">
              <a:latin typeface="AvenirNext LT Com Regular" panose="020B0503020202020204" pitchFamily="34" charset="0"/>
            </a:endParaRPr>
          </a:p>
        </p:txBody>
      </p:sp>
      <p:sp>
        <p:nvSpPr>
          <p:cNvPr id="14" name="Freeform 13">
            <a:extLst>
              <a:ext uri="{FF2B5EF4-FFF2-40B4-BE49-F238E27FC236}">
                <a16:creationId xmlns:a16="http://schemas.microsoft.com/office/drawing/2014/main" id="{F53810E3-2C90-CF4B-06EE-D5A4FBEB7190}"/>
              </a:ext>
              <a:ext uri="{C183D7F6-B498-43B3-948B-1728B52AA6E4}">
                <adec:decorative xmlns:adec="http://schemas.microsoft.com/office/drawing/2017/decorative" val="1"/>
              </a:ext>
            </a:extLst>
          </p:cNvPr>
          <p:cNvSpPr/>
          <p:nvPr/>
        </p:nvSpPr>
        <p:spPr>
          <a:xfrm>
            <a:off x="2744274" y="2505606"/>
            <a:ext cx="265762" cy="432426"/>
          </a:xfrm>
          <a:custGeom>
            <a:avLst/>
            <a:gdLst>
              <a:gd name="csX0" fmla="*/ 265762 w 265762"/>
              <a:gd name="csY0" fmla="*/ 0 h 432426"/>
              <a:gd name="csX1" fmla="*/ 0 w 265762"/>
              <a:gd name="csY1" fmla="*/ 0 h 432426"/>
              <a:gd name="csX2" fmla="*/ 0 w 265762"/>
              <a:gd name="csY2" fmla="*/ 432426 h 432426"/>
            </a:gdLst>
            <a:ahLst/>
            <a:cxnLst>
              <a:cxn ang="0">
                <a:pos x="csX0" y="csY0"/>
              </a:cxn>
              <a:cxn ang="0">
                <a:pos x="csX1" y="csY1"/>
              </a:cxn>
              <a:cxn ang="0">
                <a:pos x="csX2" y="csY2"/>
              </a:cxn>
            </a:cxnLst>
            <a:rect l="l" t="t" r="r" b="b"/>
            <a:pathLst>
              <a:path w="265762" h="432426">
                <a:moveTo>
                  <a:pt x="265762" y="0"/>
                </a:moveTo>
                <a:lnTo>
                  <a:pt x="0" y="0"/>
                </a:lnTo>
                <a:lnTo>
                  <a:pt x="0" y="432426"/>
                </a:lnTo>
              </a:path>
            </a:pathLst>
          </a:custGeom>
          <a:noFill/>
          <a:ln w="6350" cap="flat">
            <a:solidFill>
              <a:schemeClr val="tx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MX"/>
          </a:p>
        </p:txBody>
      </p:sp>
      <p:sp>
        <p:nvSpPr>
          <p:cNvPr id="15" name="Oval 14">
            <a:extLst>
              <a:ext uri="{FF2B5EF4-FFF2-40B4-BE49-F238E27FC236}">
                <a16:creationId xmlns:a16="http://schemas.microsoft.com/office/drawing/2014/main" id="{1443443D-CB66-1A63-C523-E9994B18CE8D}"/>
              </a:ext>
              <a:ext uri="{C183D7F6-B498-43B3-948B-1728B52AA6E4}">
                <adec:decorative xmlns:adec="http://schemas.microsoft.com/office/drawing/2017/decorative" val="1"/>
              </a:ext>
            </a:extLst>
          </p:cNvPr>
          <p:cNvSpPr>
            <a:spLocks noChangeAspect="1"/>
          </p:cNvSpPr>
          <p:nvPr/>
        </p:nvSpPr>
        <p:spPr>
          <a:xfrm>
            <a:off x="4252870" y="4532534"/>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aphicFrame>
        <p:nvGraphicFramePr>
          <p:cNvPr id="16" name="Chart 15">
            <a:extLst>
              <a:ext uri="{FF2B5EF4-FFF2-40B4-BE49-F238E27FC236}">
                <a16:creationId xmlns:a16="http://schemas.microsoft.com/office/drawing/2014/main" id="{89B490F7-A44F-5A78-7EBA-FF4F7D379151}"/>
              </a:ext>
              <a:ext uri="{C183D7F6-B498-43B3-948B-1728B52AA6E4}">
                <adec:decorative xmlns:adec="http://schemas.microsoft.com/office/drawing/2017/decorative" val="1"/>
              </a:ext>
            </a:extLst>
          </p:cNvPr>
          <p:cNvGraphicFramePr/>
          <p:nvPr/>
        </p:nvGraphicFramePr>
        <p:xfrm>
          <a:off x="4702631" y="2888508"/>
          <a:ext cx="4016129" cy="2560361"/>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6">
            <a:extLst>
              <a:ext uri="{FF2B5EF4-FFF2-40B4-BE49-F238E27FC236}">
                <a16:creationId xmlns:a16="http://schemas.microsoft.com/office/drawing/2014/main" id="{FC624310-1EC4-670A-A0A2-1E025B65CE6F}"/>
              </a:ext>
              <a:ext uri="{C183D7F6-B498-43B3-948B-1728B52AA6E4}">
                <adec:decorative xmlns:adec="http://schemas.microsoft.com/office/drawing/2017/decorative" val="1"/>
              </a:ext>
            </a:extLst>
          </p:cNvPr>
          <p:cNvSpPr/>
          <p:nvPr/>
        </p:nvSpPr>
        <p:spPr>
          <a:xfrm>
            <a:off x="7284498" y="3895412"/>
            <a:ext cx="1242000" cy="608579"/>
          </a:xfrm>
          <a:custGeom>
            <a:avLst/>
            <a:gdLst>
              <a:gd name="csX0" fmla="*/ 1626499 w 1626499"/>
              <a:gd name="csY0" fmla="*/ 0 h 768744"/>
              <a:gd name="csX1" fmla="*/ 1626499 w 1626499"/>
              <a:gd name="csY1" fmla="*/ 768744 h 768744"/>
              <a:gd name="csX2" fmla="*/ 0 w 1626499"/>
              <a:gd name="csY2" fmla="*/ 768744 h 768744"/>
              <a:gd name="csX3" fmla="*/ 0 w 1626499"/>
              <a:gd name="csY3" fmla="*/ 647363 h 768744"/>
              <a:gd name="csX4" fmla="*/ 1626499 w 1626499"/>
              <a:gd name="csY4" fmla="*/ 0 h 768744"/>
            </a:gdLst>
            <a:ahLst/>
            <a:cxnLst>
              <a:cxn ang="0">
                <a:pos x="csX0" y="csY0"/>
              </a:cxn>
              <a:cxn ang="0">
                <a:pos x="csX1" y="csY1"/>
              </a:cxn>
              <a:cxn ang="0">
                <a:pos x="csX2" y="csY2"/>
              </a:cxn>
              <a:cxn ang="0">
                <a:pos x="csX3" y="csY3"/>
              </a:cxn>
              <a:cxn ang="0">
                <a:pos x="csX4" y="csY4"/>
              </a:cxn>
            </a:cxnLst>
            <a:rect l="l" t="t" r="r" b="b"/>
            <a:pathLst>
              <a:path w="1626499" h="768744">
                <a:moveTo>
                  <a:pt x="1626499" y="0"/>
                </a:moveTo>
                <a:lnTo>
                  <a:pt x="1626499" y="768744"/>
                </a:lnTo>
                <a:lnTo>
                  <a:pt x="0" y="768744"/>
                </a:lnTo>
                <a:lnTo>
                  <a:pt x="0" y="647363"/>
                </a:lnTo>
                <a:lnTo>
                  <a:pt x="1626499" y="0"/>
                </a:lnTo>
                <a:close/>
              </a:path>
            </a:pathLst>
          </a:custGeom>
          <a:solidFill>
            <a:schemeClr val="accent4">
              <a:alpha val="2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Freeform 22">
            <a:extLst>
              <a:ext uri="{FF2B5EF4-FFF2-40B4-BE49-F238E27FC236}">
                <a16:creationId xmlns:a16="http://schemas.microsoft.com/office/drawing/2014/main" id="{EC68ACCD-B6CC-9A87-9680-79BC9CE90F8F}"/>
              </a:ext>
              <a:ext uri="{C183D7F6-B498-43B3-948B-1728B52AA6E4}">
                <adec:decorative xmlns:adec="http://schemas.microsoft.com/office/drawing/2017/decorative" val="1"/>
              </a:ext>
            </a:extLst>
          </p:cNvPr>
          <p:cNvSpPr/>
          <p:nvPr/>
        </p:nvSpPr>
        <p:spPr>
          <a:xfrm>
            <a:off x="7284498" y="3895412"/>
            <a:ext cx="1242000" cy="608579"/>
          </a:xfrm>
          <a:custGeom>
            <a:avLst/>
            <a:gdLst>
              <a:gd name="csX0" fmla="*/ 1618407 w 1618407"/>
              <a:gd name="csY0" fmla="*/ 0 h 793019"/>
              <a:gd name="csX1" fmla="*/ 1618407 w 1618407"/>
              <a:gd name="csY1" fmla="*/ 793019 h 793019"/>
              <a:gd name="csX2" fmla="*/ 0 w 1618407"/>
              <a:gd name="csY2" fmla="*/ 793019 h 793019"/>
              <a:gd name="csX3" fmla="*/ 0 w 1618407"/>
              <a:gd name="csY3" fmla="*/ 663547 h 793019"/>
            </a:gdLst>
            <a:ahLst/>
            <a:cxnLst>
              <a:cxn ang="0">
                <a:pos x="csX0" y="csY0"/>
              </a:cxn>
              <a:cxn ang="0">
                <a:pos x="csX1" y="csY1"/>
              </a:cxn>
              <a:cxn ang="0">
                <a:pos x="csX2" y="csY2"/>
              </a:cxn>
              <a:cxn ang="0">
                <a:pos x="csX3" y="csY3"/>
              </a:cxn>
            </a:cxnLst>
            <a:rect l="l" t="t" r="r" b="b"/>
            <a:pathLst>
              <a:path w="1618407" h="793019">
                <a:moveTo>
                  <a:pt x="1618407" y="0"/>
                </a:moveTo>
                <a:lnTo>
                  <a:pt x="1618407" y="793019"/>
                </a:lnTo>
                <a:lnTo>
                  <a:pt x="0" y="793019"/>
                </a:lnTo>
                <a:lnTo>
                  <a:pt x="0" y="663547"/>
                </a:lnTo>
              </a:path>
            </a:pathLst>
          </a:custGeom>
          <a:noFill/>
          <a:ln w="6350" cap="flat">
            <a:solidFill>
              <a:schemeClr val="tx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MX"/>
          </a:p>
        </p:txBody>
      </p:sp>
      <p:sp>
        <p:nvSpPr>
          <p:cNvPr id="25" name="TextBox 24">
            <a:extLst>
              <a:ext uri="{FF2B5EF4-FFF2-40B4-BE49-F238E27FC236}">
                <a16:creationId xmlns:a16="http://schemas.microsoft.com/office/drawing/2014/main" id="{9E1E4FE9-F8CF-425E-6892-3D38316A283B}"/>
              </a:ext>
              <a:ext uri="{C183D7F6-B498-43B3-948B-1728B52AA6E4}">
                <adec:decorative xmlns:adec="http://schemas.microsoft.com/office/drawing/2017/decorative" val="1"/>
              </a:ext>
            </a:extLst>
          </p:cNvPr>
          <p:cNvSpPr txBox="1"/>
          <p:nvPr/>
        </p:nvSpPr>
        <p:spPr>
          <a:xfrm>
            <a:off x="7410978" y="4627318"/>
            <a:ext cx="965382" cy="415498"/>
          </a:xfrm>
          <a:prstGeom prst="rect">
            <a:avLst/>
          </a:prstGeom>
          <a:ln w="12700">
            <a:miter lim="400000"/>
          </a:ln>
        </p:spPr>
        <p:txBody>
          <a:bodyPr wrap="square" lIns="0" tIns="0" rIns="0" bIns="0" rtlCol="0">
            <a:spAutoFit/>
          </a:bodyPr>
          <a:lstStyle/>
          <a:p>
            <a:pPr algn="l"/>
            <a:r>
              <a:rPr lang="en-US" sz="900">
                <a:latin typeface="AvenirNext LT Com Regular" panose="020B0503020202020204" pitchFamily="34" charset="0"/>
              </a:rPr>
              <a:t>Earnings growth supported stock price growth</a:t>
            </a:r>
            <a:endParaRPr lang="en-US" sz="900" b="1">
              <a:latin typeface="AvenirNext LT Com Regular" panose="020B0503020202020204" pitchFamily="34" charset="0"/>
            </a:endParaRPr>
          </a:p>
        </p:txBody>
      </p:sp>
      <p:sp>
        <p:nvSpPr>
          <p:cNvPr id="26" name="Oval 25">
            <a:extLst>
              <a:ext uri="{FF2B5EF4-FFF2-40B4-BE49-F238E27FC236}">
                <a16:creationId xmlns:a16="http://schemas.microsoft.com/office/drawing/2014/main" id="{AC8D9CC0-4462-5BE8-6230-9A455F7C08B2}"/>
              </a:ext>
              <a:ext uri="{C183D7F6-B498-43B3-948B-1728B52AA6E4}">
                <adec:decorative xmlns:adec="http://schemas.microsoft.com/office/drawing/2017/decorative" val="1"/>
              </a:ext>
            </a:extLst>
          </p:cNvPr>
          <p:cNvSpPr>
            <a:spLocks noChangeAspect="1"/>
          </p:cNvSpPr>
          <p:nvPr/>
        </p:nvSpPr>
        <p:spPr>
          <a:xfrm>
            <a:off x="8523161" y="3013571"/>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Oval 26">
            <a:extLst>
              <a:ext uri="{FF2B5EF4-FFF2-40B4-BE49-F238E27FC236}">
                <a16:creationId xmlns:a16="http://schemas.microsoft.com/office/drawing/2014/main" id="{91396F59-ECF3-4C56-6748-72A8347D88F4}"/>
              </a:ext>
              <a:ext uri="{C183D7F6-B498-43B3-948B-1728B52AA6E4}">
                <adec:decorative xmlns:adec="http://schemas.microsoft.com/office/drawing/2017/decorative" val="1"/>
              </a:ext>
            </a:extLst>
          </p:cNvPr>
          <p:cNvSpPr>
            <a:spLocks noChangeAspect="1"/>
          </p:cNvSpPr>
          <p:nvPr/>
        </p:nvSpPr>
        <p:spPr>
          <a:xfrm>
            <a:off x="8526498" y="3283960"/>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49141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19">
            <a:extLst>
              <a:ext uri="{FF2B5EF4-FFF2-40B4-BE49-F238E27FC236}">
                <a16:creationId xmlns:a16="http://schemas.microsoft.com/office/drawing/2014/main" id="{DE138079-344F-5EA1-7544-121A60916BEB}"/>
              </a:ext>
            </a:extLst>
          </p:cNvPr>
          <p:cNvSpPr txBox="1">
            <a:spLocks/>
          </p:cNvSpPr>
          <p:nvPr/>
        </p:nvSpPr>
        <p:spPr>
          <a:xfrm>
            <a:off x="428673" y="219578"/>
            <a:ext cx="8071060" cy="15160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t>U.S. EQUITIES</a:t>
            </a:r>
          </a:p>
        </p:txBody>
      </p:sp>
      <p:sp>
        <p:nvSpPr>
          <p:cNvPr id="2" name="Title 1">
            <a:extLst>
              <a:ext uri="{FF2B5EF4-FFF2-40B4-BE49-F238E27FC236}">
                <a16:creationId xmlns:a16="http://schemas.microsoft.com/office/drawing/2014/main" id="{7FC635A2-4C09-0130-FB3C-5108BEA5CB49}"/>
              </a:ext>
            </a:extLst>
          </p:cNvPr>
          <p:cNvSpPr>
            <a:spLocks noGrp="1"/>
          </p:cNvSpPr>
          <p:nvPr>
            <p:ph type="title"/>
          </p:nvPr>
        </p:nvSpPr>
        <p:spPr/>
        <p:txBody>
          <a:bodyPr/>
          <a:lstStyle/>
          <a:p>
            <a:r>
              <a:rPr lang="en-US"/>
              <a:t>AI opportunity set expands across the economy</a:t>
            </a:r>
            <a:endParaRPr lang="en-MX"/>
          </a:p>
        </p:txBody>
      </p:sp>
      <p:sp>
        <p:nvSpPr>
          <p:cNvPr id="6" name="Slide Number Placeholder 5">
            <a:extLst>
              <a:ext uri="{FF2B5EF4-FFF2-40B4-BE49-F238E27FC236}">
                <a16:creationId xmlns:a16="http://schemas.microsoft.com/office/drawing/2014/main" id="{1597F74C-8DF4-8D9F-9687-2E0E5C66D6D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13</a:t>
            </a:fld>
            <a:endParaRPr lang="en-MX" sz="1000"/>
          </a:p>
        </p:txBody>
      </p:sp>
      <p:sp>
        <p:nvSpPr>
          <p:cNvPr id="11" name="Rectangle 10">
            <a:extLst>
              <a:ext uri="{FF2B5EF4-FFF2-40B4-BE49-F238E27FC236}">
                <a16:creationId xmlns:a16="http://schemas.microsoft.com/office/drawing/2014/main" id="{75736663-EA84-25A6-311C-5922E9DC44C8}"/>
              </a:ext>
              <a:ext uri="{C183D7F6-B498-43B3-948B-1728B52AA6E4}">
                <adec:decorative xmlns:adec="http://schemas.microsoft.com/office/drawing/2017/decorative" val="1"/>
              </a:ext>
            </a:extLst>
          </p:cNvPr>
          <p:cNvSpPr/>
          <p:nvPr/>
        </p:nvSpPr>
        <p:spPr>
          <a:xfrm>
            <a:off x="3371850" y="1891873"/>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4" name="Straight Connector 13">
            <a:extLst>
              <a:ext uri="{FF2B5EF4-FFF2-40B4-BE49-F238E27FC236}">
                <a16:creationId xmlns:a16="http://schemas.microsoft.com/office/drawing/2014/main" id="{7059C809-58C8-0233-F686-3EA16F47A56F}"/>
              </a:ext>
              <a:ext uri="{C183D7F6-B498-43B3-948B-1728B52AA6E4}">
                <adec:decorative xmlns:adec="http://schemas.microsoft.com/office/drawing/2017/decorative" val="1"/>
              </a:ext>
            </a:extLst>
          </p:cNvPr>
          <p:cNvCxnSpPr/>
          <p:nvPr/>
        </p:nvCxnSpPr>
        <p:spPr>
          <a:xfrm>
            <a:off x="4352926" y="3131400"/>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15" name="Straight Connector 14">
            <a:extLst>
              <a:ext uri="{FF2B5EF4-FFF2-40B4-BE49-F238E27FC236}">
                <a16:creationId xmlns:a16="http://schemas.microsoft.com/office/drawing/2014/main" id="{F04E9EBB-E245-A232-2C2A-B9734E957EE5}"/>
              </a:ext>
              <a:ext uri="{C183D7F6-B498-43B3-948B-1728B52AA6E4}">
                <adec:decorative xmlns:adec="http://schemas.microsoft.com/office/drawing/2017/decorative" val="1"/>
              </a:ext>
            </a:extLst>
          </p:cNvPr>
          <p:cNvCxnSpPr/>
          <p:nvPr/>
        </p:nvCxnSpPr>
        <p:spPr>
          <a:xfrm>
            <a:off x="4352926" y="4220274"/>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17" name="Graphic 16">
            <a:extLst>
              <a:ext uri="{FF2B5EF4-FFF2-40B4-BE49-F238E27FC236}">
                <a16:creationId xmlns:a16="http://schemas.microsoft.com/office/drawing/2014/main" id="{DB42C656-FA31-B6F6-DE55-8C854ADB12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14533" y="2109900"/>
            <a:ext cx="469900" cy="469900"/>
          </a:xfrm>
          <a:prstGeom prst="rect">
            <a:avLst/>
          </a:prstGeom>
        </p:spPr>
      </p:pic>
      <p:pic>
        <p:nvPicPr>
          <p:cNvPr id="18" name="Graphic 17">
            <a:extLst>
              <a:ext uri="{FF2B5EF4-FFF2-40B4-BE49-F238E27FC236}">
                <a16:creationId xmlns:a16="http://schemas.microsoft.com/office/drawing/2014/main" id="{1F1B62E1-3BB6-7FCE-3FE0-B924A84985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14533" y="3376744"/>
            <a:ext cx="469900" cy="469900"/>
          </a:xfrm>
          <a:prstGeom prst="rect">
            <a:avLst/>
          </a:prstGeom>
        </p:spPr>
      </p:pic>
      <p:pic>
        <p:nvPicPr>
          <p:cNvPr id="19" name="Graphic 18">
            <a:extLst>
              <a:ext uri="{FF2B5EF4-FFF2-40B4-BE49-F238E27FC236}">
                <a16:creationId xmlns:a16="http://schemas.microsoft.com/office/drawing/2014/main" id="{46E591DB-C9D8-C72A-E40D-032EB04098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4533" y="4587865"/>
            <a:ext cx="469900" cy="469900"/>
          </a:xfrm>
          <a:prstGeom prst="rect">
            <a:avLst/>
          </a:prstGeom>
        </p:spPr>
      </p:pic>
      <p:sp>
        <p:nvSpPr>
          <p:cNvPr id="21" name="Rectangle 20">
            <a:extLst>
              <a:ext uri="{FF2B5EF4-FFF2-40B4-BE49-F238E27FC236}">
                <a16:creationId xmlns:a16="http://schemas.microsoft.com/office/drawing/2014/main" id="{25230F52-BD74-1B8F-4389-461F96C7EA8F}"/>
              </a:ext>
              <a:ext uri="{C183D7F6-B498-43B3-948B-1728B52AA6E4}">
                <adec:decorative xmlns:adec="http://schemas.microsoft.com/office/drawing/2017/decorative" val="1"/>
              </a:ext>
            </a:extLst>
          </p:cNvPr>
          <p:cNvSpPr/>
          <p:nvPr/>
        </p:nvSpPr>
        <p:spPr>
          <a:xfrm>
            <a:off x="6086475" y="1891873"/>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4" name="Straight Connector 23">
            <a:extLst>
              <a:ext uri="{FF2B5EF4-FFF2-40B4-BE49-F238E27FC236}">
                <a16:creationId xmlns:a16="http://schemas.microsoft.com/office/drawing/2014/main" id="{6B0E8397-4AB9-A266-0FD5-7CCC54713DC1}"/>
              </a:ext>
              <a:ext uri="{C183D7F6-B498-43B3-948B-1728B52AA6E4}">
                <adec:decorative xmlns:adec="http://schemas.microsoft.com/office/drawing/2017/decorative" val="1"/>
              </a:ext>
            </a:extLst>
          </p:cNvPr>
          <p:cNvCxnSpPr/>
          <p:nvPr/>
        </p:nvCxnSpPr>
        <p:spPr>
          <a:xfrm>
            <a:off x="7048501" y="3013886"/>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999349FA-3C2C-76D0-2EA3-375DB18436EB}"/>
              </a:ext>
              <a:ext uri="{C183D7F6-B498-43B3-948B-1728B52AA6E4}">
                <adec:decorative xmlns:adec="http://schemas.microsoft.com/office/drawing/2017/decorative" val="1"/>
              </a:ext>
            </a:extLst>
          </p:cNvPr>
          <p:cNvCxnSpPr/>
          <p:nvPr/>
        </p:nvCxnSpPr>
        <p:spPr>
          <a:xfrm>
            <a:off x="7048501" y="4283230"/>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27" name="Graphic 26">
            <a:extLst>
              <a:ext uri="{FF2B5EF4-FFF2-40B4-BE49-F238E27FC236}">
                <a16:creationId xmlns:a16="http://schemas.microsoft.com/office/drawing/2014/main" id="{0103ED46-6ED3-FBAE-8D46-1AD2368B70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46093" y="2138527"/>
            <a:ext cx="469900" cy="469900"/>
          </a:xfrm>
          <a:prstGeom prst="rect">
            <a:avLst/>
          </a:prstGeom>
        </p:spPr>
      </p:pic>
      <p:pic>
        <p:nvPicPr>
          <p:cNvPr id="28" name="Graphic 27">
            <a:extLst>
              <a:ext uri="{FF2B5EF4-FFF2-40B4-BE49-F238E27FC236}">
                <a16:creationId xmlns:a16="http://schemas.microsoft.com/office/drawing/2014/main" id="{68DE5CA8-3B51-E09E-C24E-2C42783BCF5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46093" y="3376757"/>
            <a:ext cx="469900" cy="469900"/>
          </a:xfrm>
          <a:prstGeom prst="rect">
            <a:avLst/>
          </a:prstGeom>
        </p:spPr>
      </p:pic>
      <p:pic>
        <p:nvPicPr>
          <p:cNvPr id="29" name="Graphic 28">
            <a:extLst>
              <a:ext uri="{FF2B5EF4-FFF2-40B4-BE49-F238E27FC236}">
                <a16:creationId xmlns:a16="http://schemas.microsoft.com/office/drawing/2014/main" id="{3164CBAC-5F45-D548-1CF3-7F30BED58D9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46093" y="4696032"/>
            <a:ext cx="469900" cy="469900"/>
          </a:xfrm>
          <a:prstGeom prst="rect">
            <a:avLst/>
          </a:prstGeom>
        </p:spPr>
      </p:pic>
      <p:sp>
        <p:nvSpPr>
          <p:cNvPr id="31" name="Rectangle 30">
            <a:extLst>
              <a:ext uri="{FF2B5EF4-FFF2-40B4-BE49-F238E27FC236}">
                <a16:creationId xmlns:a16="http://schemas.microsoft.com/office/drawing/2014/main" id="{64403BD7-BA25-007A-741C-93ED8086E8B3}"/>
              </a:ext>
              <a:ext uri="{C183D7F6-B498-43B3-948B-1728B52AA6E4}">
                <adec:decorative xmlns:adec="http://schemas.microsoft.com/office/drawing/2017/decorative" val="1"/>
              </a:ext>
            </a:extLst>
          </p:cNvPr>
          <p:cNvSpPr/>
          <p:nvPr/>
        </p:nvSpPr>
        <p:spPr>
          <a:xfrm>
            <a:off x="647700" y="1892466"/>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 name="TextBox 6">
            <a:extLst>
              <a:ext uri="{FF2B5EF4-FFF2-40B4-BE49-F238E27FC236}">
                <a16:creationId xmlns:a16="http://schemas.microsoft.com/office/drawing/2014/main" id="{23D7A75F-A4B9-353E-A250-880F35549BEB}"/>
              </a:ext>
            </a:extLst>
          </p:cNvPr>
          <p:cNvSpPr txBox="1"/>
          <p:nvPr/>
        </p:nvSpPr>
        <p:spPr>
          <a:xfrm>
            <a:off x="647700" y="1550927"/>
            <a:ext cx="1717360" cy="169277"/>
          </a:xfrm>
          <a:prstGeom prst="rect">
            <a:avLst/>
          </a:prstGeom>
          <a:ln w="12700">
            <a:miter lim="400000"/>
          </a:ln>
        </p:spPr>
        <p:txBody>
          <a:bodyPr wrap="square" lIns="0" tIns="0" rIns="0" bIns="0" rtlCol="0">
            <a:spAutoFit/>
          </a:bodyPr>
          <a:lstStyle/>
          <a:p>
            <a:pPr algn="l"/>
            <a:r>
              <a:rPr lang="en-US" sz="1100" b="1">
                <a:latin typeface="+mj-lt"/>
              </a:rPr>
              <a:t>AI tech stack</a:t>
            </a:r>
          </a:p>
        </p:txBody>
      </p:sp>
      <p:sp>
        <p:nvSpPr>
          <p:cNvPr id="32" name="TextBox 31">
            <a:extLst>
              <a:ext uri="{FF2B5EF4-FFF2-40B4-BE49-F238E27FC236}">
                <a16:creationId xmlns:a16="http://schemas.microsoft.com/office/drawing/2014/main" id="{A59D3E42-415D-212D-DCC7-CF35EE1FE8B8}"/>
              </a:ext>
              <a:ext uri="{C183D7F6-B498-43B3-948B-1728B52AA6E4}">
                <adec:decorative xmlns:adec="http://schemas.microsoft.com/office/drawing/2017/decorative" val="0"/>
              </a:ext>
            </a:extLst>
          </p:cNvPr>
          <p:cNvSpPr txBox="1"/>
          <p:nvPr/>
        </p:nvSpPr>
        <p:spPr>
          <a:xfrm>
            <a:off x="1628775" y="2102808"/>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Applications</a:t>
            </a:r>
          </a:p>
          <a:p>
            <a:pPr algn="l"/>
            <a:r>
              <a:rPr lang="en-US" sz="900">
                <a:solidFill>
                  <a:schemeClr val="tx1"/>
                </a:solidFill>
                <a:latin typeface="AvenirNext LT Com Regular" panose="020B0503020202020204" pitchFamily="34" charset="0"/>
              </a:rPr>
              <a:t>Microsoft Copilot</a:t>
            </a:r>
          </a:p>
          <a:p>
            <a:pPr algn="l"/>
            <a:r>
              <a:rPr lang="en-US" sz="900">
                <a:solidFill>
                  <a:schemeClr val="tx1"/>
                </a:solidFill>
                <a:latin typeface="AvenirNext LT Com Regular" panose="020B0503020202020204" pitchFamily="34" charset="0"/>
              </a:rPr>
              <a:t>Alphabet Gemini</a:t>
            </a:r>
          </a:p>
          <a:p>
            <a:pPr algn="l"/>
            <a:r>
              <a:rPr lang="en-US" sz="900">
                <a:solidFill>
                  <a:schemeClr val="tx1"/>
                </a:solidFill>
                <a:latin typeface="AvenirNext LT Com Regular" panose="020B0503020202020204" pitchFamily="34" charset="0"/>
              </a:rPr>
              <a:t>Salesforce</a:t>
            </a:r>
            <a:endParaRPr lang="en-US" sz="900" b="1">
              <a:solidFill>
                <a:schemeClr val="tx1"/>
              </a:solidFill>
              <a:latin typeface="AvenirNext LT Com Regular" panose="020B0503020202020204" pitchFamily="34" charset="0"/>
            </a:endParaRPr>
          </a:p>
        </p:txBody>
      </p:sp>
      <p:sp>
        <p:nvSpPr>
          <p:cNvPr id="33" name="TextBox 32">
            <a:extLst>
              <a:ext uri="{FF2B5EF4-FFF2-40B4-BE49-F238E27FC236}">
                <a16:creationId xmlns:a16="http://schemas.microsoft.com/office/drawing/2014/main" id="{EAB8208B-C5CB-7E9C-2AD5-2B017D0D2981}"/>
              </a:ext>
              <a:ext uri="{C183D7F6-B498-43B3-948B-1728B52AA6E4}">
                <adec:decorative xmlns:adec="http://schemas.microsoft.com/office/drawing/2017/decorative" val="0"/>
              </a:ext>
            </a:extLst>
          </p:cNvPr>
          <p:cNvSpPr txBox="1"/>
          <p:nvPr/>
        </p:nvSpPr>
        <p:spPr>
          <a:xfrm>
            <a:off x="1628775" y="2995204"/>
            <a:ext cx="1131683" cy="4154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Models</a:t>
            </a:r>
          </a:p>
          <a:p>
            <a:pPr algn="l"/>
            <a:r>
              <a:rPr lang="en-US" sz="900">
                <a:solidFill>
                  <a:schemeClr val="tx1"/>
                </a:solidFill>
                <a:latin typeface="AvenirNext LT Com Regular" panose="020B0503020202020204" pitchFamily="34" charset="0"/>
              </a:rPr>
              <a:t>Alphabet</a:t>
            </a:r>
          </a:p>
          <a:p>
            <a:pPr algn="l"/>
            <a:r>
              <a:rPr lang="en-US" sz="900">
                <a:solidFill>
                  <a:schemeClr val="tx1"/>
                </a:solidFill>
                <a:latin typeface="AvenirNext LT Com Regular" panose="020B0503020202020204" pitchFamily="34" charset="0"/>
              </a:rPr>
              <a:t>OpenAI </a:t>
            </a:r>
          </a:p>
        </p:txBody>
      </p:sp>
      <p:sp>
        <p:nvSpPr>
          <p:cNvPr id="34" name="TextBox 33">
            <a:extLst>
              <a:ext uri="{FF2B5EF4-FFF2-40B4-BE49-F238E27FC236}">
                <a16:creationId xmlns:a16="http://schemas.microsoft.com/office/drawing/2014/main" id="{3F66F15D-541D-966E-F276-F2B92384FC6D}"/>
              </a:ext>
              <a:ext uri="{C183D7F6-B498-43B3-948B-1728B52AA6E4}">
                <adec:decorative xmlns:adec="http://schemas.microsoft.com/office/drawing/2017/decorative" val="0"/>
              </a:ext>
            </a:extLst>
          </p:cNvPr>
          <p:cNvSpPr txBox="1"/>
          <p:nvPr/>
        </p:nvSpPr>
        <p:spPr>
          <a:xfrm>
            <a:off x="1628775" y="3749100"/>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Infrastructure </a:t>
            </a:r>
            <a:r>
              <a:rPr lang="en-US" sz="900">
                <a:solidFill>
                  <a:schemeClr val="tx1"/>
                </a:solidFill>
                <a:latin typeface="AvenirNext LT Com Regular" panose="020B0503020202020204" pitchFamily="34" charset="0"/>
              </a:rPr>
              <a:t>Microsoft</a:t>
            </a:r>
          </a:p>
          <a:p>
            <a:pPr algn="l"/>
            <a:r>
              <a:rPr lang="en-US" sz="900">
                <a:solidFill>
                  <a:schemeClr val="tx1"/>
                </a:solidFill>
                <a:latin typeface="AvenirNext LT Com Regular" panose="020B0503020202020204" pitchFamily="34" charset="0"/>
              </a:rPr>
              <a:t>Amazon</a:t>
            </a:r>
          </a:p>
          <a:p>
            <a:pPr algn="l"/>
            <a:r>
              <a:rPr lang="en-US" sz="900">
                <a:solidFill>
                  <a:schemeClr val="tx1"/>
                </a:solidFill>
                <a:latin typeface="AvenirNext LT Com Regular" panose="020B0503020202020204" pitchFamily="34" charset="0"/>
              </a:rPr>
              <a:t>Arista Networks</a:t>
            </a:r>
          </a:p>
        </p:txBody>
      </p:sp>
      <p:sp>
        <p:nvSpPr>
          <p:cNvPr id="38" name="TextBox 37">
            <a:extLst>
              <a:ext uri="{FF2B5EF4-FFF2-40B4-BE49-F238E27FC236}">
                <a16:creationId xmlns:a16="http://schemas.microsoft.com/office/drawing/2014/main" id="{B15F393F-1801-3920-0E47-19B3752F084A}"/>
              </a:ext>
              <a:ext uri="{C183D7F6-B498-43B3-948B-1728B52AA6E4}">
                <adec:decorative xmlns:adec="http://schemas.microsoft.com/office/drawing/2017/decorative" val="0"/>
              </a:ext>
            </a:extLst>
          </p:cNvPr>
          <p:cNvSpPr txBox="1"/>
          <p:nvPr/>
        </p:nvSpPr>
        <p:spPr>
          <a:xfrm>
            <a:off x="1628775" y="4641497"/>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Semiconductors</a:t>
            </a:r>
          </a:p>
          <a:p>
            <a:pPr algn="l"/>
            <a:r>
              <a:rPr lang="en-US" sz="900">
                <a:solidFill>
                  <a:schemeClr val="tx1"/>
                </a:solidFill>
                <a:latin typeface="AvenirNext LT Com Regular" panose="020B0503020202020204" pitchFamily="34" charset="0"/>
              </a:rPr>
              <a:t>NVIDIA</a:t>
            </a:r>
          </a:p>
          <a:p>
            <a:pPr algn="l"/>
            <a:r>
              <a:rPr lang="en-US" sz="900">
                <a:solidFill>
                  <a:schemeClr val="tx1"/>
                </a:solidFill>
                <a:latin typeface="AvenirNext LT Com Regular" panose="020B0503020202020204" pitchFamily="34" charset="0"/>
              </a:rPr>
              <a:t>Broadcom</a:t>
            </a:r>
          </a:p>
          <a:p>
            <a:pPr algn="l"/>
            <a:r>
              <a:rPr lang="en-US" sz="900">
                <a:solidFill>
                  <a:schemeClr val="tx1"/>
                </a:solidFill>
                <a:latin typeface="AvenirNext LT Com Regular" panose="020B0503020202020204" pitchFamily="34" charset="0"/>
              </a:rPr>
              <a:t>TSMC</a:t>
            </a:r>
          </a:p>
        </p:txBody>
      </p:sp>
      <p:sp>
        <p:nvSpPr>
          <p:cNvPr id="9" name="TextBox 8">
            <a:extLst>
              <a:ext uri="{FF2B5EF4-FFF2-40B4-BE49-F238E27FC236}">
                <a16:creationId xmlns:a16="http://schemas.microsoft.com/office/drawing/2014/main" id="{561AD33B-51D7-026B-D90B-D40C395FBBEA}"/>
              </a:ext>
            </a:extLst>
          </p:cNvPr>
          <p:cNvSpPr txBox="1"/>
          <p:nvPr/>
        </p:nvSpPr>
        <p:spPr>
          <a:xfrm>
            <a:off x="3362325" y="1550927"/>
            <a:ext cx="1717360" cy="169277"/>
          </a:xfrm>
          <a:prstGeom prst="rect">
            <a:avLst/>
          </a:prstGeom>
          <a:ln w="12700">
            <a:miter lim="400000"/>
          </a:ln>
        </p:spPr>
        <p:txBody>
          <a:bodyPr wrap="square" lIns="0" tIns="0" rIns="0" bIns="0" rtlCol="0">
            <a:spAutoFit/>
          </a:bodyPr>
          <a:lstStyle/>
          <a:p>
            <a:pPr algn="l"/>
            <a:r>
              <a:rPr lang="en-US" sz="1100" b="1">
                <a:latin typeface="+mj-lt"/>
              </a:rPr>
              <a:t>Secondary beneficiaries</a:t>
            </a:r>
          </a:p>
        </p:txBody>
      </p:sp>
      <p:sp>
        <p:nvSpPr>
          <p:cNvPr id="12" name="TextBox 11">
            <a:extLst>
              <a:ext uri="{FF2B5EF4-FFF2-40B4-BE49-F238E27FC236}">
                <a16:creationId xmlns:a16="http://schemas.microsoft.com/office/drawing/2014/main" id="{F35F0639-B50D-B429-5E44-A21281ABA215}"/>
              </a:ext>
              <a:ext uri="{C183D7F6-B498-43B3-948B-1728B52AA6E4}">
                <adec:decorative xmlns:adec="http://schemas.microsoft.com/office/drawing/2017/decorative" val="0"/>
              </a:ext>
            </a:extLst>
          </p:cNvPr>
          <p:cNvSpPr txBox="1"/>
          <p:nvPr/>
        </p:nvSpPr>
        <p:spPr>
          <a:xfrm>
            <a:off x="4352925" y="2102215"/>
            <a:ext cx="1131683"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Materials</a:t>
            </a:r>
          </a:p>
          <a:p>
            <a:pPr algn="l"/>
            <a:r>
              <a:rPr lang="en-US" sz="900">
                <a:solidFill>
                  <a:schemeClr val="tx1"/>
                </a:solidFill>
                <a:latin typeface="AvenirNext LT Com Regular" panose="020B0503020202020204" pitchFamily="34" charset="0"/>
              </a:rPr>
              <a:t>Freeport-McMoRan</a:t>
            </a:r>
          </a:p>
          <a:p>
            <a:pPr algn="l"/>
            <a:r>
              <a:rPr lang="en-US" sz="900">
                <a:solidFill>
                  <a:schemeClr val="tx1"/>
                </a:solidFill>
                <a:latin typeface="AvenirNext LT Com Regular" panose="020B0503020202020204" pitchFamily="34" charset="0"/>
              </a:rPr>
              <a:t>First Quantum</a:t>
            </a:r>
          </a:p>
          <a:p>
            <a:pPr algn="l"/>
            <a:r>
              <a:rPr lang="en-US" sz="900">
                <a:solidFill>
                  <a:schemeClr val="tx1"/>
                </a:solidFill>
                <a:latin typeface="AvenirNext LT Com Regular" panose="020B0503020202020204" pitchFamily="34" charset="0"/>
              </a:rPr>
              <a:t>Glencore</a:t>
            </a:r>
          </a:p>
          <a:p>
            <a:pPr algn="l"/>
            <a:r>
              <a:rPr lang="en-US" sz="900">
                <a:solidFill>
                  <a:schemeClr val="tx1"/>
                </a:solidFill>
                <a:latin typeface="AvenirNext LT Com Regular" panose="020B0503020202020204" pitchFamily="34" charset="0"/>
              </a:rPr>
              <a:t>BHP</a:t>
            </a:r>
          </a:p>
        </p:txBody>
      </p:sp>
      <p:sp>
        <p:nvSpPr>
          <p:cNvPr id="13" name="TextBox 12">
            <a:extLst>
              <a:ext uri="{FF2B5EF4-FFF2-40B4-BE49-F238E27FC236}">
                <a16:creationId xmlns:a16="http://schemas.microsoft.com/office/drawing/2014/main" id="{5AB04C4E-30F8-60A8-8998-E7E9AB376EE9}"/>
              </a:ext>
              <a:ext uri="{C183D7F6-B498-43B3-948B-1728B52AA6E4}">
                <adec:decorative xmlns:adec="http://schemas.microsoft.com/office/drawing/2017/decorative" val="0"/>
              </a:ext>
            </a:extLst>
          </p:cNvPr>
          <p:cNvSpPr txBox="1"/>
          <p:nvPr/>
        </p:nvSpPr>
        <p:spPr>
          <a:xfrm>
            <a:off x="4352925" y="3468088"/>
            <a:ext cx="1131683" cy="4154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Utilities</a:t>
            </a:r>
          </a:p>
          <a:p>
            <a:pPr algn="l"/>
            <a:r>
              <a:rPr lang="en-US" sz="900">
                <a:solidFill>
                  <a:schemeClr val="tx1"/>
                </a:solidFill>
                <a:latin typeface="AvenirNext LT Com Regular" panose="020B0503020202020204" pitchFamily="34" charset="0"/>
              </a:rPr>
              <a:t>Constellation Energy</a:t>
            </a:r>
          </a:p>
          <a:p>
            <a:pPr algn="l"/>
            <a:r>
              <a:rPr lang="en-US" sz="900">
                <a:solidFill>
                  <a:schemeClr val="tx1"/>
                </a:solidFill>
                <a:latin typeface="AvenirNext LT Com Regular" panose="020B0503020202020204" pitchFamily="34" charset="0"/>
              </a:rPr>
              <a:t>Southern Company</a:t>
            </a:r>
          </a:p>
        </p:txBody>
      </p:sp>
      <p:sp>
        <p:nvSpPr>
          <p:cNvPr id="16" name="TextBox 15">
            <a:extLst>
              <a:ext uri="{FF2B5EF4-FFF2-40B4-BE49-F238E27FC236}">
                <a16:creationId xmlns:a16="http://schemas.microsoft.com/office/drawing/2014/main" id="{7105B613-8B87-4BF3-13FD-0C39697732EB}"/>
              </a:ext>
              <a:ext uri="{C183D7F6-B498-43B3-948B-1728B52AA6E4}">
                <adec:decorative xmlns:adec="http://schemas.microsoft.com/office/drawing/2017/decorative" val="0"/>
              </a:ext>
            </a:extLst>
          </p:cNvPr>
          <p:cNvSpPr txBox="1"/>
          <p:nvPr/>
        </p:nvSpPr>
        <p:spPr>
          <a:xfrm>
            <a:off x="4352925" y="4556963"/>
            <a:ext cx="1131683"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Industrials</a:t>
            </a:r>
            <a:endParaRPr lang="en-US" sz="900">
              <a:solidFill>
                <a:schemeClr val="tx1"/>
              </a:solidFill>
              <a:latin typeface="AvenirNext LT Com Regular" panose="020B0503020202020204" pitchFamily="34" charset="0"/>
            </a:endParaRPr>
          </a:p>
          <a:p>
            <a:pPr algn="l"/>
            <a:r>
              <a:rPr lang="en-US" sz="900">
                <a:solidFill>
                  <a:schemeClr val="tx1"/>
                </a:solidFill>
                <a:latin typeface="AvenirNext LT Com Regular" panose="020B0503020202020204" pitchFamily="34" charset="0"/>
              </a:rPr>
              <a:t>Modine</a:t>
            </a:r>
          </a:p>
          <a:p>
            <a:pPr algn="l"/>
            <a:r>
              <a:rPr lang="en-US" sz="900">
                <a:solidFill>
                  <a:schemeClr val="tx1"/>
                </a:solidFill>
                <a:latin typeface="AvenirNext LT Com Regular" panose="020B0503020202020204" pitchFamily="34" charset="0"/>
              </a:rPr>
              <a:t>Vertiv</a:t>
            </a:r>
          </a:p>
          <a:p>
            <a:pPr algn="l"/>
            <a:r>
              <a:rPr lang="en-US" sz="900">
                <a:solidFill>
                  <a:schemeClr val="tx1"/>
                </a:solidFill>
                <a:latin typeface="AvenirNext LT Com Regular" panose="020B0503020202020204" pitchFamily="34" charset="0"/>
              </a:rPr>
              <a:t>GE </a:t>
            </a:r>
            <a:r>
              <a:rPr lang="en-US" sz="900" err="1">
                <a:solidFill>
                  <a:schemeClr val="tx1"/>
                </a:solidFill>
                <a:latin typeface="AvenirNext LT Com Regular" panose="020B0503020202020204" pitchFamily="34" charset="0"/>
              </a:rPr>
              <a:t>Vernova</a:t>
            </a:r>
            <a:endParaRPr lang="en-US" sz="900">
              <a:solidFill>
                <a:schemeClr val="tx1"/>
              </a:solidFill>
              <a:latin typeface="AvenirNext LT Com Regular" panose="020B0503020202020204" pitchFamily="34" charset="0"/>
            </a:endParaRPr>
          </a:p>
          <a:p>
            <a:pPr algn="l"/>
            <a:r>
              <a:rPr lang="en-US" sz="900">
                <a:solidFill>
                  <a:schemeClr val="tx1"/>
                </a:solidFill>
                <a:latin typeface="AvenirNext LT Com Regular" panose="020B0503020202020204" pitchFamily="34" charset="0"/>
              </a:rPr>
              <a:t>Schneider Electric</a:t>
            </a:r>
          </a:p>
        </p:txBody>
      </p:sp>
      <p:sp>
        <p:nvSpPr>
          <p:cNvPr id="8" name="TextBox 7">
            <a:extLst>
              <a:ext uri="{FF2B5EF4-FFF2-40B4-BE49-F238E27FC236}">
                <a16:creationId xmlns:a16="http://schemas.microsoft.com/office/drawing/2014/main" id="{4FB94608-7F26-D019-95C6-1560AB64A91E}"/>
              </a:ext>
            </a:extLst>
          </p:cNvPr>
          <p:cNvSpPr txBox="1"/>
          <p:nvPr/>
        </p:nvSpPr>
        <p:spPr>
          <a:xfrm>
            <a:off x="6086475" y="1550927"/>
            <a:ext cx="1717360" cy="169277"/>
          </a:xfrm>
          <a:prstGeom prst="rect">
            <a:avLst/>
          </a:prstGeom>
          <a:ln w="12700">
            <a:miter lim="400000"/>
          </a:ln>
        </p:spPr>
        <p:txBody>
          <a:bodyPr wrap="square" lIns="0" tIns="0" rIns="0" bIns="0" rtlCol="0">
            <a:spAutoFit/>
          </a:bodyPr>
          <a:lstStyle/>
          <a:p>
            <a:pPr algn="l"/>
            <a:r>
              <a:rPr lang="en-US" sz="1100" b="1">
                <a:latin typeface="+mj-lt"/>
              </a:rPr>
              <a:t>Third-tier beneficiaries</a:t>
            </a:r>
          </a:p>
        </p:txBody>
      </p:sp>
      <p:sp>
        <p:nvSpPr>
          <p:cNvPr id="22" name="TextBox 21">
            <a:extLst>
              <a:ext uri="{FF2B5EF4-FFF2-40B4-BE49-F238E27FC236}">
                <a16:creationId xmlns:a16="http://schemas.microsoft.com/office/drawing/2014/main" id="{91FBDF3A-8D8B-F609-5877-F27113D85860}"/>
              </a:ext>
              <a:ext uri="{C183D7F6-B498-43B3-948B-1728B52AA6E4}">
                <adec:decorative xmlns:adec="http://schemas.microsoft.com/office/drawing/2017/decorative" val="0"/>
              </a:ext>
            </a:extLst>
          </p:cNvPr>
          <p:cNvSpPr txBox="1"/>
          <p:nvPr/>
        </p:nvSpPr>
        <p:spPr>
          <a:xfrm>
            <a:off x="7048500" y="2102215"/>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Financials</a:t>
            </a:r>
          </a:p>
          <a:p>
            <a:pPr algn="l"/>
            <a:r>
              <a:rPr lang="en-US" sz="900">
                <a:solidFill>
                  <a:schemeClr val="tx1"/>
                </a:solidFill>
                <a:latin typeface="AvenirNext LT Com Regular" panose="020B0503020202020204" pitchFamily="34" charset="0"/>
              </a:rPr>
              <a:t>JPMorgan Chase</a:t>
            </a:r>
          </a:p>
          <a:p>
            <a:pPr algn="l"/>
            <a:r>
              <a:rPr lang="en-US" sz="900">
                <a:solidFill>
                  <a:schemeClr val="tx1"/>
                </a:solidFill>
                <a:latin typeface="AvenirNext LT Com Regular" panose="020B0503020202020204" pitchFamily="34" charset="0"/>
              </a:rPr>
              <a:t>Mastercard</a:t>
            </a:r>
          </a:p>
          <a:p>
            <a:pPr algn="l"/>
            <a:r>
              <a:rPr lang="en-US" sz="900">
                <a:solidFill>
                  <a:schemeClr val="tx1"/>
                </a:solidFill>
                <a:latin typeface="AvenirNext LT Com Regular" panose="020B0503020202020204" pitchFamily="34" charset="0"/>
              </a:rPr>
              <a:t>Capital One</a:t>
            </a:r>
          </a:p>
        </p:txBody>
      </p:sp>
      <p:sp>
        <p:nvSpPr>
          <p:cNvPr id="23" name="TextBox 22">
            <a:extLst>
              <a:ext uri="{FF2B5EF4-FFF2-40B4-BE49-F238E27FC236}">
                <a16:creationId xmlns:a16="http://schemas.microsoft.com/office/drawing/2014/main" id="{0AB12581-780B-DF17-6DF9-18C0E102CFB2}"/>
              </a:ext>
              <a:ext uri="{C183D7F6-B498-43B3-948B-1728B52AA6E4}">
                <adec:decorative xmlns:adec="http://schemas.microsoft.com/office/drawing/2017/decorative" val="0"/>
              </a:ext>
            </a:extLst>
          </p:cNvPr>
          <p:cNvSpPr txBox="1"/>
          <p:nvPr/>
        </p:nvSpPr>
        <p:spPr>
          <a:xfrm>
            <a:off x="7048500" y="3299165"/>
            <a:ext cx="1269132"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Media and entertainment</a:t>
            </a:r>
          </a:p>
          <a:p>
            <a:pPr algn="l"/>
            <a:r>
              <a:rPr lang="en-US" sz="900">
                <a:solidFill>
                  <a:schemeClr val="tx1"/>
                </a:solidFill>
                <a:latin typeface="AvenirNext LT Com Regular" panose="020B0503020202020204" pitchFamily="34" charset="0"/>
              </a:rPr>
              <a:t>Alphabet</a:t>
            </a:r>
          </a:p>
          <a:p>
            <a:pPr algn="l"/>
            <a:r>
              <a:rPr lang="en-US" sz="900">
                <a:solidFill>
                  <a:schemeClr val="tx1"/>
                </a:solidFill>
                <a:latin typeface="AvenirNext LT Com Regular" panose="020B0503020202020204" pitchFamily="34" charset="0"/>
              </a:rPr>
              <a:t>Meta</a:t>
            </a:r>
          </a:p>
          <a:p>
            <a:pPr algn="l"/>
            <a:r>
              <a:rPr lang="en-US" sz="900">
                <a:solidFill>
                  <a:schemeClr val="tx1"/>
                </a:solidFill>
                <a:latin typeface="AvenirNext LT Com Regular" panose="020B0503020202020204" pitchFamily="34" charset="0"/>
              </a:rPr>
              <a:t>Netflix</a:t>
            </a:r>
          </a:p>
        </p:txBody>
      </p:sp>
      <p:sp>
        <p:nvSpPr>
          <p:cNvPr id="26" name="TextBox 25">
            <a:extLst>
              <a:ext uri="{FF2B5EF4-FFF2-40B4-BE49-F238E27FC236}">
                <a16:creationId xmlns:a16="http://schemas.microsoft.com/office/drawing/2014/main" id="{BAF7AAE6-D639-36BF-D549-9B25964F103E}"/>
              </a:ext>
              <a:ext uri="{C183D7F6-B498-43B3-948B-1728B52AA6E4}">
                <adec:decorative xmlns:adec="http://schemas.microsoft.com/office/drawing/2017/decorative" val="0"/>
              </a:ext>
            </a:extLst>
          </p:cNvPr>
          <p:cNvSpPr txBox="1"/>
          <p:nvPr/>
        </p:nvSpPr>
        <p:spPr>
          <a:xfrm>
            <a:off x="7048500" y="4640904"/>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Healthcare</a:t>
            </a:r>
          </a:p>
          <a:p>
            <a:pPr algn="l"/>
            <a:r>
              <a:rPr lang="en-US" sz="900">
                <a:solidFill>
                  <a:schemeClr val="tx1"/>
                </a:solidFill>
                <a:latin typeface="AvenirNext LT Com Regular" panose="020B0503020202020204" pitchFamily="34" charset="0"/>
              </a:rPr>
              <a:t>UnitedHealth Group</a:t>
            </a:r>
          </a:p>
          <a:p>
            <a:pPr algn="l"/>
            <a:r>
              <a:rPr lang="en-US" sz="900">
                <a:solidFill>
                  <a:schemeClr val="tx1"/>
                </a:solidFill>
                <a:latin typeface="AvenirNext LT Com Regular" panose="020B0503020202020204" pitchFamily="34" charset="0"/>
              </a:rPr>
              <a:t>Eli Lilly</a:t>
            </a:r>
          </a:p>
          <a:p>
            <a:pPr algn="l"/>
            <a:r>
              <a:rPr lang="en-US" sz="900">
                <a:solidFill>
                  <a:schemeClr val="tx1"/>
                </a:solidFill>
                <a:latin typeface="AvenirNext LT Com Regular" panose="020B0503020202020204" pitchFamily="34" charset="0"/>
              </a:rPr>
              <a:t>AstraZeneca</a:t>
            </a:r>
          </a:p>
        </p:txBody>
      </p:sp>
      <p:cxnSp>
        <p:nvCxnSpPr>
          <p:cNvPr id="35" name="Straight Connector 34">
            <a:extLst>
              <a:ext uri="{FF2B5EF4-FFF2-40B4-BE49-F238E27FC236}">
                <a16:creationId xmlns:a16="http://schemas.microsoft.com/office/drawing/2014/main" id="{03FE56D5-3855-A7D9-3431-E7CE3E4675D9}"/>
              </a:ext>
              <a:ext uri="{C183D7F6-B498-43B3-948B-1728B52AA6E4}">
                <adec:decorative xmlns:adec="http://schemas.microsoft.com/office/drawing/2017/decorative" val="1"/>
              </a:ext>
            </a:extLst>
          </p:cNvPr>
          <p:cNvCxnSpPr>
            <a:cxnSpLocks/>
          </p:cNvCxnSpPr>
          <p:nvPr/>
        </p:nvCxnSpPr>
        <p:spPr>
          <a:xfrm>
            <a:off x="1628776" y="2826005"/>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36" name="Straight Connector 35">
            <a:extLst>
              <a:ext uri="{FF2B5EF4-FFF2-40B4-BE49-F238E27FC236}">
                <a16:creationId xmlns:a16="http://schemas.microsoft.com/office/drawing/2014/main" id="{6E80A0D3-44E2-745C-7523-292137B17807}"/>
              </a:ext>
              <a:ext uri="{C183D7F6-B498-43B3-948B-1728B52AA6E4}">
                <adec:decorative xmlns:adec="http://schemas.microsoft.com/office/drawing/2017/decorative" val="1"/>
              </a:ext>
            </a:extLst>
          </p:cNvPr>
          <p:cNvCxnSpPr>
            <a:cxnSpLocks/>
          </p:cNvCxnSpPr>
          <p:nvPr/>
        </p:nvCxnSpPr>
        <p:spPr>
          <a:xfrm>
            <a:off x="1628776" y="3579901"/>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C7751EC8-28C6-9FB2-9ED6-D4102006EA8A}"/>
              </a:ext>
              <a:ext uri="{C183D7F6-B498-43B3-948B-1728B52AA6E4}">
                <adec:decorative xmlns:adec="http://schemas.microsoft.com/office/drawing/2017/decorative" val="1"/>
              </a:ext>
            </a:extLst>
          </p:cNvPr>
          <p:cNvCxnSpPr>
            <a:cxnSpLocks/>
          </p:cNvCxnSpPr>
          <p:nvPr/>
        </p:nvCxnSpPr>
        <p:spPr>
          <a:xfrm>
            <a:off x="1628776" y="4472297"/>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39" name="Graphic 38">
            <a:extLst>
              <a:ext uri="{FF2B5EF4-FFF2-40B4-BE49-F238E27FC236}">
                <a16:creationId xmlns:a16="http://schemas.microsoft.com/office/drawing/2014/main" id="{96960430-EB1A-C27F-9BB2-44FE43B4186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6368" y="2077531"/>
            <a:ext cx="469900" cy="469900"/>
          </a:xfrm>
          <a:prstGeom prst="rect">
            <a:avLst/>
          </a:prstGeom>
        </p:spPr>
      </p:pic>
      <p:pic>
        <p:nvPicPr>
          <p:cNvPr id="40" name="Graphic 39">
            <a:extLst>
              <a:ext uri="{FF2B5EF4-FFF2-40B4-BE49-F238E27FC236}">
                <a16:creationId xmlns:a16="http://schemas.microsoft.com/office/drawing/2014/main" id="{6CF6CBB6-C0E3-CEB3-453A-A9C7DC34D5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6368" y="2940802"/>
            <a:ext cx="469900" cy="469900"/>
          </a:xfrm>
          <a:prstGeom prst="rect">
            <a:avLst/>
          </a:prstGeom>
        </p:spPr>
      </p:pic>
      <p:pic>
        <p:nvPicPr>
          <p:cNvPr id="41" name="Graphic 40">
            <a:extLst>
              <a:ext uri="{FF2B5EF4-FFF2-40B4-BE49-F238E27FC236}">
                <a16:creationId xmlns:a16="http://schemas.microsoft.com/office/drawing/2014/main" id="{444ABF75-B8D9-E080-F9D6-22BA778948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6368" y="3841375"/>
            <a:ext cx="469900" cy="469900"/>
          </a:xfrm>
          <a:prstGeom prst="rect">
            <a:avLst/>
          </a:prstGeom>
        </p:spPr>
      </p:pic>
      <p:pic>
        <p:nvPicPr>
          <p:cNvPr id="42" name="Graphic 41">
            <a:extLst>
              <a:ext uri="{FF2B5EF4-FFF2-40B4-BE49-F238E27FC236}">
                <a16:creationId xmlns:a16="http://schemas.microsoft.com/office/drawing/2014/main" id="{4ED18B40-0A3E-B80B-2C90-020437F8AAC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6368" y="4672133"/>
            <a:ext cx="469900" cy="469900"/>
          </a:xfrm>
          <a:prstGeom prst="rect">
            <a:avLst/>
          </a:prstGeom>
        </p:spPr>
      </p:pic>
      <p:sp>
        <p:nvSpPr>
          <p:cNvPr id="4" name="Footer Placeholder 4">
            <a:extLst>
              <a:ext uri="{FF2B5EF4-FFF2-40B4-BE49-F238E27FC236}">
                <a16:creationId xmlns:a16="http://schemas.microsoft.com/office/drawing/2014/main" id="{DE7DD62F-E100-F3A0-EA20-6A0B7456109F}"/>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Capital Group. AI tech stack represents Capital Group’s interpretation of four layers of technology that enable AI to operate. Companies listed are examples of businesses that are among leaders of market share in each segment. TSMC is Taiwan Semiconductor Manufacturing Company. As of December 31, 2025.</a:t>
            </a:r>
          </a:p>
        </p:txBody>
      </p:sp>
    </p:spTree>
    <p:extLst>
      <p:ext uri="{BB962C8B-B14F-4D97-AF65-F5344CB8AC3E}">
        <p14:creationId xmlns:p14="http://schemas.microsoft.com/office/powerpoint/2010/main" val="330612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39016-C2AC-4C37-901F-D7CC1683044B}"/>
              </a:ext>
            </a:extLst>
          </p:cNvPr>
          <p:cNvSpPr>
            <a:spLocks noGrp="1"/>
          </p:cNvSpPr>
          <p:nvPr>
            <p:ph type="title"/>
          </p:nvPr>
        </p:nvSpPr>
        <p:spPr/>
        <p:txBody>
          <a:bodyPr/>
          <a:lstStyle/>
          <a:p>
            <a:r>
              <a:rPr lang="en-US"/>
              <a:t>Drug breakthroughs could usher in healthcare golden age</a:t>
            </a:r>
            <a:endParaRPr lang="en-MX"/>
          </a:p>
        </p:txBody>
      </p:sp>
      <p:sp>
        <p:nvSpPr>
          <p:cNvPr id="3" name="Text Placeholder 2">
            <a:extLst>
              <a:ext uri="{FF2B5EF4-FFF2-40B4-BE49-F238E27FC236}">
                <a16:creationId xmlns:a16="http://schemas.microsoft.com/office/drawing/2014/main" id="{DAF0A943-D7FF-B927-F600-FB46D985D82D}"/>
              </a:ext>
            </a:extLst>
          </p:cNvPr>
          <p:cNvSpPr>
            <a:spLocks noGrp="1"/>
          </p:cNvSpPr>
          <p:nvPr>
            <p:ph type="body" sz="quarter" idx="15"/>
          </p:nvPr>
        </p:nvSpPr>
        <p:spPr/>
        <p:txBody>
          <a:bodyPr/>
          <a:lstStyle/>
          <a:p>
            <a:r>
              <a:rPr lang="en-US"/>
              <a:t>Market is pricing little value for long-term opportunities, despite strong pharma pipeline</a:t>
            </a:r>
          </a:p>
        </p:txBody>
      </p:sp>
      <p:sp>
        <p:nvSpPr>
          <p:cNvPr id="6" name="Slide Number Placeholder 5">
            <a:extLst>
              <a:ext uri="{FF2B5EF4-FFF2-40B4-BE49-F238E27FC236}">
                <a16:creationId xmlns:a16="http://schemas.microsoft.com/office/drawing/2014/main" id="{09120931-A528-3C19-D2F7-EEAF61664B72}"/>
              </a:ex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MX" smtClean="0"/>
              <a:pPr/>
              <a:t>14</a:t>
            </a:fld>
            <a:endParaRPr lang="en-MX"/>
          </a:p>
        </p:txBody>
      </p:sp>
      <p:sp>
        <p:nvSpPr>
          <p:cNvPr id="20" name="Text Placeholder 19">
            <a:extLst>
              <a:ext uri="{FF2B5EF4-FFF2-40B4-BE49-F238E27FC236}">
                <a16:creationId xmlns:a16="http://schemas.microsoft.com/office/drawing/2014/main" id="{1BC833E8-7749-A303-F4A2-E4B0396EC57F}"/>
              </a:ext>
            </a:extLst>
          </p:cNvPr>
          <p:cNvSpPr>
            <a:spLocks noGrp="1"/>
          </p:cNvSpPr>
          <p:nvPr>
            <p:ph type="body" sz="quarter" idx="16"/>
          </p:nvPr>
        </p:nvSpPr>
        <p:spPr/>
        <p:txBody>
          <a:bodyPr/>
          <a:lstStyle/>
          <a:p>
            <a:r>
              <a:rPr lang="en-US"/>
              <a:t>U.S. EQUITIES</a:t>
            </a:r>
          </a:p>
        </p:txBody>
      </p:sp>
      <p:sp>
        <p:nvSpPr>
          <p:cNvPr id="7" name="TextBox 6">
            <a:extLst>
              <a:ext uri="{FF2B5EF4-FFF2-40B4-BE49-F238E27FC236}">
                <a16:creationId xmlns:a16="http://schemas.microsoft.com/office/drawing/2014/main" id="{12FDDABC-010B-1CA8-A09F-737C2820D764}"/>
              </a:ext>
            </a:extLst>
          </p:cNvPr>
          <p:cNvSpPr txBox="1"/>
          <p:nvPr/>
        </p:nvSpPr>
        <p:spPr>
          <a:xfrm>
            <a:off x="432054" y="1542835"/>
            <a:ext cx="4002787" cy="169277"/>
          </a:xfrm>
          <a:prstGeom prst="rect">
            <a:avLst/>
          </a:prstGeom>
          <a:ln w="12700">
            <a:miter lim="400000"/>
          </a:ln>
        </p:spPr>
        <p:txBody>
          <a:bodyPr wrap="square" lIns="0" tIns="0" rIns="0" bIns="0" rtlCol="0" anchor="t">
            <a:spAutoFit/>
          </a:bodyPr>
          <a:lstStyle/>
          <a:p>
            <a:pPr algn="l"/>
            <a:r>
              <a:rPr lang="en-US" sz="1100" b="1">
                <a:latin typeface="AvenirNext LT Com Regular" panose="020B0503020202020204" pitchFamily="34" charset="0"/>
              </a:rPr>
              <a:t>Pharmaceuticals P/E relative to S&amp;P 500</a:t>
            </a:r>
          </a:p>
        </p:txBody>
      </p:sp>
      <p:sp>
        <p:nvSpPr>
          <p:cNvPr id="9" name="TextBox 8">
            <a:extLst>
              <a:ext uri="{FF2B5EF4-FFF2-40B4-BE49-F238E27FC236}">
                <a16:creationId xmlns:a16="http://schemas.microsoft.com/office/drawing/2014/main" id="{B6D34731-314B-14B6-39E4-19B7A590F848}"/>
              </a:ext>
            </a:extLst>
          </p:cNvPr>
          <p:cNvSpPr txBox="1"/>
          <p:nvPr/>
        </p:nvSpPr>
        <p:spPr>
          <a:xfrm>
            <a:off x="4671886" y="1542835"/>
            <a:ext cx="415392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Number of indications in pipeline across top pharma companies</a:t>
            </a:r>
          </a:p>
        </p:txBody>
      </p:sp>
      <p:graphicFrame>
        <p:nvGraphicFramePr>
          <p:cNvPr id="12" name="Chart 11" descr="Two parallel charts illustrate pharmaceutical valuations and drug pipelines. The left line chart shows pharmaceuticals price-to-earnings relative to the S&amp;P 500 Index from 1989 through June 30, 2026, with an average of 6.4%, a current level of negative 9.4%, and a high of 86.5% near 2000. The right horizontal bar chart shows the number of indications in the pipeline across top pharmaceutical companies including AstraZeneca with 186, Roche with 128, Novartis with 106, Johnson &amp; Johnson with 100, Pfizer with 96, Eli Lilly with 88 and Novo Nordisk with 37.">
            <a:extLst>
              <a:ext uri="{FF2B5EF4-FFF2-40B4-BE49-F238E27FC236}">
                <a16:creationId xmlns:a16="http://schemas.microsoft.com/office/drawing/2014/main" id="{51E2DE9B-3328-FFA6-53CD-B62F4C1D5B2B}"/>
              </a:ext>
            </a:extLst>
          </p:cNvPr>
          <p:cNvGraphicFramePr/>
          <p:nvPr/>
        </p:nvGraphicFramePr>
        <p:xfrm>
          <a:off x="318187" y="1856247"/>
          <a:ext cx="365760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4">
            <a:extLst>
              <a:ext uri="{FF2B5EF4-FFF2-40B4-BE49-F238E27FC236}">
                <a16:creationId xmlns:a16="http://schemas.microsoft.com/office/drawing/2014/main" id="{3BA41D08-7F03-32A1-2C97-8FA410CC32DA}"/>
              </a:ext>
            </a:extLst>
          </p:cNvPr>
          <p:cNvSpPr txBox="1">
            <a:spLocks/>
          </p:cNvSpPr>
          <p:nvPr/>
        </p:nvSpPr>
        <p:spPr>
          <a:xfrm>
            <a:off x="432053" y="5749422"/>
            <a:ext cx="4124536" cy="416987"/>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 Goldman Sachs Global Investment Research. As of 6/30/26. Based on companies within the S&amp;P 500 Pharmaceuticals industry.</a:t>
            </a:r>
          </a:p>
        </p:txBody>
      </p:sp>
      <p:sp>
        <p:nvSpPr>
          <p:cNvPr id="5" name="Footer Placeholder 4">
            <a:extLst>
              <a:ext uri="{FF2B5EF4-FFF2-40B4-BE49-F238E27FC236}">
                <a16:creationId xmlns:a16="http://schemas.microsoft.com/office/drawing/2014/main" id="{FAEA0313-83E7-A961-21F1-475949D939D1}"/>
              </a:ext>
            </a:extLst>
          </p:cNvPr>
          <p:cNvSpPr txBox="1">
            <a:spLocks/>
          </p:cNvSpPr>
          <p:nvPr/>
        </p:nvSpPr>
        <p:spPr>
          <a:xfrm>
            <a:off x="4691635" y="5749422"/>
            <a:ext cx="4027125" cy="714633"/>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company reports. Pipeline figures based on data available from individual company webpages as of June 30, 2026, and includes drugs in Phase 1–3 of clinical trials or in the filing stage. Pharmaceutical companies listed represent seven of the largest constituents of the MSCI AC World Pharmaceuticals Index as of June 30, 2026. Pipelines up to date as of calendar Q1 2026 financial reporting except for Eli Lilly, which is as of calendar year 2025. </a:t>
            </a:r>
          </a:p>
        </p:txBody>
      </p:sp>
      <p:graphicFrame>
        <p:nvGraphicFramePr>
          <p:cNvPr id="11" name="Chart 10">
            <a:extLst>
              <a:ext uri="{FF2B5EF4-FFF2-40B4-BE49-F238E27FC236}">
                <a16:creationId xmlns:a16="http://schemas.microsoft.com/office/drawing/2014/main" id="{9BF726FB-773C-840E-676A-B6F6A339EC29}"/>
              </a:ext>
              <a:ext uri="{C183D7F6-B498-43B3-948B-1728B52AA6E4}">
                <adec:decorative xmlns:adec="http://schemas.microsoft.com/office/drawing/2017/decorative" val="1"/>
              </a:ext>
            </a:extLst>
          </p:cNvPr>
          <p:cNvGraphicFramePr>
            <a:graphicFrameLocks/>
          </p:cNvGraphicFramePr>
          <p:nvPr/>
        </p:nvGraphicFramePr>
        <p:xfrm>
          <a:off x="4757579" y="1729047"/>
          <a:ext cx="3811386" cy="4046537"/>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59CD4C2E-DBD3-5987-E6DD-4EBF826F6AF2}"/>
              </a:ext>
              <a:ext uri="{C183D7F6-B498-43B3-948B-1728B52AA6E4}">
                <adec:decorative xmlns:adec="http://schemas.microsoft.com/office/drawing/2017/decorative" val="1"/>
              </a:ext>
            </a:extLst>
          </p:cNvPr>
          <p:cNvSpPr txBox="1"/>
          <p:nvPr/>
        </p:nvSpPr>
        <p:spPr>
          <a:xfrm>
            <a:off x="3975787" y="3606312"/>
            <a:ext cx="792483" cy="415498"/>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1990-current average</a:t>
            </a:r>
          </a:p>
          <a:p>
            <a:pPr algn="l"/>
            <a:r>
              <a:rPr lang="en-US" sz="1000" b="1">
                <a:solidFill>
                  <a:srgbClr val="0070C0"/>
                </a:solidFill>
                <a:latin typeface="AvenirNext LT Com Regular" panose="020B0503020202020204" pitchFamily="34" charset="0"/>
              </a:rPr>
              <a:t>6.4%</a:t>
            </a:r>
            <a:endParaRPr lang="en-US">
              <a:solidFill>
                <a:srgbClr val="0070C0"/>
              </a:solidFill>
              <a:latin typeface="AvenirNext LT Com Regular" panose="020B0503020202020204" pitchFamily="34" charset="0"/>
            </a:endParaRPr>
          </a:p>
        </p:txBody>
      </p:sp>
      <p:sp>
        <p:nvSpPr>
          <p:cNvPr id="14" name="TextBox 13">
            <a:extLst>
              <a:ext uri="{FF2B5EF4-FFF2-40B4-BE49-F238E27FC236}">
                <a16:creationId xmlns:a16="http://schemas.microsoft.com/office/drawing/2014/main" id="{8B5F64B6-8D11-AEC7-BADA-280B76D937D7}"/>
              </a:ext>
              <a:ext uri="{C183D7F6-B498-43B3-948B-1728B52AA6E4}">
                <adec:decorative xmlns:adec="http://schemas.microsoft.com/office/drawing/2017/decorative" val="1"/>
              </a:ext>
            </a:extLst>
          </p:cNvPr>
          <p:cNvSpPr txBox="1"/>
          <p:nvPr/>
        </p:nvSpPr>
        <p:spPr>
          <a:xfrm>
            <a:off x="3965096" y="4165945"/>
            <a:ext cx="792483" cy="276999"/>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Current</a:t>
            </a:r>
            <a:r>
              <a:rPr lang="en-US" sz="700">
                <a:solidFill>
                  <a:schemeClr val="tx1"/>
                </a:solidFill>
                <a:latin typeface="AvenirNext LT Com Regular" panose="020B0503020202020204" pitchFamily="34" charset="0"/>
              </a:rPr>
              <a:t> </a:t>
            </a:r>
            <a:endParaRPr lang="en-US" sz="900" b="1">
              <a:solidFill>
                <a:srgbClr val="0DB9FF"/>
              </a:solidFill>
              <a:latin typeface="AvenirNext LT Com Regular" panose="020B0503020202020204" pitchFamily="34" charset="0"/>
            </a:endParaRPr>
          </a:p>
          <a:p>
            <a:pPr algn="l"/>
            <a:r>
              <a:rPr lang="en-US" sz="1000" b="1">
                <a:solidFill>
                  <a:srgbClr val="841574"/>
                </a:solidFill>
                <a:latin typeface="AvenirNext LT Com Regular" panose="020B0503020202020204" pitchFamily="34" charset="0"/>
              </a:rPr>
              <a:t>-9.4%</a:t>
            </a:r>
            <a:endParaRPr lang="en-US" sz="1000">
              <a:solidFill>
                <a:srgbClr val="841574"/>
              </a:solidFill>
              <a:latin typeface="AvenirNext LT Com Regular" panose="020B0503020202020204" pitchFamily="34" charset="0"/>
            </a:endParaRPr>
          </a:p>
        </p:txBody>
      </p:sp>
      <p:sp>
        <p:nvSpPr>
          <p:cNvPr id="15" name="TextBox 14">
            <a:extLst>
              <a:ext uri="{FF2B5EF4-FFF2-40B4-BE49-F238E27FC236}">
                <a16:creationId xmlns:a16="http://schemas.microsoft.com/office/drawing/2014/main" id="{95172F3E-6A98-1612-2DFF-58AA720B2494}"/>
              </a:ext>
              <a:ext uri="{C183D7F6-B498-43B3-948B-1728B52AA6E4}">
                <adec:decorative xmlns:adec="http://schemas.microsoft.com/office/drawing/2017/decorative" val="1"/>
              </a:ext>
            </a:extLst>
          </p:cNvPr>
          <p:cNvSpPr txBox="1"/>
          <p:nvPr/>
        </p:nvSpPr>
        <p:spPr>
          <a:xfrm>
            <a:off x="1622910" y="2077263"/>
            <a:ext cx="792483" cy="292388"/>
          </a:xfrm>
          <a:prstGeom prst="rect">
            <a:avLst/>
          </a:prstGeom>
          <a:ln w="12700">
            <a:miter lim="400000"/>
          </a:ln>
        </p:spPr>
        <p:txBody>
          <a:bodyPr wrap="square" lIns="0" tIns="0" rIns="0" bIns="0" rtlCol="0">
            <a:spAutoFit/>
          </a:bodyPr>
          <a:lstStyle/>
          <a:p>
            <a:pPr algn="l"/>
            <a:r>
              <a:rPr lang="en-US" sz="900">
                <a:solidFill>
                  <a:schemeClr val="tx1"/>
                </a:solidFill>
                <a:latin typeface="AvenirNext LT Com Regular" panose="020B0503020202020204" pitchFamily="34" charset="0"/>
              </a:rPr>
              <a:t>High </a:t>
            </a:r>
            <a:endParaRPr lang="en-US" sz="900" b="1">
              <a:solidFill>
                <a:srgbClr val="0DB9FF"/>
              </a:solidFill>
              <a:latin typeface="AvenirNext LT Com Regular" panose="020B0503020202020204" pitchFamily="34" charset="0"/>
            </a:endParaRPr>
          </a:p>
          <a:p>
            <a:pPr algn="l"/>
            <a:r>
              <a:rPr lang="en-US" sz="1000" b="1">
                <a:solidFill>
                  <a:srgbClr val="841574"/>
                </a:solidFill>
                <a:latin typeface="AvenirNext LT Com Regular" panose="020B0503020202020204" pitchFamily="34" charset="0"/>
              </a:rPr>
              <a:t>86.5%</a:t>
            </a:r>
            <a:endParaRPr lang="en-US" sz="1000">
              <a:solidFill>
                <a:srgbClr val="841574"/>
              </a:solidFill>
              <a:latin typeface="AvenirNext LT Com Regular" panose="020B0503020202020204" pitchFamily="34" charset="0"/>
            </a:endParaRPr>
          </a:p>
        </p:txBody>
      </p:sp>
      <p:sp>
        <p:nvSpPr>
          <p:cNvPr id="16" name="Oval 15">
            <a:extLst>
              <a:ext uri="{FF2B5EF4-FFF2-40B4-BE49-F238E27FC236}">
                <a16:creationId xmlns:a16="http://schemas.microsoft.com/office/drawing/2014/main" id="{6982CCB6-77BB-9F55-70A7-E67362427BE6}"/>
              </a:ext>
              <a:ext uri="{C183D7F6-B498-43B3-948B-1728B52AA6E4}">
                <adec:decorative xmlns:adec="http://schemas.microsoft.com/office/drawing/2017/decorative" val="1"/>
              </a:ext>
            </a:extLst>
          </p:cNvPr>
          <p:cNvSpPr>
            <a:spLocks noChangeAspect="1"/>
          </p:cNvSpPr>
          <p:nvPr/>
        </p:nvSpPr>
        <p:spPr>
          <a:xfrm>
            <a:off x="1493495" y="2219335"/>
            <a:ext cx="108000" cy="108000"/>
          </a:xfrm>
          <a:prstGeom prst="ellipse">
            <a:avLst/>
          </a:pr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7" name="Oval 16">
            <a:extLst>
              <a:ext uri="{FF2B5EF4-FFF2-40B4-BE49-F238E27FC236}">
                <a16:creationId xmlns:a16="http://schemas.microsoft.com/office/drawing/2014/main" id="{63A2F08B-6E93-36EB-397C-A639B13DCD6A}"/>
              </a:ext>
              <a:ext uri="{C183D7F6-B498-43B3-948B-1728B52AA6E4}">
                <adec:decorative xmlns:adec="http://schemas.microsoft.com/office/drawing/2017/decorative" val="1"/>
              </a:ext>
            </a:extLst>
          </p:cNvPr>
          <p:cNvSpPr/>
          <p:nvPr/>
        </p:nvSpPr>
        <p:spPr>
          <a:xfrm>
            <a:off x="3813603" y="4193122"/>
            <a:ext cx="108000" cy="108000"/>
          </a:xfrm>
          <a:prstGeom prst="ellipse">
            <a:avLst/>
          </a:pr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142860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A89EB56-D16A-DA51-486C-63763D1054F7}"/>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16F67F59-858D-90CC-4042-0CFA6455FAA8}"/>
              </a:ext>
            </a:extLst>
          </p:cNvPr>
          <p:cNvSpPr>
            <a:spLocks noGrp="1"/>
          </p:cNvSpPr>
          <p:nvPr>
            <p:ph type="title"/>
          </p:nvPr>
        </p:nvSpPr>
        <p:spPr>
          <a:xfrm>
            <a:off x="432055" y="514564"/>
            <a:ext cx="7433562" cy="323635"/>
          </a:xfrm>
        </p:spPr>
        <p:txBody>
          <a:bodyPr/>
          <a:lstStyle/>
          <a:p>
            <a:r>
              <a:rPr lang="en-US"/>
              <a:t>Small- and mid-cap equities (SMIDs) continue to enjoy tailwinds</a:t>
            </a:r>
            <a:endParaRPr lang="en-MX"/>
          </a:p>
        </p:txBody>
      </p:sp>
      <p:sp>
        <p:nvSpPr>
          <p:cNvPr id="3" name="Text Placeholder 2">
            <a:extLst>
              <a:ext uri="{FF2B5EF4-FFF2-40B4-BE49-F238E27FC236}">
                <a16:creationId xmlns:a16="http://schemas.microsoft.com/office/drawing/2014/main" id="{050B2F50-3EAF-35E9-8A94-F560788CFD20}"/>
              </a:ext>
            </a:extLst>
          </p:cNvPr>
          <p:cNvSpPr>
            <a:spLocks noGrp="1"/>
          </p:cNvSpPr>
          <p:nvPr>
            <p:ph type="body" sz="quarter" idx="15"/>
          </p:nvPr>
        </p:nvSpPr>
        <p:spPr>
          <a:xfrm>
            <a:off x="432053" y="1247331"/>
            <a:ext cx="8279893" cy="323634"/>
          </a:xfrm>
        </p:spPr>
        <p:txBody>
          <a:bodyPr/>
          <a:lstStyle/>
          <a:p>
            <a:r>
              <a:rPr lang="en-US"/>
              <a:t>Attractive valuations and sector diversification are supportive trends </a:t>
            </a:r>
          </a:p>
        </p:txBody>
      </p:sp>
      <p:sp>
        <p:nvSpPr>
          <p:cNvPr id="10" name="TextBox 9">
            <a:extLst>
              <a:ext uri="{FF2B5EF4-FFF2-40B4-BE49-F238E27FC236}">
                <a16:creationId xmlns:a16="http://schemas.microsoft.com/office/drawing/2014/main" id="{5714A212-7C08-01CB-8172-5E2D000A8891}"/>
              </a:ext>
            </a:extLst>
          </p:cNvPr>
          <p:cNvSpPr txBox="1"/>
          <p:nvPr/>
        </p:nvSpPr>
        <p:spPr>
          <a:xfrm>
            <a:off x="432055" y="1667927"/>
            <a:ext cx="4002786"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Small-cap relative valuation not seen since the dot-com burst</a:t>
            </a:r>
          </a:p>
        </p:txBody>
      </p:sp>
      <p:sp>
        <p:nvSpPr>
          <p:cNvPr id="5" name="Slide Number Placeholder 4">
            <a:extLst>
              <a:ext uri="{FF2B5EF4-FFF2-40B4-BE49-F238E27FC236}">
                <a16:creationId xmlns:a16="http://schemas.microsoft.com/office/drawing/2014/main" id="{E33CEE75-DCA9-7E46-1708-270630EE9AC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15</a:t>
            </a:fld>
            <a:endParaRPr lang="en-MX" sz="1000"/>
          </a:p>
        </p:txBody>
      </p:sp>
      <p:sp>
        <p:nvSpPr>
          <p:cNvPr id="16" name="Rectangle 15">
            <a:extLst>
              <a:ext uri="{FF2B5EF4-FFF2-40B4-BE49-F238E27FC236}">
                <a16:creationId xmlns:a16="http://schemas.microsoft.com/office/drawing/2014/main" id="{A1C3E23E-9DA5-C9FB-1564-8351578F503E}"/>
              </a:ext>
              <a:ext uri="{C183D7F6-B498-43B3-948B-1728B52AA6E4}">
                <adec:decorative xmlns:adec="http://schemas.microsoft.com/office/drawing/2017/decorative" val="1"/>
              </a:ext>
            </a:extLst>
          </p:cNvPr>
          <p:cNvSpPr/>
          <p:nvPr/>
        </p:nvSpPr>
        <p:spPr>
          <a:xfrm rot="10800000">
            <a:off x="6083299" y="5503463"/>
            <a:ext cx="2624301" cy="127888"/>
          </a:xfrm>
          <a:prstGeom prst="rect">
            <a:avLst/>
          </a:prstGeom>
          <a:gradFill>
            <a:gsLst>
              <a:gs pos="69000">
                <a:srgbClr val="70D5FF"/>
              </a:gs>
              <a:gs pos="43000">
                <a:schemeClr val="bg2">
                  <a:lumMod val="60000"/>
                  <a:lumOff val="40000"/>
                </a:schemeClr>
              </a:gs>
              <a:gs pos="15000">
                <a:schemeClr val="tx2">
                  <a:lumMod val="50000"/>
                </a:schemeClr>
              </a:gs>
              <a:gs pos="100000">
                <a:schemeClr val="bg2">
                  <a:lumMod val="20000"/>
                  <a:lumOff val="80000"/>
                </a:schemeClr>
              </a:gs>
            </a:gsLst>
            <a:lin ang="192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7" name="TextBox 16">
            <a:extLst>
              <a:ext uri="{FF2B5EF4-FFF2-40B4-BE49-F238E27FC236}">
                <a16:creationId xmlns:a16="http://schemas.microsoft.com/office/drawing/2014/main" id="{B6F8344C-C2DA-FC7D-0FF4-117D2B24DA0E}"/>
              </a:ext>
              <a:ext uri="{C183D7F6-B498-43B3-948B-1728B52AA6E4}">
                <adec:decorative xmlns:adec="http://schemas.microsoft.com/office/drawing/2017/decorative" val="1"/>
              </a:ext>
            </a:extLst>
          </p:cNvPr>
          <p:cNvSpPr txBox="1"/>
          <p:nvPr/>
        </p:nvSpPr>
        <p:spPr>
          <a:xfrm>
            <a:off x="6083299" y="5375125"/>
            <a:ext cx="281405"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0</a:t>
            </a:r>
          </a:p>
        </p:txBody>
      </p:sp>
      <p:sp>
        <p:nvSpPr>
          <p:cNvPr id="18" name="TextBox 17">
            <a:extLst>
              <a:ext uri="{FF2B5EF4-FFF2-40B4-BE49-F238E27FC236}">
                <a16:creationId xmlns:a16="http://schemas.microsoft.com/office/drawing/2014/main" id="{A6948E1E-9FC3-88FE-C291-4B6B161BC262}"/>
              </a:ext>
              <a:ext uri="{C183D7F6-B498-43B3-948B-1728B52AA6E4}">
                <adec:decorative xmlns:adec="http://schemas.microsoft.com/office/drawing/2017/decorative" val="1"/>
              </a:ext>
            </a:extLst>
          </p:cNvPr>
          <p:cNvSpPr txBox="1"/>
          <p:nvPr/>
        </p:nvSpPr>
        <p:spPr>
          <a:xfrm>
            <a:off x="8511412" y="5374840"/>
            <a:ext cx="281405"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20</a:t>
            </a:r>
            <a:r>
              <a:rPr lang="en-US" sz="800" baseline="30000">
                <a:solidFill>
                  <a:schemeClr val="tx1"/>
                </a:solidFill>
                <a:latin typeface="AvenirNext LT Com Regular" panose="020B0503020202020204" pitchFamily="34" charset="0"/>
              </a:rPr>
              <a:t>+</a:t>
            </a:r>
          </a:p>
        </p:txBody>
      </p:sp>
      <p:grpSp>
        <p:nvGrpSpPr>
          <p:cNvPr id="20" name="Group 19">
            <a:extLst>
              <a:ext uri="{FF2B5EF4-FFF2-40B4-BE49-F238E27FC236}">
                <a16:creationId xmlns:a16="http://schemas.microsoft.com/office/drawing/2014/main" id="{89B3C935-FFF9-FA2D-601A-DB3F23F651DE}"/>
              </a:ext>
              <a:ext uri="{C183D7F6-B498-43B3-948B-1728B52AA6E4}">
                <adec:decorative xmlns:adec="http://schemas.microsoft.com/office/drawing/2017/decorative" val="1"/>
              </a:ext>
            </a:extLst>
          </p:cNvPr>
          <p:cNvGrpSpPr/>
          <p:nvPr/>
        </p:nvGrpSpPr>
        <p:grpSpPr>
          <a:xfrm>
            <a:off x="6097319" y="5721210"/>
            <a:ext cx="2727996" cy="138500"/>
            <a:chOff x="6097319" y="5911500"/>
            <a:chExt cx="2727996" cy="138500"/>
          </a:xfrm>
        </p:grpSpPr>
        <p:sp>
          <p:nvSpPr>
            <p:cNvPr id="21" name="Rectangle 20">
              <a:extLst>
                <a:ext uri="{FF2B5EF4-FFF2-40B4-BE49-F238E27FC236}">
                  <a16:creationId xmlns:a16="http://schemas.microsoft.com/office/drawing/2014/main" id="{9D493DCE-44EA-EF40-6CAD-83B8AE2048DD}"/>
                </a:ext>
              </a:extLst>
            </p:cNvPr>
            <p:cNvSpPr/>
            <p:nvPr/>
          </p:nvSpPr>
          <p:spPr>
            <a:xfrm>
              <a:off x="6097319" y="5912169"/>
              <a:ext cx="137160" cy="137160"/>
            </a:xfrm>
            <a:prstGeom prst="rect">
              <a:avLst/>
            </a:prstGeom>
            <a:solidFill>
              <a:schemeClr val="bg2">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Rectangle 21">
              <a:extLst>
                <a:ext uri="{FF2B5EF4-FFF2-40B4-BE49-F238E27FC236}">
                  <a16:creationId xmlns:a16="http://schemas.microsoft.com/office/drawing/2014/main" id="{A59C53F5-0D09-B900-C947-B77C7157E75A}"/>
                </a:ext>
              </a:extLst>
            </p:cNvPr>
            <p:cNvSpPr/>
            <p:nvPr/>
          </p:nvSpPr>
          <p:spPr>
            <a:xfrm>
              <a:off x="6708888" y="5912169"/>
              <a:ext cx="137160" cy="137160"/>
            </a:xfrm>
            <a:prstGeom prst="rect">
              <a:avLst/>
            </a:prstGeom>
            <a:solidFill>
              <a:schemeClr val="bg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Rectangle 22">
              <a:extLst>
                <a:ext uri="{FF2B5EF4-FFF2-40B4-BE49-F238E27FC236}">
                  <a16:creationId xmlns:a16="http://schemas.microsoft.com/office/drawing/2014/main" id="{85D0CD3E-16FB-A46D-6EAD-2D69B96B89C9}"/>
                </a:ext>
              </a:extLst>
            </p:cNvPr>
            <p:cNvSpPr/>
            <p:nvPr/>
          </p:nvSpPr>
          <p:spPr>
            <a:xfrm>
              <a:off x="7460771" y="5912169"/>
              <a:ext cx="137160" cy="13716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Rectangle 23">
              <a:extLst>
                <a:ext uri="{FF2B5EF4-FFF2-40B4-BE49-F238E27FC236}">
                  <a16:creationId xmlns:a16="http://schemas.microsoft.com/office/drawing/2014/main" id="{0D4AA850-F639-A355-C17E-96E64C2247E5}"/>
                </a:ext>
              </a:extLst>
            </p:cNvPr>
            <p:cNvSpPr/>
            <p:nvPr/>
          </p:nvSpPr>
          <p:spPr>
            <a:xfrm>
              <a:off x="8237720" y="5912169"/>
              <a:ext cx="137160" cy="13716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5" name="TextBox 24">
              <a:extLst>
                <a:ext uri="{FF2B5EF4-FFF2-40B4-BE49-F238E27FC236}">
                  <a16:creationId xmlns:a16="http://schemas.microsoft.com/office/drawing/2014/main" id="{46C905A6-0972-0E36-32C5-2A07A5C863FB}"/>
                </a:ext>
              </a:extLst>
            </p:cNvPr>
            <p:cNvSpPr txBox="1"/>
            <p:nvPr/>
          </p:nvSpPr>
          <p:spPr>
            <a:xfrm>
              <a:off x="6277570" y="5911500"/>
              <a:ext cx="360943"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0–5 </a:t>
              </a:r>
              <a:endParaRPr lang="en-US" sz="900">
                <a:latin typeface="AvenirNext LT Com Regular" panose="020B0503020202020204" pitchFamily="34" charset="0"/>
              </a:endParaRPr>
            </a:p>
          </p:txBody>
        </p:sp>
        <p:sp>
          <p:nvSpPr>
            <p:cNvPr id="26" name="TextBox 25">
              <a:extLst>
                <a:ext uri="{FF2B5EF4-FFF2-40B4-BE49-F238E27FC236}">
                  <a16:creationId xmlns:a16="http://schemas.microsoft.com/office/drawing/2014/main" id="{BAC24648-BC49-FA2C-C5ED-D44CB3360F72}"/>
                </a:ext>
              </a:extLst>
            </p:cNvPr>
            <p:cNvSpPr txBox="1"/>
            <p:nvPr/>
          </p:nvSpPr>
          <p:spPr>
            <a:xfrm>
              <a:off x="6889139" y="5911500"/>
              <a:ext cx="427877"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5</a:t>
              </a:r>
              <a:r>
                <a:rPr lang="en-US" sz="900" baseline="30000">
                  <a:solidFill>
                    <a:srgbClr val="222222"/>
                  </a:solidFill>
                  <a:latin typeface="AvenirNext LT Com Regular" panose="020B0503020202020204" pitchFamily="34" charset="0"/>
                </a:rPr>
                <a:t>+</a:t>
              </a:r>
              <a:r>
                <a:rPr lang="en-US" sz="900">
                  <a:solidFill>
                    <a:srgbClr val="222222"/>
                  </a:solidFill>
                  <a:latin typeface="AvenirNext LT Com Regular" panose="020B0503020202020204" pitchFamily="34" charset="0"/>
                </a:rPr>
                <a:t>–10 </a:t>
              </a:r>
              <a:endParaRPr lang="en-US" sz="900">
                <a:latin typeface="AvenirNext LT Com Regular" panose="020B0503020202020204" pitchFamily="34" charset="0"/>
              </a:endParaRPr>
            </a:p>
          </p:txBody>
        </p:sp>
        <p:sp>
          <p:nvSpPr>
            <p:cNvPr id="27" name="TextBox 26">
              <a:extLst>
                <a:ext uri="{FF2B5EF4-FFF2-40B4-BE49-F238E27FC236}">
                  <a16:creationId xmlns:a16="http://schemas.microsoft.com/office/drawing/2014/main" id="{790DB13D-5302-40BA-147F-9B9C5550E1B0}"/>
                </a:ext>
              </a:extLst>
            </p:cNvPr>
            <p:cNvSpPr txBox="1"/>
            <p:nvPr/>
          </p:nvSpPr>
          <p:spPr>
            <a:xfrm>
              <a:off x="7633402" y="5911501"/>
              <a:ext cx="496035"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10</a:t>
              </a:r>
              <a:r>
                <a:rPr lang="en-US" sz="900" baseline="30000">
                  <a:solidFill>
                    <a:srgbClr val="222222"/>
                  </a:solidFill>
                  <a:latin typeface="AvenirNext LT Com Regular" panose="020B0503020202020204" pitchFamily="34" charset="0"/>
                </a:rPr>
                <a:t>+</a:t>
              </a:r>
              <a:r>
                <a:rPr lang="en-US" sz="900">
                  <a:solidFill>
                    <a:srgbClr val="222222"/>
                  </a:solidFill>
                  <a:latin typeface="AvenirNext LT Com Regular" panose="020B0503020202020204" pitchFamily="34" charset="0"/>
                </a:rPr>
                <a:t>–20 </a:t>
              </a:r>
              <a:endParaRPr lang="en-US" sz="900">
                <a:latin typeface="AvenirNext LT Com Regular" panose="020B0503020202020204" pitchFamily="34" charset="0"/>
              </a:endParaRPr>
            </a:p>
          </p:txBody>
        </p:sp>
        <p:sp>
          <p:nvSpPr>
            <p:cNvPr id="28" name="TextBox 27">
              <a:extLst>
                <a:ext uri="{FF2B5EF4-FFF2-40B4-BE49-F238E27FC236}">
                  <a16:creationId xmlns:a16="http://schemas.microsoft.com/office/drawing/2014/main" id="{531A5BA3-D124-1602-2C8B-3842AC1E7E6E}"/>
                </a:ext>
              </a:extLst>
            </p:cNvPr>
            <p:cNvSpPr txBox="1"/>
            <p:nvPr/>
          </p:nvSpPr>
          <p:spPr>
            <a:xfrm>
              <a:off x="8410352" y="5911500"/>
              <a:ext cx="414963"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20</a:t>
              </a:r>
              <a:r>
                <a:rPr lang="en-US" sz="900" baseline="30000">
                  <a:solidFill>
                    <a:srgbClr val="222222"/>
                  </a:solidFill>
                  <a:latin typeface="AvenirNext LT Com Regular" panose="020B0503020202020204" pitchFamily="34" charset="0"/>
                </a:rPr>
                <a:t>+ </a:t>
              </a:r>
              <a:endParaRPr lang="en-US" sz="900" baseline="30000">
                <a:latin typeface="AvenirNext LT Com Regular" panose="020B0503020202020204" pitchFamily="34" charset="0"/>
              </a:endParaRPr>
            </a:p>
          </p:txBody>
        </p:sp>
      </p:grpSp>
      <p:sp>
        <p:nvSpPr>
          <p:cNvPr id="29" name="Rectangle 28">
            <a:extLst>
              <a:ext uri="{FF2B5EF4-FFF2-40B4-BE49-F238E27FC236}">
                <a16:creationId xmlns:a16="http://schemas.microsoft.com/office/drawing/2014/main" id="{C41565C4-15B5-B7B9-1AEB-F9C0B44730A9}"/>
              </a:ext>
              <a:ext uri="{C183D7F6-B498-43B3-948B-1728B52AA6E4}">
                <adec:decorative xmlns:adec="http://schemas.microsoft.com/office/drawing/2017/decorative" val="1"/>
              </a:ext>
            </a:extLst>
          </p:cNvPr>
          <p:cNvSpPr/>
          <p:nvPr/>
        </p:nvSpPr>
        <p:spPr>
          <a:xfrm>
            <a:off x="720736" y="2283058"/>
            <a:ext cx="218660" cy="3209968"/>
          </a:xfrm>
          <a:prstGeom prst="rect">
            <a:avLst/>
          </a:prstGeom>
          <a:solidFill>
            <a:srgbClr val="ECEF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AEFE51AF-CDE9-3A62-7498-6E810283C08C}"/>
              </a:ext>
              <a:ext uri="{C183D7F6-B498-43B3-948B-1728B52AA6E4}">
                <adec:decorative xmlns:adec="http://schemas.microsoft.com/office/drawing/2017/decorative" val="1"/>
              </a:ext>
            </a:extLst>
          </p:cNvPr>
          <p:cNvSpPr/>
          <p:nvPr/>
        </p:nvSpPr>
        <p:spPr>
          <a:xfrm>
            <a:off x="3978241" y="2283058"/>
            <a:ext cx="337288" cy="3209968"/>
          </a:xfrm>
          <a:prstGeom prst="rect">
            <a:avLst/>
          </a:prstGeom>
          <a:solidFill>
            <a:srgbClr val="ECEF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TextBox 30">
            <a:extLst>
              <a:ext uri="{FF2B5EF4-FFF2-40B4-BE49-F238E27FC236}">
                <a16:creationId xmlns:a16="http://schemas.microsoft.com/office/drawing/2014/main" id="{A4750B57-8E64-6608-539B-55693C6A562C}"/>
              </a:ext>
              <a:ext uri="{C183D7F6-B498-43B3-948B-1728B52AA6E4}">
                <adec:decorative xmlns:adec="http://schemas.microsoft.com/office/drawing/2017/decorative" val="0"/>
              </a:ext>
            </a:extLst>
          </p:cNvPr>
          <p:cNvSpPr txBox="1"/>
          <p:nvPr/>
        </p:nvSpPr>
        <p:spPr>
          <a:xfrm>
            <a:off x="348201" y="2031129"/>
            <a:ext cx="3141289" cy="258027"/>
          </a:xfrm>
          <a:prstGeom prst="rect">
            <a:avLst/>
          </a:prstGeom>
          <a:noFill/>
          <a:ln w="12700">
            <a:miter lim="400000"/>
          </a:ln>
        </p:spPr>
        <p:txBody>
          <a:bodyPr wrap="square">
            <a:spAutoFit/>
          </a:bodyPr>
          <a:lstStyle/>
          <a:p>
            <a:pPr algn="l">
              <a:lnSpc>
                <a:spcPts val="1350"/>
              </a:lnSpc>
            </a:pPr>
            <a:r>
              <a:rPr lang="en-US" sz="800">
                <a:solidFill>
                  <a:schemeClr val="tx1"/>
                </a:solidFill>
                <a:effectLst/>
                <a:latin typeface="AvenirNext LT Com Regular" panose="020B0503020202020204" pitchFamily="34" charset="0"/>
              </a:rPr>
              <a:t>Russell 2000 LTM trailing P/E relative to S&amp;P 500</a:t>
            </a:r>
          </a:p>
        </p:txBody>
      </p:sp>
      <p:graphicFrame>
        <p:nvGraphicFramePr>
          <p:cNvPr id="32" name="Chart 31" descr="A line chart shows the Russell 2000 last 12-months trailing price to earnings ratio relative to the S&amp;P 500 Index from 2000 through June 30, 2026, with a current relative valuation of 0.67. A sector table compares the Russell 2000 Index, Russell Mid Cap Index and S&amp;P 500 Index weights across sectors as well as the top three sector weights for each index. The top three sectors are 53.1% for US small caps as represented by the Russell 2000, 47.9% for US mid caps as represented by the Russell Mid Cap Index and 59.5% for US large caps as represented by the S&amp;P 500. The top three for the Russell 2000 are healthcare at 19.7%, financials at 18.6% and industrials at 14.9%. The top three for the Russell Mid Cap are industrials at 18.3%, information technology at 15.9% and financials at 13.6%. The top three for the S&amp;P 500 are information technology at 38%, financials at 11.8% and communication services at 9.7%.">
            <a:extLst>
              <a:ext uri="{FF2B5EF4-FFF2-40B4-BE49-F238E27FC236}">
                <a16:creationId xmlns:a16="http://schemas.microsoft.com/office/drawing/2014/main" id="{7FDA080C-30EF-E5B4-2BB2-2CDC227C15B3}"/>
              </a:ext>
            </a:extLst>
          </p:cNvPr>
          <p:cNvGraphicFramePr>
            <a:graphicFrameLocks/>
          </p:cNvGraphicFramePr>
          <p:nvPr/>
        </p:nvGraphicFramePr>
        <p:xfrm>
          <a:off x="373208" y="2213342"/>
          <a:ext cx="4061633" cy="355266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9BEB560E-81AB-AD8E-4935-3F74BA9ECA03}"/>
              </a:ext>
            </a:extLst>
          </p:cNvPr>
          <p:cNvSpPr txBox="1"/>
          <p:nvPr/>
        </p:nvSpPr>
        <p:spPr>
          <a:xfrm>
            <a:off x="4670787" y="1667927"/>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Sectoral concentration among indexes (%)</a:t>
            </a:r>
          </a:p>
        </p:txBody>
      </p:sp>
      <p:graphicFrame>
        <p:nvGraphicFramePr>
          <p:cNvPr id="13" name="Table 12">
            <a:extLst>
              <a:ext uri="{FF2B5EF4-FFF2-40B4-BE49-F238E27FC236}">
                <a16:creationId xmlns:a16="http://schemas.microsoft.com/office/drawing/2014/main" id="{41AA8648-D3E4-3D07-4BD8-6786F642935E}"/>
              </a:ext>
            </a:extLst>
          </p:cNvPr>
          <p:cNvGraphicFramePr>
            <a:graphicFrameLocks noGrp="1"/>
          </p:cNvGraphicFramePr>
          <p:nvPr/>
        </p:nvGraphicFramePr>
        <p:xfrm>
          <a:off x="4686302" y="1904144"/>
          <a:ext cx="4021299" cy="3445481"/>
        </p:xfrm>
        <a:graphic>
          <a:graphicData uri="http://schemas.openxmlformats.org/drawingml/2006/table">
            <a:tbl>
              <a:tblPr firstRow="1" firstCol="1">
                <a:tableStyleId>{5940675A-B579-460E-94D1-54222C63F5DA}</a:tableStyleId>
              </a:tblPr>
              <a:tblGrid>
                <a:gridCol w="1407727">
                  <a:extLst>
                    <a:ext uri="{9D8B030D-6E8A-4147-A177-3AD203B41FA5}">
                      <a16:colId xmlns:a16="http://schemas.microsoft.com/office/drawing/2014/main" val="3463708305"/>
                    </a:ext>
                  </a:extLst>
                </a:gridCol>
                <a:gridCol w="843000">
                  <a:extLst>
                    <a:ext uri="{9D8B030D-6E8A-4147-A177-3AD203B41FA5}">
                      <a16:colId xmlns:a16="http://schemas.microsoft.com/office/drawing/2014/main" val="2629969314"/>
                    </a:ext>
                  </a:extLst>
                </a:gridCol>
                <a:gridCol w="908475">
                  <a:extLst>
                    <a:ext uri="{9D8B030D-6E8A-4147-A177-3AD203B41FA5}">
                      <a16:colId xmlns:a16="http://schemas.microsoft.com/office/drawing/2014/main" val="1041618990"/>
                    </a:ext>
                  </a:extLst>
                </a:gridCol>
                <a:gridCol w="862097">
                  <a:extLst>
                    <a:ext uri="{9D8B030D-6E8A-4147-A177-3AD203B41FA5}">
                      <a16:colId xmlns:a16="http://schemas.microsoft.com/office/drawing/2014/main" val="2214689427"/>
                    </a:ext>
                  </a:extLst>
                </a:gridCol>
              </a:tblGrid>
              <a:tr h="352235">
                <a:tc>
                  <a:txBody>
                    <a:bodyPr/>
                    <a:lstStyle/>
                    <a:p>
                      <a:pPr algn="l" fontAlgn="b">
                        <a:buNone/>
                      </a:pP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Russell 2000</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Russell Mid Cap</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S&amp;P 500</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807938"/>
                  </a:ext>
                </a:extLst>
              </a:tr>
              <a:tr h="195402">
                <a:tc>
                  <a:txBody>
                    <a:bodyPr/>
                    <a:lstStyle/>
                    <a:p>
                      <a:pPr algn="l" fontAlgn="b">
                        <a:buNone/>
                      </a:pP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small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mid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large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7319943"/>
                  </a:ext>
                </a:extLst>
              </a:tr>
              <a:tr h="241487">
                <a:tc>
                  <a:txBody>
                    <a:bodyPr/>
                    <a:lstStyle/>
                    <a:p>
                      <a:pPr algn="l" fontAlgn="b">
                        <a:buNone/>
                      </a:pPr>
                      <a:r>
                        <a:rPr lang="en-US" sz="900" b="0" i="0" u="none" strike="noStrike">
                          <a:effectLst/>
                          <a:latin typeface="AvenirNext LT Com Regular" panose="020B0503020202020204" pitchFamily="34" charset="0"/>
                        </a:rPr>
                        <a:t>Communication services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3.5</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3237959195"/>
                  </a:ext>
                </a:extLst>
              </a:tr>
              <a:tr h="241487">
                <a:tc>
                  <a:txBody>
                    <a:bodyPr/>
                    <a:lstStyle/>
                    <a:p>
                      <a:pPr algn="l" fontAlgn="b">
                        <a:buNone/>
                      </a:pPr>
                      <a:r>
                        <a:rPr lang="en-US" sz="900" b="0" i="0" u="none" strike="noStrike">
                          <a:effectLst/>
                          <a:latin typeface="AvenirNext LT Com Regular" panose="020B0503020202020204" pitchFamily="34" charset="0"/>
                        </a:rPr>
                        <a:t>Consumer discretionary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9.4</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3529492529"/>
                  </a:ext>
                </a:extLst>
              </a:tr>
              <a:tr h="241487">
                <a:tc>
                  <a:txBody>
                    <a:bodyPr/>
                    <a:lstStyle/>
                    <a:p>
                      <a:pPr algn="l" fontAlgn="b">
                        <a:buNone/>
                      </a:pPr>
                      <a:r>
                        <a:rPr lang="en-US" sz="900" b="0" i="0" u="none" strike="noStrike">
                          <a:effectLst/>
                          <a:latin typeface="AvenirNext LT Com Regular" panose="020B0503020202020204" pitchFamily="34" charset="0"/>
                        </a:rPr>
                        <a:t>Consumer staples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826296560"/>
                  </a:ext>
                </a:extLst>
              </a:tr>
              <a:tr h="241487">
                <a:tc>
                  <a:txBody>
                    <a:bodyPr/>
                    <a:lstStyle/>
                    <a:p>
                      <a:pPr algn="l" fontAlgn="b">
                        <a:buNone/>
                      </a:pPr>
                      <a:r>
                        <a:rPr lang="en-US" sz="900" b="0" i="0" u="none" strike="noStrike">
                          <a:effectLst/>
                          <a:latin typeface="AvenirNext LT Com Regular" panose="020B0503020202020204" pitchFamily="34" charset="0"/>
                        </a:rPr>
                        <a:t>Energy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3.0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4157738244"/>
                  </a:ext>
                </a:extLst>
              </a:tr>
              <a:tr h="241487">
                <a:tc>
                  <a:txBody>
                    <a:bodyPr/>
                    <a:lstStyle/>
                    <a:p>
                      <a:pPr algn="l" fontAlgn="b">
                        <a:buNone/>
                      </a:pPr>
                      <a:r>
                        <a:rPr lang="en-US" sz="900" b="0" i="0" u="none" strike="noStrike">
                          <a:effectLst/>
                          <a:latin typeface="AvenirNext LT Com Regular" panose="020B0503020202020204" pitchFamily="34" charset="0"/>
                        </a:rPr>
                        <a:t>Financials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18.6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13.6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5290896"/>
                  </a:ext>
                </a:extLst>
              </a:tr>
              <a:tr h="241487">
                <a:tc>
                  <a:txBody>
                    <a:bodyPr/>
                    <a:lstStyle/>
                    <a:p>
                      <a:pPr algn="l" fontAlgn="b">
                        <a:buNone/>
                      </a:pPr>
                      <a:r>
                        <a:rPr lang="en-US" sz="900" b="0" i="0" u="none" strike="noStrike">
                          <a:effectLst/>
                          <a:latin typeface="AvenirNext LT Com Regular" panose="020B0503020202020204" pitchFamily="34" charset="0"/>
                        </a:rPr>
                        <a:t>Healthcare</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19.7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10.8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8.9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2614655401"/>
                  </a:ext>
                </a:extLst>
              </a:tr>
              <a:tr h="241487">
                <a:tc>
                  <a:txBody>
                    <a:bodyPr/>
                    <a:lstStyle/>
                    <a:p>
                      <a:pPr algn="l" fontAlgn="b">
                        <a:buNone/>
                      </a:pPr>
                      <a:r>
                        <a:rPr lang="en-US" sz="900" b="0" i="0" u="none" strike="noStrike">
                          <a:effectLst/>
                          <a:latin typeface="AvenirNext LT Com Regular" panose="020B0503020202020204" pitchFamily="34" charset="0"/>
                        </a:rPr>
                        <a:t>Industrials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14.9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18.3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8.8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1455094743"/>
                  </a:ext>
                </a:extLst>
              </a:tr>
              <a:tr h="241487">
                <a:tc>
                  <a:txBody>
                    <a:bodyPr/>
                    <a:lstStyle/>
                    <a:p>
                      <a:pPr algn="l" fontAlgn="b">
                        <a:buNone/>
                      </a:pPr>
                      <a:r>
                        <a:rPr lang="en-US" sz="900" b="0" i="0" u="none" strike="noStrike">
                          <a:effectLst/>
                          <a:latin typeface="AvenirNext LT Com Regular" panose="020B0503020202020204" pitchFamily="34" charset="0"/>
                        </a:rPr>
                        <a:t>Information technology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14.1</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15.9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38.0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2806681"/>
                  </a:ext>
                </a:extLst>
              </a:tr>
              <a:tr h="241487">
                <a:tc>
                  <a:txBody>
                    <a:bodyPr/>
                    <a:lstStyle/>
                    <a:p>
                      <a:pPr algn="l" fontAlgn="b">
                        <a:buNone/>
                      </a:pPr>
                      <a:r>
                        <a:rPr lang="en-US" sz="900" b="0" i="0" u="none" strike="noStrike">
                          <a:effectLst/>
                          <a:latin typeface="AvenirNext LT Com Regular" panose="020B0503020202020204" pitchFamily="34" charset="0"/>
                        </a:rPr>
                        <a:t>Materials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485615024"/>
                  </a:ext>
                </a:extLst>
              </a:tr>
              <a:tr h="241487">
                <a:tc>
                  <a:txBody>
                    <a:bodyPr/>
                    <a:lstStyle/>
                    <a:p>
                      <a:pPr algn="l" fontAlgn="b">
                        <a:buNone/>
                      </a:pPr>
                      <a:r>
                        <a:rPr lang="en-US" sz="900" b="0" i="0" u="none" strike="noStrike">
                          <a:effectLst/>
                          <a:latin typeface="AvenirNext LT Com Regular" panose="020B0503020202020204" pitchFamily="34" charset="0"/>
                        </a:rPr>
                        <a:t>Real estate</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6.7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2709584912"/>
                  </a:ext>
                </a:extLst>
              </a:tr>
              <a:tr h="241487">
                <a:tc>
                  <a:txBody>
                    <a:bodyPr/>
                    <a:lstStyle/>
                    <a:p>
                      <a:pPr algn="l" fontAlgn="b">
                        <a:buNone/>
                      </a:pPr>
                      <a:r>
                        <a:rPr lang="en-US" sz="900" b="0" i="0" u="none" strike="noStrike">
                          <a:effectLst/>
                          <a:latin typeface="AvenirNext LT Com Regular" panose="020B0503020202020204" pitchFamily="34" charset="0"/>
                        </a:rPr>
                        <a:t>Utilities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6.0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798581245"/>
                  </a:ext>
                </a:extLst>
              </a:tr>
              <a:tr h="241487">
                <a:tc>
                  <a:txBody>
                    <a:bodyPr/>
                    <a:lstStyle/>
                    <a:p>
                      <a:pPr algn="l" fontAlgn="b">
                        <a:buNone/>
                      </a:pPr>
                      <a:r>
                        <a:rPr lang="en-US" sz="900" b="1" i="0" u="none" strike="noStrike">
                          <a:effectLst/>
                          <a:latin typeface="AvenirNext LT Com Regular" panose="020B0503020202020204" pitchFamily="34" charset="0"/>
                        </a:rPr>
                        <a:t>Top three sector weight</a:t>
                      </a:r>
                      <a:endParaRPr lang="en-US" sz="9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53.1</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47.9</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59.5</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6327379"/>
                  </a:ext>
                </a:extLst>
              </a:tr>
            </a:tbl>
          </a:graphicData>
        </a:graphic>
      </p:graphicFrame>
      <p:sp>
        <p:nvSpPr>
          <p:cNvPr id="33" name="TextBox 32">
            <a:extLst>
              <a:ext uri="{FF2B5EF4-FFF2-40B4-BE49-F238E27FC236}">
                <a16:creationId xmlns:a16="http://schemas.microsoft.com/office/drawing/2014/main" id="{8EA5174D-885D-0E57-F759-712D76B1F77B}"/>
              </a:ext>
              <a:ext uri="{C183D7F6-B498-43B3-948B-1728B52AA6E4}">
                <adec:decorative xmlns:adec="http://schemas.microsoft.com/office/drawing/2017/decorative" val="1"/>
              </a:ext>
            </a:extLst>
          </p:cNvPr>
          <p:cNvSpPr txBox="1"/>
          <p:nvPr/>
        </p:nvSpPr>
        <p:spPr>
          <a:xfrm>
            <a:off x="450526" y="2277973"/>
            <a:ext cx="270210" cy="123111"/>
          </a:xfrm>
          <a:prstGeom prst="rect">
            <a:avLst/>
          </a:prstGeom>
          <a:solidFill>
            <a:schemeClr val="bg1"/>
          </a:solidFill>
          <a:ln w="12700">
            <a:miter lim="400000"/>
          </a:ln>
        </p:spPr>
        <p:txBody>
          <a:bodyPr wrap="square" lIns="0" tIns="0" rIns="0" bIns="0" rtlCol="0">
            <a:spAutoFit/>
          </a:bodyPr>
          <a:lstStyle/>
          <a:p>
            <a:pPr algn="l"/>
            <a:r>
              <a:rPr lang="en-US" sz="800">
                <a:latin typeface="AvenirNext LT Com Regular" panose="020B0503020202020204" pitchFamily="34" charset="0"/>
              </a:rPr>
              <a:t>1.3x</a:t>
            </a:r>
          </a:p>
        </p:txBody>
      </p:sp>
      <p:sp>
        <p:nvSpPr>
          <p:cNvPr id="34" name="TextBox 33">
            <a:extLst>
              <a:ext uri="{FF2B5EF4-FFF2-40B4-BE49-F238E27FC236}">
                <a16:creationId xmlns:a16="http://schemas.microsoft.com/office/drawing/2014/main" id="{C50CBA20-68C6-A8B3-58CC-BEF7EC1A2E0F}"/>
              </a:ext>
              <a:ext uri="{C183D7F6-B498-43B3-948B-1728B52AA6E4}">
                <adec:decorative xmlns:adec="http://schemas.microsoft.com/office/drawing/2017/decorative" val="1"/>
              </a:ext>
            </a:extLst>
          </p:cNvPr>
          <p:cNvSpPr txBox="1"/>
          <p:nvPr/>
        </p:nvSpPr>
        <p:spPr>
          <a:xfrm>
            <a:off x="4191496" y="4330984"/>
            <a:ext cx="337289" cy="162417"/>
          </a:xfrm>
          <a:prstGeom prst="rect">
            <a:avLst/>
          </a:prstGeom>
          <a:noFill/>
          <a:ln w="12700">
            <a:miter lim="400000"/>
          </a:ln>
        </p:spPr>
        <p:txBody>
          <a:bodyPr wrap="square" lIns="0" tIns="0" rIns="0" bIns="0">
            <a:spAutoFit/>
          </a:bodyPr>
          <a:lstStyle/>
          <a:p>
            <a:pPr algn="ctr">
              <a:lnSpc>
                <a:spcPts val="1350"/>
              </a:lnSpc>
            </a:pPr>
            <a:r>
              <a:rPr lang="en-US" sz="900" b="1">
                <a:solidFill>
                  <a:schemeClr val="tx1"/>
                </a:solidFill>
                <a:effectLst/>
                <a:latin typeface="AvenirNext LT Com Regular" panose="020B0503020202020204" pitchFamily="34" charset="0"/>
              </a:rPr>
              <a:t>0.67</a:t>
            </a:r>
          </a:p>
        </p:txBody>
      </p:sp>
      <p:sp>
        <p:nvSpPr>
          <p:cNvPr id="4" name="Footer Placeholder 4">
            <a:extLst>
              <a:ext uri="{FF2B5EF4-FFF2-40B4-BE49-F238E27FC236}">
                <a16:creationId xmlns:a16="http://schemas.microsoft.com/office/drawing/2014/main" id="{E8105A8D-13C9-3845-D5B6-6F534621D79A}"/>
              </a:ext>
            </a:extLst>
          </p:cNvPr>
          <p:cNvSpPr txBox="1">
            <a:spLocks/>
          </p:cNvSpPr>
          <p:nvPr/>
        </p:nvSpPr>
        <p:spPr>
          <a:xfrm>
            <a:off x="438483" y="5948223"/>
            <a:ext cx="4019217" cy="30023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FactSet. S&amp;P 500 and Russell 2000 estimates are market weighted and represent consensus expectations as of 6/30/26. LTM: Rolling last 12 months.</a:t>
            </a:r>
          </a:p>
        </p:txBody>
      </p:sp>
      <p:sp>
        <p:nvSpPr>
          <p:cNvPr id="7" name="Footer Placeholder 4">
            <a:extLst>
              <a:ext uri="{FF2B5EF4-FFF2-40B4-BE49-F238E27FC236}">
                <a16:creationId xmlns:a16="http://schemas.microsoft.com/office/drawing/2014/main" id="{70660A78-FD9A-0F54-60DC-BA707E0E3230}"/>
              </a:ext>
            </a:extLst>
          </p:cNvPr>
          <p:cNvSpPr txBox="1">
            <a:spLocks/>
          </p:cNvSpPr>
          <p:nvPr/>
        </p:nvSpPr>
        <p:spPr>
          <a:xfrm>
            <a:off x="4686300" y="5948223"/>
            <a:ext cx="4019217" cy="30023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lnSpc>
                <a:spcPts val="675"/>
              </a:lnSpc>
            </a:pPr>
            <a:r>
              <a:rPr lang="en-US"/>
              <a:t>Sources: Capital Group, Morningstar. As of 6/30/26. Totals may not reconcile due to rounding.</a:t>
            </a:r>
          </a:p>
        </p:txBody>
      </p:sp>
    </p:spTree>
    <p:extLst>
      <p:ext uri="{BB962C8B-B14F-4D97-AF65-F5344CB8AC3E}">
        <p14:creationId xmlns:p14="http://schemas.microsoft.com/office/powerpoint/2010/main" val="276246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0CF03E2-6F8D-897B-BD2A-EC41DC9DAB11}"/>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5A7232F8-B0C3-A8D7-E5AF-FBC9B9752600}"/>
              </a:ext>
            </a:extLst>
          </p:cNvPr>
          <p:cNvSpPr>
            <a:spLocks noGrp="1"/>
          </p:cNvSpPr>
          <p:nvPr>
            <p:ph type="title"/>
          </p:nvPr>
        </p:nvSpPr>
        <p:spPr/>
        <p:txBody>
          <a:bodyPr/>
          <a:lstStyle/>
          <a:p>
            <a:r>
              <a:rPr lang="en-US"/>
              <a:t>There are times when investors need dividends</a:t>
            </a:r>
            <a:endParaRPr lang="en-MX"/>
          </a:p>
        </p:txBody>
      </p:sp>
      <p:sp>
        <p:nvSpPr>
          <p:cNvPr id="56" name="TextBox 55">
            <a:extLst>
              <a:ext uri="{FF2B5EF4-FFF2-40B4-BE49-F238E27FC236}">
                <a16:creationId xmlns:a16="http://schemas.microsoft.com/office/drawing/2014/main" id="{D0293C64-8901-1518-E074-4224DCB858EA}"/>
              </a:ext>
            </a:extLst>
          </p:cNvPr>
          <p:cNvSpPr txBox="1"/>
          <p:nvPr/>
        </p:nvSpPr>
        <p:spPr>
          <a:xfrm>
            <a:off x="432053" y="1390327"/>
            <a:ext cx="4002787" cy="169277"/>
          </a:xfrm>
          <a:prstGeom prst="rect">
            <a:avLst/>
          </a:prstGeom>
          <a:ln w="12700">
            <a:miter lim="400000"/>
          </a:ln>
        </p:spPr>
        <p:txBody>
          <a:bodyPr wrap="square" lIns="0" tIns="0" rIns="0" bIns="0" rtlCol="0">
            <a:spAutoFit/>
          </a:bodyPr>
          <a:lstStyle/>
          <a:p>
            <a:pPr algn="l"/>
            <a:r>
              <a:rPr lang="en-US" sz="1100" b="1">
                <a:latin typeface="+mj-lt"/>
              </a:rPr>
              <a:t>Dividends have bolstered total return in market downturns</a:t>
            </a:r>
          </a:p>
        </p:txBody>
      </p:sp>
      <p:sp>
        <p:nvSpPr>
          <p:cNvPr id="57" name="Content Placeholder 2">
            <a:extLst>
              <a:ext uri="{FF2B5EF4-FFF2-40B4-BE49-F238E27FC236}">
                <a16:creationId xmlns:a16="http://schemas.microsoft.com/office/drawing/2014/main" id="{BC19B034-E672-FB5F-0EF5-8276B3CFE494}"/>
              </a:ext>
              <a:ext uri="{C183D7F6-B498-43B3-948B-1728B52AA6E4}">
                <adec:decorative xmlns:adec="http://schemas.microsoft.com/office/drawing/2017/decorative" val="0"/>
              </a:ext>
            </a:extLst>
          </p:cNvPr>
          <p:cNvSpPr txBox="1">
            <a:spLocks/>
          </p:cNvSpPr>
          <p:nvPr/>
        </p:nvSpPr>
        <p:spPr>
          <a:xfrm>
            <a:off x="455837" y="1895246"/>
            <a:ext cx="2361916" cy="1384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annualized total return by decade</a:t>
            </a:r>
          </a:p>
        </p:txBody>
      </p:sp>
      <p:sp>
        <p:nvSpPr>
          <p:cNvPr id="61" name="Rectangle 60">
            <a:extLst>
              <a:ext uri="{FF2B5EF4-FFF2-40B4-BE49-F238E27FC236}">
                <a16:creationId xmlns:a16="http://schemas.microsoft.com/office/drawing/2014/main" id="{CB7916D1-BF95-A3CF-311D-E8C84C01B6E4}"/>
              </a:ext>
              <a:ext uri="{C183D7F6-B498-43B3-948B-1728B52AA6E4}">
                <adec:decorative xmlns:adec="http://schemas.microsoft.com/office/drawing/2017/decorative" val="1"/>
              </a:ext>
            </a:extLst>
          </p:cNvPr>
          <p:cNvSpPr/>
          <p:nvPr/>
        </p:nvSpPr>
        <p:spPr>
          <a:xfrm>
            <a:off x="7855601" y="2740664"/>
            <a:ext cx="800701" cy="2032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AvenirNext LT Com Regular" panose="020B0503020202020204" pitchFamily="34" charset="0"/>
            </a:endParaRPr>
          </a:p>
        </p:txBody>
      </p:sp>
      <p:graphicFrame>
        <p:nvGraphicFramePr>
          <p:cNvPr id="62" name="Chart 61" descr="Stacked bar chart shows the S&amp;P 500 Index annualized total return by decade, split between dividend contribution and price-only return. The y-axis ranges from negative 5% to positive 20%. Dividend contributions are shown for each period, including 66% for the 1940s, 27% for the 1950s, 42% for the 1960s, 72% for the 1970s, 25% for the 1980s, 14% for the 1990s, not available for the 2000s as the total returns was negative, 16% for the 2010s, 10% for 2020 through December 2025, and 36% for the 99-year period from 1926 through December 2025.">
            <a:extLst>
              <a:ext uri="{FF2B5EF4-FFF2-40B4-BE49-F238E27FC236}">
                <a16:creationId xmlns:a16="http://schemas.microsoft.com/office/drawing/2014/main" id="{DEF00095-A8F1-DC9C-7FE0-B6FF4F9E5B8C}"/>
              </a:ext>
            </a:extLst>
          </p:cNvPr>
          <p:cNvGraphicFramePr/>
          <p:nvPr/>
        </p:nvGraphicFramePr>
        <p:xfrm>
          <a:off x="294574" y="2261512"/>
          <a:ext cx="8360017" cy="3426161"/>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96345515-90F6-22BC-7D47-4601A638778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16</a:t>
            </a:fld>
            <a:endParaRPr lang="en-MX" sz="1000"/>
          </a:p>
        </p:txBody>
      </p:sp>
      <p:sp>
        <p:nvSpPr>
          <p:cNvPr id="63" name="TextBox 62">
            <a:extLst>
              <a:ext uri="{FF2B5EF4-FFF2-40B4-BE49-F238E27FC236}">
                <a16:creationId xmlns:a16="http://schemas.microsoft.com/office/drawing/2014/main" id="{D0E3FA7E-DD26-FF9F-2B9F-E99DADEEEA4C}"/>
              </a:ext>
              <a:ext uri="{C183D7F6-B498-43B3-948B-1728B52AA6E4}">
                <adec:decorative xmlns:adec="http://schemas.microsoft.com/office/drawing/2017/decorative" val="1"/>
              </a:ext>
            </a:extLst>
          </p:cNvPr>
          <p:cNvSpPr txBox="1"/>
          <p:nvPr/>
        </p:nvSpPr>
        <p:spPr>
          <a:xfrm>
            <a:off x="7818513" y="2422636"/>
            <a:ext cx="873579" cy="338554"/>
          </a:xfrm>
          <a:prstGeom prst="rect">
            <a:avLst/>
          </a:prstGeom>
          <a:noFill/>
        </p:spPr>
        <p:txBody>
          <a:bodyPr wrap="square" lIns="0" rIns="0" rtlCol="0">
            <a:spAutoFit/>
          </a:bodyPr>
          <a:lstStyle/>
          <a:p>
            <a:pPr algn="ctr"/>
            <a:r>
              <a:rPr lang="en-US" sz="800">
                <a:latin typeface="AvenirNext LT Com Regular" panose="020B0503020202020204" pitchFamily="34" charset="0"/>
              </a:rPr>
              <a:t>99-year period</a:t>
            </a:r>
          </a:p>
        </p:txBody>
      </p:sp>
      <p:sp>
        <p:nvSpPr>
          <p:cNvPr id="65" name="TextBox 64">
            <a:extLst>
              <a:ext uri="{FF2B5EF4-FFF2-40B4-BE49-F238E27FC236}">
                <a16:creationId xmlns:a16="http://schemas.microsoft.com/office/drawing/2014/main" id="{B7937239-CFBF-FD2F-659E-0978B8D8089E}"/>
              </a:ext>
              <a:ext uri="{C183D7F6-B498-43B3-948B-1728B52AA6E4}">
                <adec:decorative xmlns:adec="http://schemas.microsoft.com/office/drawing/2017/decorative" val="1"/>
              </a:ext>
            </a:extLst>
          </p:cNvPr>
          <p:cNvSpPr txBox="1"/>
          <p:nvPr/>
        </p:nvSpPr>
        <p:spPr>
          <a:xfrm>
            <a:off x="5654158" y="4209139"/>
            <a:ext cx="505924" cy="196977"/>
          </a:xfrm>
          <a:prstGeom prst="rect">
            <a:avLst/>
          </a:prstGeom>
          <a:solidFill>
            <a:srgbClr val="FFFFFF"/>
          </a:solidFill>
          <a:ln w="12700">
            <a:miter lim="400000"/>
          </a:ln>
        </p:spPr>
        <p:txBody>
          <a:bodyPr wrap="square" lIns="0" tIns="27432" rIns="0" bIns="45720" rtlCol="0">
            <a:spAutoFit/>
          </a:bodyPr>
          <a:lstStyle/>
          <a:p>
            <a:pPr algn="ctr"/>
            <a:r>
              <a:rPr lang="en-US" sz="800" b="1">
                <a:solidFill>
                  <a:schemeClr val="tx1"/>
                </a:solidFill>
                <a:latin typeface="+mn-lt"/>
              </a:rPr>
              <a:t>N/A</a:t>
            </a:r>
          </a:p>
        </p:txBody>
      </p:sp>
      <p:sp>
        <p:nvSpPr>
          <p:cNvPr id="66" name="TextBox 65">
            <a:extLst>
              <a:ext uri="{FF2B5EF4-FFF2-40B4-BE49-F238E27FC236}">
                <a16:creationId xmlns:a16="http://schemas.microsoft.com/office/drawing/2014/main" id="{E66A3368-E042-EBF4-93FF-E3FA9004E305}"/>
              </a:ext>
              <a:ext uri="{C183D7F6-B498-43B3-948B-1728B52AA6E4}">
                <adec:decorative xmlns:adec="http://schemas.microsoft.com/office/drawing/2017/decorative" val="1"/>
              </a:ext>
            </a:extLst>
          </p:cNvPr>
          <p:cNvSpPr txBox="1"/>
          <p:nvPr/>
        </p:nvSpPr>
        <p:spPr>
          <a:xfrm>
            <a:off x="839181" y="3872675"/>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66</a:t>
            </a:r>
          </a:p>
        </p:txBody>
      </p:sp>
      <p:sp>
        <p:nvSpPr>
          <p:cNvPr id="67" name="TextBox 66">
            <a:extLst>
              <a:ext uri="{FF2B5EF4-FFF2-40B4-BE49-F238E27FC236}">
                <a16:creationId xmlns:a16="http://schemas.microsoft.com/office/drawing/2014/main" id="{168828D7-47EB-8EA0-DB52-AE7483ED2EFD}"/>
              </a:ext>
              <a:ext uri="{C183D7F6-B498-43B3-948B-1728B52AA6E4}">
                <adec:decorative xmlns:adec="http://schemas.microsoft.com/office/drawing/2017/decorative" val="1"/>
              </a:ext>
            </a:extLst>
          </p:cNvPr>
          <p:cNvSpPr txBox="1"/>
          <p:nvPr/>
        </p:nvSpPr>
        <p:spPr>
          <a:xfrm>
            <a:off x="1636795" y="3960439"/>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27</a:t>
            </a:r>
          </a:p>
        </p:txBody>
      </p:sp>
      <p:sp>
        <p:nvSpPr>
          <p:cNvPr id="68" name="TextBox 67">
            <a:extLst>
              <a:ext uri="{FF2B5EF4-FFF2-40B4-BE49-F238E27FC236}">
                <a16:creationId xmlns:a16="http://schemas.microsoft.com/office/drawing/2014/main" id="{8E4A3852-E4E0-9899-4599-4E088A70BE90}"/>
              </a:ext>
              <a:ext uri="{C183D7F6-B498-43B3-948B-1728B52AA6E4}">
                <adec:decorative xmlns:adec="http://schemas.microsoft.com/office/drawing/2017/decorative" val="1"/>
              </a:ext>
            </a:extLst>
          </p:cNvPr>
          <p:cNvSpPr txBox="1"/>
          <p:nvPr/>
        </p:nvSpPr>
        <p:spPr>
          <a:xfrm>
            <a:off x="2417046" y="4127102"/>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42</a:t>
            </a:r>
          </a:p>
        </p:txBody>
      </p:sp>
      <p:sp>
        <p:nvSpPr>
          <p:cNvPr id="69" name="TextBox 68">
            <a:extLst>
              <a:ext uri="{FF2B5EF4-FFF2-40B4-BE49-F238E27FC236}">
                <a16:creationId xmlns:a16="http://schemas.microsoft.com/office/drawing/2014/main" id="{E7847278-9231-99D8-3F44-AB6058C9DCD1}"/>
              </a:ext>
              <a:ext uri="{C183D7F6-B498-43B3-948B-1728B52AA6E4}">
                <adec:decorative xmlns:adec="http://schemas.microsoft.com/office/drawing/2017/decorative" val="1"/>
              </a:ext>
            </a:extLst>
          </p:cNvPr>
          <p:cNvSpPr txBox="1"/>
          <p:nvPr/>
        </p:nvSpPr>
        <p:spPr>
          <a:xfrm>
            <a:off x="3201507" y="4058927"/>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72</a:t>
            </a:r>
          </a:p>
        </p:txBody>
      </p:sp>
      <p:sp>
        <p:nvSpPr>
          <p:cNvPr id="70" name="TextBox 69">
            <a:extLst>
              <a:ext uri="{FF2B5EF4-FFF2-40B4-BE49-F238E27FC236}">
                <a16:creationId xmlns:a16="http://schemas.microsoft.com/office/drawing/2014/main" id="{12E8F0B9-F26C-F107-0064-6C51B5EF64F0}"/>
              </a:ext>
              <a:ext uri="{C183D7F6-B498-43B3-948B-1728B52AA6E4}">
                <adec:decorative xmlns:adec="http://schemas.microsoft.com/office/drawing/2017/decorative" val="1"/>
              </a:ext>
            </a:extLst>
          </p:cNvPr>
          <p:cNvSpPr txBox="1"/>
          <p:nvPr/>
        </p:nvSpPr>
        <p:spPr>
          <a:xfrm>
            <a:off x="3975467" y="403282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25</a:t>
            </a:r>
          </a:p>
        </p:txBody>
      </p:sp>
      <p:sp>
        <p:nvSpPr>
          <p:cNvPr id="71" name="TextBox 70">
            <a:extLst>
              <a:ext uri="{FF2B5EF4-FFF2-40B4-BE49-F238E27FC236}">
                <a16:creationId xmlns:a16="http://schemas.microsoft.com/office/drawing/2014/main" id="{1D446D3D-2574-8A06-449B-6DFE001BBB2D}"/>
              </a:ext>
              <a:ext uri="{C183D7F6-B498-43B3-948B-1728B52AA6E4}">
                <adec:decorative xmlns:adec="http://schemas.microsoft.com/office/drawing/2017/decorative" val="1"/>
              </a:ext>
            </a:extLst>
          </p:cNvPr>
          <p:cNvSpPr txBox="1"/>
          <p:nvPr/>
        </p:nvSpPr>
        <p:spPr>
          <a:xfrm>
            <a:off x="4772400" y="422344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14</a:t>
            </a:r>
          </a:p>
        </p:txBody>
      </p:sp>
      <p:sp>
        <p:nvSpPr>
          <p:cNvPr id="72" name="TextBox 71">
            <a:extLst>
              <a:ext uri="{FF2B5EF4-FFF2-40B4-BE49-F238E27FC236}">
                <a16:creationId xmlns:a16="http://schemas.microsoft.com/office/drawing/2014/main" id="{8F179B37-D3B5-CB70-D94F-85D9611495FF}"/>
              </a:ext>
              <a:ext uri="{C183D7F6-B498-43B3-948B-1728B52AA6E4}">
                <adec:decorative xmlns:adec="http://schemas.microsoft.com/office/drawing/2017/decorative" val="1"/>
              </a:ext>
            </a:extLst>
          </p:cNvPr>
          <p:cNvSpPr txBox="1"/>
          <p:nvPr/>
        </p:nvSpPr>
        <p:spPr>
          <a:xfrm>
            <a:off x="6610376" y="4272870"/>
            <a:ext cx="153451" cy="123111"/>
          </a:xfrm>
          <a:prstGeom prst="rect">
            <a:avLst/>
          </a:prstGeom>
          <a:noFill/>
          <a:ln w="12700">
            <a:miter lim="400000"/>
          </a:ln>
        </p:spPr>
        <p:txBody>
          <a:bodyPr wrap="square" lIns="0" tIns="0" rIns="0" bIns="0" rtlCol="0">
            <a:spAutoFit/>
          </a:bodyPr>
          <a:lstStyle/>
          <a:p>
            <a:pPr algn="ctr"/>
            <a:r>
              <a:rPr lang="en-US" sz="800">
                <a:solidFill>
                  <a:schemeClr val="bg1"/>
                </a:solidFill>
                <a:latin typeface="+mn-lt"/>
              </a:rPr>
              <a:t>16</a:t>
            </a:r>
          </a:p>
        </p:txBody>
      </p:sp>
      <p:sp>
        <p:nvSpPr>
          <p:cNvPr id="73" name="TextBox 72">
            <a:extLst>
              <a:ext uri="{FF2B5EF4-FFF2-40B4-BE49-F238E27FC236}">
                <a16:creationId xmlns:a16="http://schemas.microsoft.com/office/drawing/2014/main" id="{4550005E-F459-7F03-ED6B-DC8344D69BFB}"/>
              </a:ext>
              <a:ext uri="{C183D7F6-B498-43B3-948B-1728B52AA6E4}">
                <adec:decorative xmlns:adec="http://schemas.microsoft.com/office/drawing/2017/decorative" val="1"/>
              </a:ext>
            </a:extLst>
          </p:cNvPr>
          <p:cNvSpPr txBox="1"/>
          <p:nvPr/>
        </p:nvSpPr>
        <p:spPr>
          <a:xfrm>
            <a:off x="7344479" y="4272956"/>
            <a:ext cx="247125" cy="123111"/>
          </a:xfrm>
          <a:prstGeom prst="rect">
            <a:avLst/>
          </a:prstGeom>
          <a:noFill/>
          <a:ln w="12700">
            <a:miter lim="400000"/>
          </a:ln>
        </p:spPr>
        <p:txBody>
          <a:bodyPr wrap="square" lIns="0" tIns="0" rIns="0" bIns="0" rtlCol="0">
            <a:spAutoFit/>
          </a:bodyPr>
          <a:lstStyle/>
          <a:p>
            <a:pPr algn="ctr"/>
            <a:r>
              <a:rPr lang="en-US" sz="800">
                <a:solidFill>
                  <a:schemeClr val="bg1"/>
                </a:solidFill>
                <a:latin typeface="+mn-lt"/>
              </a:rPr>
              <a:t>10</a:t>
            </a:r>
          </a:p>
        </p:txBody>
      </p:sp>
      <p:sp>
        <p:nvSpPr>
          <p:cNvPr id="74" name="TextBox 73">
            <a:extLst>
              <a:ext uri="{FF2B5EF4-FFF2-40B4-BE49-F238E27FC236}">
                <a16:creationId xmlns:a16="http://schemas.microsoft.com/office/drawing/2014/main" id="{931D1DBF-4169-61C4-C951-DDCF3C3C74F9}"/>
              </a:ext>
              <a:ext uri="{C183D7F6-B498-43B3-948B-1728B52AA6E4}">
                <adec:decorative xmlns:adec="http://schemas.microsoft.com/office/drawing/2017/decorative" val="1"/>
              </a:ext>
            </a:extLst>
          </p:cNvPr>
          <p:cNvSpPr txBox="1"/>
          <p:nvPr/>
        </p:nvSpPr>
        <p:spPr>
          <a:xfrm>
            <a:off x="7903232" y="410028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36</a:t>
            </a:r>
          </a:p>
        </p:txBody>
      </p:sp>
      <p:sp>
        <p:nvSpPr>
          <p:cNvPr id="75" name="Rectangle 74">
            <a:extLst>
              <a:ext uri="{FF2B5EF4-FFF2-40B4-BE49-F238E27FC236}">
                <a16:creationId xmlns:a16="http://schemas.microsoft.com/office/drawing/2014/main" id="{B722046D-1E2A-3DA6-6A71-314E82E4B2E5}"/>
              </a:ext>
              <a:ext uri="{C183D7F6-B498-43B3-948B-1728B52AA6E4}">
                <adec:decorative xmlns:adec="http://schemas.microsoft.com/office/drawing/2017/decorative" val="1"/>
              </a:ext>
            </a:extLst>
          </p:cNvPr>
          <p:cNvSpPr/>
          <p:nvPr/>
        </p:nvSpPr>
        <p:spPr>
          <a:xfrm>
            <a:off x="3245994" y="2336286"/>
            <a:ext cx="609771" cy="2529265"/>
          </a:xfrm>
          <a:prstGeom prst="rect">
            <a:avLst/>
          </a:prstGeom>
          <a:noFill/>
          <a:ln w="12700"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6" name="Rectangle 75">
            <a:extLst>
              <a:ext uri="{FF2B5EF4-FFF2-40B4-BE49-F238E27FC236}">
                <a16:creationId xmlns:a16="http://schemas.microsoft.com/office/drawing/2014/main" id="{EAC073EB-9679-35E8-68A2-EFDB4C96D574}"/>
              </a:ext>
              <a:ext uri="{C183D7F6-B498-43B3-948B-1728B52AA6E4}">
                <adec:decorative xmlns:adec="http://schemas.microsoft.com/office/drawing/2017/decorative" val="1"/>
              </a:ext>
            </a:extLst>
          </p:cNvPr>
          <p:cNvSpPr/>
          <p:nvPr/>
        </p:nvSpPr>
        <p:spPr>
          <a:xfrm>
            <a:off x="5596241" y="2336286"/>
            <a:ext cx="609771" cy="2529265"/>
          </a:xfrm>
          <a:prstGeom prst="rect">
            <a:avLst/>
          </a:prstGeom>
          <a:noFill/>
          <a:ln w="12700"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4" name="Content Placeholder 2">
            <a:extLst>
              <a:ext uri="{FF2B5EF4-FFF2-40B4-BE49-F238E27FC236}">
                <a16:creationId xmlns:a16="http://schemas.microsoft.com/office/drawing/2014/main" id="{AE12D0AA-345B-CD49-1926-21211908D47E}"/>
              </a:ext>
              <a:ext uri="{C183D7F6-B498-43B3-948B-1728B52AA6E4}">
                <adec:decorative xmlns:adec="http://schemas.microsoft.com/office/drawing/2017/decorative" val="1"/>
              </a:ext>
            </a:extLst>
          </p:cNvPr>
          <p:cNvSpPr txBox="1">
            <a:spLocks/>
          </p:cNvSpPr>
          <p:nvPr/>
        </p:nvSpPr>
        <p:spPr>
          <a:xfrm>
            <a:off x="4131051" y="1895246"/>
            <a:ext cx="1642916" cy="2769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dividend contribution to total return</a:t>
            </a:r>
          </a:p>
        </p:txBody>
      </p:sp>
      <p:sp>
        <p:nvSpPr>
          <p:cNvPr id="78" name="Rectangle 77">
            <a:extLst>
              <a:ext uri="{FF2B5EF4-FFF2-40B4-BE49-F238E27FC236}">
                <a16:creationId xmlns:a16="http://schemas.microsoft.com/office/drawing/2014/main" id="{DF751FBA-CB4A-7579-9143-8C3BEF871A40}"/>
              </a:ext>
              <a:ext uri="{C183D7F6-B498-43B3-948B-1728B52AA6E4}">
                <adec:decorative xmlns:adec="http://schemas.microsoft.com/office/drawing/2017/decorative" val="1"/>
              </a:ext>
            </a:extLst>
          </p:cNvPr>
          <p:cNvSpPr>
            <a:spLocks noChangeAspect="1"/>
          </p:cNvSpPr>
          <p:nvPr/>
        </p:nvSpPr>
        <p:spPr>
          <a:xfrm>
            <a:off x="3981134" y="1906386"/>
            <a:ext cx="108000" cy="108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7" name="Rectangle 76">
            <a:extLst>
              <a:ext uri="{FF2B5EF4-FFF2-40B4-BE49-F238E27FC236}">
                <a16:creationId xmlns:a16="http://schemas.microsoft.com/office/drawing/2014/main" id="{CBD439F6-F2F4-8579-1E1D-F48CF75C312A}"/>
              </a:ext>
              <a:ext uri="{C183D7F6-B498-43B3-948B-1728B52AA6E4}">
                <adec:decorative xmlns:adec="http://schemas.microsoft.com/office/drawing/2017/decorative" val="1"/>
              </a:ext>
            </a:extLst>
          </p:cNvPr>
          <p:cNvSpPr>
            <a:spLocks/>
          </p:cNvSpPr>
          <p:nvPr/>
        </p:nvSpPr>
        <p:spPr>
          <a:xfrm>
            <a:off x="6013892" y="1914251"/>
            <a:ext cx="108000" cy="108000"/>
          </a:xfrm>
          <a:prstGeom prst="rect">
            <a:avLst/>
          </a:prstGeom>
          <a:solidFill>
            <a:srgbClr val="009CDD">
              <a:alpha val="16760"/>
            </a:srgbClr>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0" name="Content Placeholder 2">
            <a:extLst>
              <a:ext uri="{FF2B5EF4-FFF2-40B4-BE49-F238E27FC236}">
                <a16:creationId xmlns:a16="http://schemas.microsoft.com/office/drawing/2014/main" id="{6E0AFEA9-7D94-838E-D442-527F16606DA0}"/>
              </a:ext>
              <a:ext uri="{C183D7F6-B498-43B3-948B-1728B52AA6E4}">
                <adec:decorative xmlns:adec="http://schemas.microsoft.com/office/drawing/2017/decorative" val="1"/>
              </a:ext>
            </a:extLst>
          </p:cNvPr>
          <p:cNvSpPr txBox="1">
            <a:spLocks/>
          </p:cNvSpPr>
          <p:nvPr/>
        </p:nvSpPr>
        <p:spPr>
          <a:xfrm>
            <a:off x="6187781" y="1895246"/>
            <a:ext cx="1033658" cy="2769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price only (no dividends)</a:t>
            </a:r>
          </a:p>
        </p:txBody>
      </p:sp>
      <p:sp>
        <p:nvSpPr>
          <p:cNvPr id="79" name="Rectangle 78">
            <a:extLst>
              <a:ext uri="{FF2B5EF4-FFF2-40B4-BE49-F238E27FC236}">
                <a16:creationId xmlns:a16="http://schemas.microsoft.com/office/drawing/2014/main" id="{8635331C-3BDE-266C-8F81-9F40FF9AC3FD}"/>
              </a:ext>
              <a:ext uri="{C183D7F6-B498-43B3-948B-1728B52AA6E4}">
                <adec:decorative xmlns:adec="http://schemas.microsoft.com/office/drawing/2017/decorative" val="1"/>
              </a:ext>
            </a:extLst>
          </p:cNvPr>
          <p:cNvSpPr/>
          <p:nvPr/>
        </p:nvSpPr>
        <p:spPr>
          <a:xfrm>
            <a:off x="7414042" y="1918345"/>
            <a:ext cx="108000" cy="108000"/>
          </a:xfrm>
          <a:prstGeom prst="rect">
            <a:avLst/>
          </a:prstGeom>
          <a:solidFill>
            <a:schemeClr val="bg1"/>
          </a:solidFill>
          <a:ln w="15875"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1" name="Content Placeholder 2">
            <a:extLst>
              <a:ext uri="{FF2B5EF4-FFF2-40B4-BE49-F238E27FC236}">
                <a16:creationId xmlns:a16="http://schemas.microsoft.com/office/drawing/2014/main" id="{5162650A-FEC8-8A1D-CDFB-0D9CD2AFB967}"/>
              </a:ext>
              <a:ext uri="{C183D7F6-B498-43B3-948B-1728B52AA6E4}">
                <adec:decorative xmlns:adec="http://schemas.microsoft.com/office/drawing/2017/decorative" val="1"/>
              </a:ext>
            </a:extLst>
          </p:cNvPr>
          <p:cNvSpPr txBox="1">
            <a:spLocks/>
          </p:cNvSpPr>
          <p:nvPr/>
        </p:nvSpPr>
        <p:spPr>
          <a:xfrm>
            <a:off x="7591342" y="1895246"/>
            <a:ext cx="1127418" cy="1384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Market stress periods</a:t>
            </a:r>
          </a:p>
        </p:txBody>
      </p:sp>
      <p:sp>
        <p:nvSpPr>
          <p:cNvPr id="46" name="TextBox 45">
            <a:extLst>
              <a:ext uri="{FF2B5EF4-FFF2-40B4-BE49-F238E27FC236}">
                <a16:creationId xmlns:a16="http://schemas.microsoft.com/office/drawing/2014/main" id="{7CADF8FA-EB22-B6CF-E823-CA2B4D3FDDB2}"/>
              </a:ext>
              <a:ext uri="{C183D7F6-B498-43B3-948B-1728B52AA6E4}">
                <adec:decorative xmlns:adec="http://schemas.microsoft.com/office/drawing/2017/decorative" val="1"/>
              </a:ext>
            </a:extLst>
          </p:cNvPr>
          <p:cNvSpPr txBox="1"/>
          <p:nvPr/>
        </p:nvSpPr>
        <p:spPr>
          <a:xfrm>
            <a:off x="7243118" y="5000629"/>
            <a:ext cx="424389" cy="246221"/>
          </a:xfrm>
          <a:prstGeom prst="rect">
            <a:avLst/>
          </a:prstGeom>
          <a:noFill/>
          <a:ln w="12700">
            <a:miter lim="400000"/>
          </a:ln>
        </p:spPr>
        <p:txBody>
          <a:bodyPr wrap="square" lIns="0" tIns="0" rIns="0" bIns="0" rtlCol="0">
            <a:spAutoFit/>
          </a:bodyPr>
          <a:lstStyle/>
          <a:p>
            <a:pPr algn="ctr"/>
            <a:r>
              <a:rPr lang="en-US" sz="800">
                <a:solidFill>
                  <a:schemeClr val="tx1"/>
                </a:solidFill>
                <a:latin typeface="AvenirNext LT Com Regular" panose="020B0503020202020204" pitchFamily="34" charset="0"/>
              </a:rPr>
              <a:t>2020– Dec ’25</a:t>
            </a:r>
          </a:p>
        </p:txBody>
      </p:sp>
      <p:sp>
        <p:nvSpPr>
          <p:cNvPr id="47" name="TextBox 46">
            <a:extLst>
              <a:ext uri="{FF2B5EF4-FFF2-40B4-BE49-F238E27FC236}">
                <a16:creationId xmlns:a16="http://schemas.microsoft.com/office/drawing/2014/main" id="{EF583E5E-ACEF-486A-BB50-AEF32A1DDA5A}"/>
              </a:ext>
              <a:ext uri="{C183D7F6-B498-43B3-948B-1728B52AA6E4}">
                <adec:decorative xmlns:adec="http://schemas.microsoft.com/office/drawing/2017/decorative" val="1"/>
              </a:ext>
            </a:extLst>
          </p:cNvPr>
          <p:cNvSpPr txBox="1"/>
          <p:nvPr/>
        </p:nvSpPr>
        <p:spPr>
          <a:xfrm>
            <a:off x="7961803" y="5000627"/>
            <a:ext cx="586995" cy="246221"/>
          </a:xfrm>
          <a:prstGeom prst="rect">
            <a:avLst/>
          </a:prstGeom>
          <a:noFill/>
          <a:ln w="12700">
            <a:miter lim="400000"/>
          </a:ln>
        </p:spPr>
        <p:txBody>
          <a:bodyPr wrap="square" lIns="0" tIns="0" rIns="0" bIns="0" rtlCol="0">
            <a:spAutoFit/>
          </a:bodyPr>
          <a:lstStyle/>
          <a:p>
            <a:pPr algn="ctr"/>
            <a:r>
              <a:rPr lang="en-US" sz="800">
                <a:solidFill>
                  <a:schemeClr val="tx1"/>
                </a:solidFill>
                <a:latin typeface="AvenirNext LT Com Regular" panose="020B0503020202020204" pitchFamily="34" charset="0"/>
              </a:rPr>
              <a:t>1926–</a:t>
            </a:r>
          </a:p>
          <a:p>
            <a:pPr algn="ctr"/>
            <a:r>
              <a:rPr lang="en-US" sz="800">
                <a:solidFill>
                  <a:schemeClr val="tx1"/>
                </a:solidFill>
                <a:latin typeface="AvenirNext LT Com Regular" panose="020B0503020202020204" pitchFamily="34" charset="0"/>
              </a:rPr>
              <a:t>Dec ’25</a:t>
            </a:r>
          </a:p>
        </p:txBody>
      </p:sp>
      <p:sp>
        <p:nvSpPr>
          <p:cNvPr id="3" name="Footer Placeholder 4">
            <a:extLst>
              <a:ext uri="{FF2B5EF4-FFF2-40B4-BE49-F238E27FC236}">
                <a16:creationId xmlns:a16="http://schemas.microsoft.com/office/drawing/2014/main" id="{D40ADAF3-6B75-FDD8-1365-06727FE8BA5C}"/>
              </a:ext>
            </a:extLst>
          </p:cNvPr>
          <p:cNvSpPr txBox="1">
            <a:spLocks/>
          </p:cNvSpPr>
          <p:nvPr/>
        </p:nvSpPr>
        <p:spPr>
          <a:xfrm>
            <a:off x="438483" y="5823983"/>
            <a:ext cx="8273717" cy="424480"/>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S&amp;P Dow Jones Indices LLC. Data as of 12/31/25.</a:t>
            </a:r>
          </a:p>
          <a:p>
            <a:r>
              <a:rPr lang="en-US" dirty="0"/>
              <a:t>Total return for the S&amp;P 500 Index was negative for the 2000s. Dividends provided a 1.8% annualized return over the decade.</a:t>
            </a:r>
          </a:p>
          <a:p>
            <a:r>
              <a:rPr lang="en-US" dirty="0"/>
              <a:t>Past results are not predictive of results in future periods.</a:t>
            </a:r>
          </a:p>
        </p:txBody>
      </p:sp>
    </p:spTree>
    <p:extLst>
      <p:ext uri="{BB962C8B-B14F-4D97-AF65-F5344CB8AC3E}">
        <p14:creationId xmlns:p14="http://schemas.microsoft.com/office/powerpoint/2010/main" val="277961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1366F-277E-DAFE-3D92-D7BE7C59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2B842-3E51-E3E6-DA7B-C7EB4F08F89E}"/>
              </a:ext>
            </a:extLst>
          </p:cNvPr>
          <p:cNvSpPr>
            <a:spLocks noGrp="1"/>
          </p:cNvSpPr>
          <p:nvPr>
            <p:ph type="title"/>
          </p:nvPr>
        </p:nvSpPr>
        <p:spPr>
          <a:xfrm>
            <a:off x="439013" y="1875018"/>
            <a:ext cx="4132987" cy="447261"/>
          </a:xfrm>
        </p:spPr>
        <p:txBody>
          <a:bodyPr/>
          <a:lstStyle/>
          <a:p>
            <a:r>
              <a:rPr lang="en-MX" sz="3200" spc="10">
                <a:latin typeface="AvenirNext LT Com Regular" panose="020B0503020202020204" pitchFamily="34" charset="0"/>
              </a:rPr>
              <a:t>International equities</a:t>
            </a:r>
          </a:p>
        </p:txBody>
      </p:sp>
      <p:sp>
        <p:nvSpPr>
          <p:cNvPr id="6" name="Slide Number Placeholder 5">
            <a:extLst>
              <a:ext uri="{FF2B5EF4-FFF2-40B4-BE49-F238E27FC236}">
                <a16:creationId xmlns:a16="http://schemas.microsoft.com/office/drawing/2014/main" id="{31D64DD2-C5FB-D032-E938-18B3C4C621C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17</a:t>
            </a:fld>
            <a:endParaRPr lang="en-MX"/>
          </a:p>
        </p:txBody>
      </p:sp>
      <p:cxnSp>
        <p:nvCxnSpPr>
          <p:cNvPr id="7" name="Straight Connector 6">
            <a:extLst>
              <a:ext uri="{FF2B5EF4-FFF2-40B4-BE49-F238E27FC236}">
                <a16:creationId xmlns:a16="http://schemas.microsoft.com/office/drawing/2014/main" id="{BC0C0806-F596-1C4A-5296-6BDBD1839582}"/>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207DB90-2AF6-DDCF-F6AF-C7A67B35CD98}"/>
              </a:ext>
            </a:extLst>
          </p:cNvPr>
          <p:cNvSpPr>
            <a:spLocks noGrp="1"/>
          </p:cNvSpPr>
          <p:nvPr>
            <p:ph type="body" sz="quarter" idx="16"/>
          </p:nvPr>
        </p:nvSpPr>
        <p:spPr/>
        <p:txBody>
          <a:bodyPr/>
          <a:lstStyle/>
          <a:p>
            <a:r>
              <a:rPr lang="en-MX"/>
              <a:t>INTERNATIONAL EQUITIES</a:t>
            </a:r>
          </a:p>
        </p:txBody>
      </p:sp>
      <p:sp>
        <p:nvSpPr>
          <p:cNvPr id="2" name="Title 1">
            <a:extLst>
              <a:ext uri="{FF2B5EF4-FFF2-40B4-BE49-F238E27FC236}">
                <a16:creationId xmlns:a16="http://schemas.microsoft.com/office/drawing/2014/main" id="{5852EA8A-8B05-FB89-EB15-858CC680FFAD}"/>
              </a:ext>
            </a:extLst>
          </p:cNvPr>
          <p:cNvSpPr>
            <a:spLocks noGrp="1"/>
          </p:cNvSpPr>
          <p:nvPr>
            <p:ph type="title"/>
          </p:nvPr>
        </p:nvSpPr>
        <p:spPr/>
        <p:txBody>
          <a:bodyPr/>
          <a:lstStyle/>
          <a:p>
            <a:r>
              <a:rPr lang="en-US"/>
              <a:t>International markets offer a broader opportunity set</a:t>
            </a:r>
            <a:endParaRPr lang="en-MX"/>
          </a:p>
        </p:txBody>
      </p:sp>
      <p:sp>
        <p:nvSpPr>
          <p:cNvPr id="7" name="Content Placeholder 2">
            <a:extLst>
              <a:ext uri="{FF2B5EF4-FFF2-40B4-BE49-F238E27FC236}">
                <a16:creationId xmlns:a16="http://schemas.microsoft.com/office/drawing/2014/main" id="{8B2CC4AA-6879-C9BE-138C-292B144B3983}"/>
              </a:ext>
            </a:extLst>
          </p:cNvPr>
          <p:cNvSpPr txBox="1">
            <a:spLocks/>
          </p:cNvSpPr>
          <p:nvPr/>
        </p:nvSpPr>
        <p:spPr>
          <a:xfrm>
            <a:off x="434906" y="1151291"/>
            <a:ext cx="3557460"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There is significantly less concentration abroad</a:t>
            </a:r>
          </a:p>
        </p:txBody>
      </p:sp>
      <p:sp>
        <p:nvSpPr>
          <p:cNvPr id="8" name="Content Placeholder 2">
            <a:extLst>
              <a:ext uri="{FF2B5EF4-FFF2-40B4-BE49-F238E27FC236}">
                <a16:creationId xmlns:a16="http://schemas.microsoft.com/office/drawing/2014/main" id="{594C4D50-CA6C-B439-39A4-3915A59D0562}"/>
              </a:ext>
              <a:ext uri="{C183D7F6-B498-43B3-948B-1728B52AA6E4}">
                <adec:decorative xmlns:adec="http://schemas.microsoft.com/office/drawing/2017/decorative" val="0"/>
              </a:ext>
            </a:extLst>
          </p:cNvPr>
          <p:cNvSpPr txBox="1">
            <a:spLocks/>
          </p:cNvSpPr>
          <p:nvPr/>
        </p:nvSpPr>
        <p:spPr>
          <a:xfrm>
            <a:off x="438868" y="1461814"/>
            <a:ext cx="3557460" cy="153888"/>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latin typeface="AvenirNext LT Com Regular" panose="020B0503020202020204" pitchFamily="34" charset="0"/>
              </a:rPr>
              <a:t>Market cap concentrated in top 10 holdings (%)</a:t>
            </a:r>
          </a:p>
        </p:txBody>
      </p:sp>
      <p:graphicFrame>
        <p:nvGraphicFramePr>
          <p:cNvPr id="9" name="Chart 8" descr="The exhibit illustrates lower concentration in top 10 holdings in the S&amp;P 500 Index, MSCI ACWI ex USA Index and MSCI EAFE Index from 1996 to 2026. During this period, the S&amp;P 500 consistently had significantly higher concentration in top 10 companies, around 20% concentration until the recent rise to 36.4%. MSCI ACWI ex USA Index and MSCI EAFE Index have both been closer together, around 10% concentration, with MSCI ACWI ex USA Index ending at 17.3% and MSCI EAFE Index ending at 14.4%.">
            <a:extLst>
              <a:ext uri="{FF2B5EF4-FFF2-40B4-BE49-F238E27FC236}">
                <a16:creationId xmlns:a16="http://schemas.microsoft.com/office/drawing/2014/main" id="{2ECD5BC9-68A1-E4C0-73BB-4F8E3F1E6459}"/>
              </a:ext>
            </a:extLst>
          </p:cNvPr>
          <p:cNvGraphicFramePr>
            <a:graphicFrameLocks/>
          </p:cNvGraphicFramePr>
          <p:nvPr/>
        </p:nvGraphicFramePr>
        <p:xfrm>
          <a:off x="428625" y="1970499"/>
          <a:ext cx="3642022" cy="232624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a:extLst>
              <a:ext uri="{FF2B5EF4-FFF2-40B4-BE49-F238E27FC236}">
                <a16:creationId xmlns:a16="http://schemas.microsoft.com/office/drawing/2014/main" id="{E513302E-7521-DF0B-0799-EF8E43CCA252}"/>
              </a:ext>
            </a:extLst>
          </p:cNvPr>
          <p:cNvSpPr txBox="1">
            <a:spLocks/>
          </p:cNvSpPr>
          <p:nvPr/>
        </p:nvSpPr>
        <p:spPr>
          <a:xfrm>
            <a:off x="4686300" y="1151290"/>
            <a:ext cx="4113029"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ts val="0"/>
              </a:spcBef>
              <a:spcAft>
                <a:spcPts val="225"/>
              </a:spcAft>
            </a:pPr>
            <a:r>
              <a:rPr lang="en-US" sz="1100" b="1">
                <a:latin typeface="AvenirNext LT Com Regular" panose="020B0503020202020204" pitchFamily="34" charset="0"/>
              </a:rPr>
              <a:t>Sector composition of top 10 holdings</a:t>
            </a:r>
          </a:p>
        </p:txBody>
      </p:sp>
      <p:sp>
        <p:nvSpPr>
          <p:cNvPr id="11" name="Content Placeholder 2">
            <a:extLst>
              <a:ext uri="{FF2B5EF4-FFF2-40B4-BE49-F238E27FC236}">
                <a16:creationId xmlns:a16="http://schemas.microsoft.com/office/drawing/2014/main" id="{F0EBA49F-6301-FE79-F79E-64B75B8915D0}"/>
              </a:ext>
            </a:extLst>
          </p:cNvPr>
          <p:cNvSpPr txBox="1">
            <a:spLocks/>
          </p:cNvSpPr>
          <p:nvPr/>
        </p:nvSpPr>
        <p:spPr>
          <a:xfrm>
            <a:off x="4689347" y="1461814"/>
            <a:ext cx="4048176" cy="3077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latin typeface="AvenirNext LT Com Regular" panose="020B0503020202020204" pitchFamily="34" charset="0"/>
              </a:rPr>
              <a:t>Share of index top 10 holdings comprised of information technology, consumer discretionary and communication services</a:t>
            </a:r>
          </a:p>
        </p:txBody>
      </p:sp>
      <p:graphicFrame>
        <p:nvGraphicFramePr>
          <p:cNvPr id="12" name="Chart 11" descr="The exhibit shows the share of index top 10 holdings within the information technology, consumer discretionary and communication services sectors. S&amp;P 500 Index had 96%, MSCI ACWI ex USA had 77% and MSCI EAFE Index had 32%.">
            <a:extLst>
              <a:ext uri="{FF2B5EF4-FFF2-40B4-BE49-F238E27FC236}">
                <a16:creationId xmlns:a16="http://schemas.microsoft.com/office/drawing/2014/main" id="{3C6B810E-6DBC-28AB-60FC-E9DDB6BC926E}"/>
              </a:ext>
            </a:extLst>
          </p:cNvPr>
          <p:cNvGraphicFramePr/>
          <p:nvPr/>
        </p:nvGraphicFramePr>
        <p:xfrm>
          <a:off x="4686298" y="2343954"/>
          <a:ext cx="1202459" cy="1317067"/>
        </p:xfrm>
        <a:graphic>
          <a:graphicData uri="http://schemas.openxmlformats.org/drawingml/2006/chart">
            <c:chart xmlns:c="http://schemas.openxmlformats.org/drawingml/2006/chart" xmlns:r="http://schemas.openxmlformats.org/officeDocument/2006/relationships" r:id="rId4"/>
          </a:graphicData>
        </a:graphic>
      </p:graphicFrame>
      <p:sp>
        <p:nvSpPr>
          <p:cNvPr id="18" name="Content Placeholder 2">
            <a:extLst>
              <a:ext uri="{FF2B5EF4-FFF2-40B4-BE49-F238E27FC236}">
                <a16:creationId xmlns:a16="http://schemas.microsoft.com/office/drawing/2014/main" id="{B1255205-A56C-C488-F5C6-6E644230C8E4}"/>
              </a:ext>
            </a:extLst>
          </p:cNvPr>
          <p:cNvSpPr txBox="1">
            <a:spLocks/>
          </p:cNvSpPr>
          <p:nvPr/>
        </p:nvSpPr>
        <p:spPr>
          <a:xfrm>
            <a:off x="434906" y="4513525"/>
            <a:ext cx="4113029"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U.S. vs. non-U.S. companies within global investment themes</a:t>
            </a:r>
          </a:p>
        </p:txBody>
      </p:sp>
      <p:sp>
        <p:nvSpPr>
          <p:cNvPr id="5" name="Slide Number Placeholder 4">
            <a:extLst>
              <a:ext uri="{FF2B5EF4-FFF2-40B4-BE49-F238E27FC236}">
                <a16:creationId xmlns:a16="http://schemas.microsoft.com/office/drawing/2014/main" id="{B9E20A94-738D-4DE4-C57B-951B868EFED5}"/>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18</a:t>
            </a:fld>
            <a:endParaRPr lang="en-MX" sz="1000"/>
          </a:p>
        </p:txBody>
      </p:sp>
      <p:sp>
        <p:nvSpPr>
          <p:cNvPr id="13" name="TextBox 12">
            <a:extLst>
              <a:ext uri="{FF2B5EF4-FFF2-40B4-BE49-F238E27FC236}">
                <a16:creationId xmlns:a16="http://schemas.microsoft.com/office/drawing/2014/main" id="{0D62F102-6143-D1CF-0C4D-B0C43ACA5293}"/>
              </a:ext>
              <a:ext uri="{C183D7F6-B498-43B3-948B-1728B52AA6E4}">
                <adec:decorative xmlns:adec="http://schemas.microsoft.com/office/drawing/2017/decorative" val="1"/>
              </a:ext>
            </a:extLst>
          </p:cNvPr>
          <p:cNvSpPr txBox="1"/>
          <p:nvPr/>
        </p:nvSpPr>
        <p:spPr>
          <a:xfrm>
            <a:off x="4764850" y="3732148"/>
            <a:ext cx="1045355" cy="138499"/>
          </a:xfrm>
          <a:prstGeom prst="rect">
            <a:avLst/>
          </a:prstGeom>
          <a:ln w="12700">
            <a:miter lim="400000"/>
          </a:ln>
        </p:spPr>
        <p:txBody>
          <a:bodyPr wrap="square" lIns="0" tIns="0" rIns="0" bIns="0" rtlCol="0">
            <a:spAutoFit/>
          </a:bodyPr>
          <a:lstStyle/>
          <a:p>
            <a:pPr algn="ctr"/>
            <a:r>
              <a:rPr lang="en-US" sz="900" b="1">
                <a:latin typeface="+mn-lt"/>
              </a:rPr>
              <a:t>S&amp;P 500 Index</a:t>
            </a:r>
          </a:p>
        </p:txBody>
      </p:sp>
      <p:graphicFrame>
        <p:nvGraphicFramePr>
          <p:cNvPr id="14" name="Chart 13">
            <a:extLst>
              <a:ext uri="{FF2B5EF4-FFF2-40B4-BE49-F238E27FC236}">
                <a16:creationId xmlns:a16="http://schemas.microsoft.com/office/drawing/2014/main" id="{18661A87-1113-6A44-1DF2-91F5835FA450}"/>
              </a:ext>
              <a:ext uri="{C183D7F6-B498-43B3-948B-1728B52AA6E4}">
                <adec:decorative xmlns:adec="http://schemas.microsoft.com/office/drawing/2017/decorative" val="1"/>
              </a:ext>
            </a:extLst>
          </p:cNvPr>
          <p:cNvGraphicFramePr/>
          <p:nvPr/>
        </p:nvGraphicFramePr>
        <p:xfrm>
          <a:off x="6110681" y="2343954"/>
          <a:ext cx="1202459" cy="1317067"/>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96F40765-7C29-F871-4D65-B709997FD49B}"/>
              </a:ext>
              <a:ext uri="{C183D7F6-B498-43B3-948B-1728B52AA6E4}">
                <adec:decorative xmlns:adec="http://schemas.microsoft.com/office/drawing/2017/decorative" val="1"/>
              </a:ext>
            </a:extLst>
          </p:cNvPr>
          <p:cNvSpPr txBox="1"/>
          <p:nvPr/>
        </p:nvSpPr>
        <p:spPr>
          <a:xfrm>
            <a:off x="6040561" y="3732148"/>
            <a:ext cx="1342697" cy="276999"/>
          </a:xfrm>
          <a:prstGeom prst="rect">
            <a:avLst/>
          </a:prstGeom>
          <a:ln w="12700">
            <a:miter lim="400000"/>
          </a:ln>
        </p:spPr>
        <p:txBody>
          <a:bodyPr wrap="square" lIns="0" tIns="0" rIns="0" bIns="0" rtlCol="0">
            <a:spAutoFit/>
          </a:bodyPr>
          <a:lstStyle/>
          <a:p>
            <a:pPr algn="ctr"/>
            <a:r>
              <a:rPr lang="en-US" sz="900" b="1">
                <a:latin typeface="+mn-lt"/>
              </a:rPr>
              <a:t>MSCI ACWI ex USA Index</a:t>
            </a:r>
          </a:p>
        </p:txBody>
      </p:sp>
      <p:graphicFrame>
        <p:nvGraphicFramePr>
          <p:cNvPr id="16" name="Chart 15">
            <a:extLst>
              <a:ext uri="{FF2B5EF4-FFF2-40B4-BE49-F238E27FC236}">
                <a16:creationId xmlns:a16="http://schemas.microsoft.com/office/drawing/2014/main" id="{BE8245FE-F78F-3B52-AD0D-645FE3741A57}"/>
              </a:ext>
              <a:ext uri="{C183D7F6-B498-43B3-948B-1728B52AA6E4}">
                <adec:decorative xmlns:adec="http://schemas.microsoft.com/office/drawing/2017/decorative" val="1"/>
              </a:ext>
            </a:extLst>
          </p:cNvPr>
          <p:cNvGraphicFramePr/>
          <p:nvPr/>
        </p:nvGraphicFramePr>
        <p:xfrm>
          <a:off x="7535064" y="2343954"/>
          <a:ext cx="1202459" cy="1317067"/>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34010401-0C7E-EE33-6E74-E2F2B9D3E3D1}"/>
              </a:ext>
              <a:ext uri="{C183D7F6-B498-43B3-948B-1728B52AA6E4}">
                <adec:decorative xmlns:adec="http://schemas.microsoft.com/office/drawing/2017/decorative" val="1"/>
              </a:ext>
            </a:extLst>
          </p:cNvPr>
          <p:cNvSpPr txBox="1"/>
          <p:nvPr/>
        </p:nvSpPr>
        <p:spPr>
          <a:xfrm>
            <a:off x="7616100" y="3732149"/>
            <a:ext cx="1040386" cy="138498"/>
          </a:xfrm>
          <a:prstGeom prst="rect">
            <a:avLst/>
          </a:prstGeom>
          <a:ln w="12700">
            <a:miter lim="400000"/>
          </a:ln>
        </p:spPr>
        <p:txBody>
          <a:bodyPr wrap="square" lIns="0" tIns="0" rIns="0" bIns="0" rtlCol="0">
            <a:spAutoFit/>
          </a:bodyPr>
          <a:lstStyle/>
          <a:p>
            <a:pPr algn="ctr"/>
            <a:r>
              <a:rPr lang="en-US" sz="900" b="1">
                <a:latin typeface="+mn-lt"/>
              </a:rPr>
              <a:t>MSCI EAFE Index</a:t>
            </a:r>
          </a:p>
        </p:txBody>
      </p:sp>
      <p:pic>
        <p:nvPicPr>
          <p:cNvPr id="19" name="Picture 18">
            <a:extLst>
              <a:ext uri="{FF2B5EF4-FFF2-40B4-BE49-F238E27FC236}">
                <a16:creationId xmlns:a16="http://schemas.microsoft.com/office/drawing/2014/main" id="{D0C9DED6-36AD-ED77-B74C-7F3A3734833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77876" y="4976938"/>
            <a:ext cx="546035" cy="451072"/>
          </a:xfrm>
          <a:prstGeom prst="rect">
            <a:avLst/>
          </a:prstGeom>
        </p:spPr>
      </p:pic>
      <p:sp>
        <p:nvSpPr>
          <p:cNvPr id="20" name="TextBox 19">
            <a:extLst>
              <a:ext uri="{FF2B5EF4-FFF2-40B4-BE49-F238E27FC236}">
                <a16:creationId xmlns:a16="http://schemas.microsoft.com/office/drawing/2014/main" id="{4B0931FF-C1C9-F3A7-5205-DFF64C2D9DAD}"/>
              </a:ext>
            </a:extLst>
          </p:cNvPr>
          <p:cNvSpPr txBox="1"/>
          <p:nvPr/>
        </p:nvSpPr>
        <p:spPr>
          <a:xfrm>
            <a:off x="1197757" y="5063807"/>
            <a:ext cx="1697932" cy="276999"/>
          </a:xfrm>
          <a:prstGeom prst="rect">
            <a:avLst/>
          </a:prstGeom>
          <a:ln w="12700">
            <a:miter lim="400000"/>
          </a:ln>
        </p:spPr>
        <p:txBody>
          <a:bodyPr wrap="square" lIns="0" tIns="0" rIns="0" bIns="0" rtlCol="0">
            <a:spAutoFit/>
          </a:bodyPr>
          <a:lstStyle/>
          <a:p>
            <a:pPr algn="l"/>
            <a:r>
              <a:rPr lang="en-US" sz="900" b="1">
                <a:solidFill>
                  <a:schemeClr val="bg2"/>
                </a:solidFill>
                <a:latin typeface="AvenirNext LT Com Regular" panose="020B0503020202020204" pitchFamily="34" charset="0"/>
              </a:rPr>
              <a:t>Aerospace &amp; defense spending:</a:t>
            </a:r>
          </a:p>
          <a:p>
            <a:pPr algn="l"/>
            <a:r>
              <a:rPr lang="en-IN" sz="900">
                <a:solidFill>
                  <a:srgbClr val="222222"/>
                </a:solidFill>
                <a:latin typeface="AvenirNext LT Com Regular" panose="020B0503020202020204" pitchFamily="34" charset="0"/>
              </a:rPr>
              <a:t>GE Aerospace/Rolls-Royce</a:t>
            </a:r>
            <a:endParaRPr lang="en-US" sz="900">
              <a:solidFill>
                <a:schemeClr val="accent1"/>
              </a:solidFill>
              <a:latin typeface="AvenirNext LT Com Regular" panose="020B0503020202020204" pitchFamily="34" charset="0"/>
            </a:endParaRPr>
          </a:p>
        </p:txBody>
      </p:sp>
      <p:pic>
        <p:nvPicPr>
          <p:cNvPr id="21" name="Picture 20">
            <a:extLst>
              <a:ext uri="{FF2B5EF4-FFF2-40B4-BE49-F238E27FC236}">
                <a16:creationId xmlns:a16="http://schemas.microsoft.com/office/drawing/2014/main" id="{18428E8F-0A5F-06DE-9000-36A656AA79D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127732" y="5029949"/>
            <a:ext cx="354208" cy="360422"/>
          </a:xfrm>
          <a:prstGeom prst="rect">
            <a:avLst/>
          </a:prstGeom>
        </p:spPr>
      </p:pic>
      <p:sp>
        <p:nvSpPr>
          <p:cNvPr id="22" name="TextBox 21">
            <a:extLst>
              <a:ext uri="{FF2B5EF4-FFF2-40B4-BE49-F238E27FC236}">
                <a16:creationId xmlns:a16="http://schemas.microsoft.com/office/drawing/2014/main" id="{DCD20470-C199-7DDB-D967-986ABCFED36C}"/>
              </a:ext>
            </a:extLst>
          </p:cNvPr>
          <p:cNvSpPr txBox="1"/>
          <p:nvPr/>
        </p:nvSpPr>
        <p:spPr>
          <a:xfrm>
            <a:off x="3553977" y="5063807"/>
            <a:ext cx="937006" cy="276999"/>
          </a:xfrm>
          <a:prstGeom prst="rect">
            <a:avLst/>
          </a:prstGeom>
          <a:ln w="12700">
            <a:miter lim="400000"/>
          </a:ln>
        </p:spPr>
        <p:txBody>
          <a:bodyPr wrap="square" lIns="0" tIns="0" rIns="0" bIns="0" rtlCol="0">
            <a:spAutoFit/>
          </a:bodyPr>
          <a:lstStyle/>
          <a:p>
            <a:pPr algn="l"/>
            <a:r>
              <a:rPr lang="en-US" sz="900" b="1">
                <a:solidFill>
                  <a:schemeClr val="bg2"/>
                </a:solidFill>
                <a:latin typeface="AvenirNext LT Com Regular" panose="020B0503020202020204" pitchFamily="34" charset="0"/>
              </a:rPr>
              <a:t>Drug innovation:</a:t>
            </a:r>
            <a:br>
              <a:rPr lang="en-US" sz="900" b="1">
                <a:solidFill>
                  <a:schemeClr val="bg2"/>
                </a:solidFill>
                <a:latin typeface="AvenirNext LT Com Regular" panose="020B0503020202020204" pitchFamily="34" charset="0"/>
              </a:rPr>
            </a:br>
            <a:r>
              <a:rPr lang="en-IN" sz="900">
                <a:solidFill>
                  <a:srgbClr val="222222"/>
                </a:solidFill>
                <a:latin typeface="AvenirNext LT Com Regular" panose="020B0503020202020204" pitchFamily="34" charset="0"/>
              </a:rPr>
              <a:t>Eli Lilly/Roche</a:t>
            </a:r>
            <a:endParaRPr lang="en-US" sz="900">
              <a:solidFill>
                <a:schemeClr val="accent1"/>
              </a:solidFill>
              <a:latin typeface="AvenirNext LT Com Regular" panose="020B0503020202020204" pitchFamily="34" charset="0"/>
            </a:endParaRPr>
          </a:p>
        </p:txBody>
      </p:sp>
      <p:pic>
        <p:nvPicPr>
          <p:cNvPr id="23" name="Picture 22">
            <a:extLst>
              <a:ext uri="{FF2B5EF4-FFF2-40B4-BE49-F238E27FC236}">
                <a16:creationId xmlns:a16="http://schemas.microsoft.com/office/drawing/2014/main" id="{9DCB4A1D-E41D-5F4B-6966-AAA83B5451E1}"/>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660410" y="4991562"/>
            <a:ext cx="367122" cy="394829"/>
          </a:xfrm>
          <a:prstGeom prst="rect">
            <a:avLst/>
          </a:prstGeom>
        </p:spPr>
      </p:pic>
      <p:sp>
        <p:nvSpPr>
          <p:cNvPr id="24" name="TextBox 23">
            <a:extLst>
              <a:ext uri="{FF2B5EF4-FFF2-40B4-BE49-F238E27FC236}">
                <a16:creationId xmlns:a16="http://schemas.microsoft.com/office/drawing/2014/main" id="{52749B39-E1FE-236D-C7E8-B9E476D053BE}"/>
              </a:ext>
            </a:extLst>
          </p:cNvPr>
          <p:cNvSpPr txBox="1"/>
          <p:nvPr/>
        </p:nvSpPr>
        <p:spPr>
          <a:xfrm>
            <a:off x="5100198" y="5063807"/>
            <a:ext cx="1610946" cy="276999"/>
          </a:xfrm>
          <a:prstGeom prst="rect">
            <a:avLst/>
          </a:prstGeom>
          <a:ln w="12700">
            <a:miter lim="400000"/>
          </a:ln>
        </p:spPr>
        <p:txBody>
          <a:bodyPr wrap="square" lIns="0" tIns="0" rIns="0" bIns="0" rtlCol="0">
            <a:spAutoFit/>
          </a:bodyPr>
          <a:lstStyle/>
          <a:p>
            <a:pPr algn="l"/>
            <a:r>
              <a:rPr lang="en-IN" sz="900" b="1">
                <a:solidFill>
                  <a:schemeClr val="bg2"/>
                </a:solidFill>
                <a:latin typeface="AvenirNext LT Com Regular" panose="020B0503020202020204" pitchFamily="34" charset="0"/>
              </a:rPr>
              <a:t>Electrification: </a:t>
            </a:r>
            <a:br>
              <a:rPr lang="en-IN" sz="900" b="1">
                <a:solidFill>
                  <a:srgbClr val="222222"/>
                </a:solidFill>
                <a:latin typeface="AvenirNext LT Com Regular" panose="020B0503020202020204" pitchFamily="34" charset="0"/>
              </a:rPr>
            </a:br>
            <a:r>
              <a:rPr lang="en-IN" sz="900">
                <a:solidFill>
                  <a:srgbClr val="222222"/>
                </a:solidFill>
                <a:latin typeface="AvenirNext LT Com Regular" panose="020B0503020202020204" pitchFamily="34" charset="0"/>
              </a:rPr>
              <a:t>GE </a:t>
            </a:r>
            <a:r>
              <a:rPr lang="en-IN" sz="900" err="1">
                <a:solidFill>
                  <a:srgbClr val="222222"/>
                </a:solidFill>
                <a:latin typeface="AvenirNext LT Com Regular" panose="020B0503020202020204" pitchFamily="34" charset="0"/>
              </a:rPr>
              <a:t>Vernova</a:t>
            </a:r>
            <a:r>
              <a:rPr lang="en-IN" sz="900">
                <a:solidFill>
                  <a:srgbClr val="222222"/>
                </a:solidFill>
                <a:latin typeface="AvenirNext LT Com Regular" panose="020B0503020202020204" pitchFamily="34" charset="0"/>
              </a:rPr>
              <a:t>/Schneider Electric</a:t>
            </a:r>
            <a:endParaRPr lang="en-US" sz="900">
              <a:solidFill>
                <a:schemeClr val="accent1"/>
              </a:solidFill>
              <a:latin typeface="AvenirNext LT Com Regular" panose="020B0503020202020204" pitchFamily="34" charset="0"/>
            </a:endParaRPr>
          </a:p>
        </p:txBody>
      </p:sp>
      <p:pic>
        <p:nvPicPr>
          <p:cNvPr id="25" name="Picture 30">
            <a:extLst>
              <a:ext uri="{FF2B5EF4-FFF2-40B4-BE49-F238E27FC236}">
                <a16:creationId xmlns:a16="http://schemas.microsoft.com/office/drawing/2014/main" id="{F53E7911-2BD8-639B-CBBF-6504F21BCC1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71979" y="4995658"/>
            <a:ext cx="420481" cy="430493"/>
          </a:xfrm>
          <a:prstGeom prst="rect">
            <a:avLst/>
          </a:prstGeom>
        </p:spPr>
      </p:pic>
      <p:sp>
        <p:nvSpPr>
          <p:cNvPr id="26" name="TextBox 25">
            <a:extLst>
              <a:ext uri="{FF2B5EF4-FFF2-40B4-BE49-F238E27FC236}">
                <a16:creationId xmlns:a16="http://schemas.microsoft.com/office/drawing/2014/main" id="{6E010C8D-35AF-BC21-4CF3-75F55CFE6461}"/>
              </a:ext>
            </a:extLst>
          </p:cNvPr>
          <p:cNvSpPr txBox="1"/>
          <p:nvPr/>
        </p:nvSpPr>
        <p:spPr>
          <a:xfrm>
            <a:off x="7384902" y="5063807"/>
            <a:ext cx="1352622" cy="276999"/>
          </a:xfrm>
          <a:prstGeom prst="rect">
            <a:avLst/>
          </a:prstGeom>
          <a:ln w="12700">
            <a:miter lim="400000"/>
          </a:ln>
        </p:spPr>
        <p:txBody>
          <a:bodyPr wrap="square" lIns="0" tIns="0" rIns="0" bIns="0" rtlCol="0">
            <a:spAutoFit/>
          </a:bodyPr>
          <a:lstStyle/>
          <a:p>
            <a:pPr algn="l"/>
            <a:r>
              <a:rPr lang="en-IN" sz="900" b="1">
                <a:solidFill>
                  <a:schemeClr val="bg2"/>
                </a:solidFill>
                <a:latin typeface="AvenirNext LT Com Regular" panose="020B0503020202020204" pitchFamily="34" charset="0"/>
              </a:rPr>
              <a:t>Electric utilities:</a:t>
            </a:r>
          </a:p>
          <a:p>
            <a:pPr algn="l"/>
            <a:r>
              <a:rPr lang="en-IN" sz="900">
                <a:solidFill>
                  <a:srgbClr val="222222"/>
                </a:solidFill>
                <a:latin typeface="AvenirNext LT Com Regular" panose="020B0503020202020204" pitchFamily="34" charset="0"/>
              </a:rPr>
              <a:t>NextEra Energy/Iberdrola</a:t>
            </a:r>
            <a:endParaRPr lang="en-US" sz="900">
              <a:solidFill>
                <a:schemeClr val="accent1"/>
              </a:solidFill>
              <a:latin typeface="AvenirNext LT Com Regular" panose="020B0503020202020204" pitchFamily="34" charset="0"/>
            </a:endParaRPr>
          </a:p>
        </p:txBody>
      </p:sp>
      <p:sp>
        <p:nvSpPr>
          <p:cNvPr id="27" name="TextBox 26">
            <a:extLst>
              <a:ext uri="{FF2B5EF4-FFF2-40B4-BE49-F238E27FC236}">
                <a16:creationId xmlns:a16="http://schemas.microsoft.com/office/drawing/2014/main" id="{2CC122CB-3192-0E0F-B695-D442D6679709}"/>
              </a:ext>
              <a:ext uri="{C183D7F6-B498-43B3-948B-1728B52AA6E4}">
                <adec:decorative xmlns:adec="http://schemas.microsoft.com/office/drawing/2017/decorative" val="1"/>
              </a:ext>
            </a:extLst>
          </p:cNvPr>
          <p:cNvSpPr txBox="1"/>
          <p:nvPr/>
        </p:nvSpPr>
        <p:spPr>
          <a:xfrm>
            <a:off x="5054771" y="2806272"/>
            <a:ext cx="536132" cy="261610"/>
          </a:xfrm>
          <a:prstGeom prst="rect">
            <a:avLst/>
          </a:prstGeom>
          <a:noFill/>
          <a:ln w="12700">
            <a:miter lim="400000"/>
          </a:ln>
        </p:spPr>
        <p:txBody>
          <a:bodyPr wrap="square">
            <a:spAutoFit/>
          </a:bodyPr>
          <a:lstStyle/>
          <a:p>
            <a:r>
              <a:rPr lang="en-US" sz="1100" b="1" spc="-30">
                <a:solidFill>
                  <a:srgbClr val="762157"/>
                </a:solidFill>
                <a:latin typeface="AvenirNext LT Com Regular" panose="020B0503020202020204" pitchFamily="34" charset="0"/>
              </a:rPr>
              <a:t>96%</a:t>
            </a:r>
          </a:p>
        </p:txBody>
      </p:sp>
      <p:sp>
        <p:nvSpPr>
          <p:cNvPr id="28" name="TextBox 27">
            <a:extLst>
              <a:ext uri="{FF2B5EF4-FFF2-40B4-BE49-F238E27FC236}">
                <a16:creationId xmlns:a16="http://schemas.microsoft.com/office/drawing/2014/main" id="{FE33D024-A9B1-E59A-1071-9130FA337924}"/>
              </a:ext>
              <a:ext uri="{C183D7F6-B498-43B3-948B-1728B52AA6E4}">
                <adec:decorative xmlns:adec="http://schemas.microsoft.com/office/drawing/2017/decorative" val="1"/>
              </a:ext>
            </a:extLst>
          </p:cNvPr>
          <p:cNvSpPr txBox="1"/>
          <p:nvPr/>
        </p:nvSpPr>
        <p:spPr>
          <a:xfrm>
            <a:off x="6479154" y="2806272"/>
            <a:ext cx="548663" cy="261610"/>
          </a:xfrm>
          <a:prstGeom prst="rect">
            <a:avLst/>
          </a:prstGeom>
          <a:noFill/>
          <a:ln w="12700">
            <a:miter lim="400000"/>
          </a:ln>
        </p:spPr>
        <p:txBody>
          <a:bodyPr wrap="square">
            <a:spAutoFit/>
          </a:bodyPr>
          <a:lstStyle/>
          <a:p>
            <a:r>
              <a:rPr lang="en-US" sz="1100" b="1" spc="-30">
                <a:solidFill>
                  <a:schemeClr val="tx2"/>
                </a:solidFill>
                <a:latin typeface="AvenirNext LT Com Regular" panose="020B0503020202020204" pitchFamily="34" charset="0"/>
              </a:rPr>
              <a:t>77%</a:t>
            </a:r>
          </a:p>
        </p:txBody>
      </p:sp>
      <p:sp>
        <p:nvSpPr>
          <p:cNvPr id="29" name="TextBox 28">
            <a:extLst>
              <a:ext uri="{FF2B5EF4-FFF2-40B4-BE49-F238E27FC236}">
                <a16:creationId xmlns:a16="http://schemas.microsoft.com/office/drawing/2014/main" id="{92B91F5B-9463-1AA9-97DD-ADABC7AB47A5}"/>
              </a:ext>
              <a:ext uri="{C183D7F6-B498-43B3-948B-1728B52AA6E4}">
                <adec:decorative xmlns:adec="http://schemas.microsoft.com/office/drawing/2017/decorative" val="1"/>
              </a:ext>
            </a:extLst>
          </p:cNvPr>
          <p:cNvSpPr txBox="1"/>
          <p:nvPr/>
        </p:nvSpPr>
        <p:spPr>
          <a:xfrm>
            <a:off x="7903537" y="2806272"/>
            <a:ext cx="543777" cy="261610"/>
          </a:xfrm>
          <a:prstGeom prst="rect">
            <a:avLst/>
          </a:prstGeom>
          <a:noFill/>
          <a:ln w="12700">
            <a:miter lim="400000"/>
          </a:ln>
        </p:spPr>
        <p:txBody>
          <a:bodyPr wrap="square">
            <a:spAutoFit/>
          </a:bodyPr>
          <a:lstStyle/>
          <a:p>
            <a:r>
              <a:rPr lang="en-US" sz="1100" b="1" spc="-30">
                <a:solidFill>
                  <a:srgbClr val="008074"/>
                </a:solidFill>
                <a:latin typeface="AvenirNext LT Com Regular" panose="020B0503020202020204" pitchFamily="34" charset="0"/>
              </a:rPr>
              <a:t>32%</a:t>
            </a:r>
          </a:p>
        </p:txBody>
      </p:sp>
      <p:sp>
        <p:nvSpPr>
          <p:cNvPr id="30" name="TextBox 29">
            <a:extLst>
              <a:ext uri="{FF2B5EF4-FFF2-40B4-BE49-F238E27FC236}">
                <a16:creationId xmlns:a16="http://schemas.microsoft.com/office/drawing/2014/main" id="{BDA26826-712B-07E1-6CBA-1AE218E9DDEB}"/>
              </a:ext>
              <a:ext uri="{C183D7F6-B498-43B3-948B-1728B52AA6E4}">
                <adec:decorative xmlns:adec="http://schemas.microsoft.com/office/drawing/2017/decorative" val="1"/>
              </a:ext>
            </a:extLst>
          </p:cNvPr>
          <p:cNvSpPr txBox="1"/>
          <p:nvPr/>
        </p:nvSpPr>
        <p:spPr>
          <a:xfrm>
            <a:off x="1855775" y="1749848"/>
            <a:ext cx="1218386"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chemeClr val="tx2"/>
                </a:solidFill>
                <a:effectLst/>
                <a:uLnTx/>
                <a:uFillTx/>
                <a:latin typeface="AvenirNext LT Com Regular"/>
                <a:sym typeface="Avenir Next LT Com Regular"/>
              </a:rPr>
              <a:t>MSCI ACWI ex USA Index</a:t>
            </a:r>
          </a:p>
        </p:txBody>
      </p:sp>
      <p:cxnSp>
        <p:nvCxnSpPr>
          <p:cNvPr id="31" name="Straight Connector 30">
            <a:extLst>
              <a:ext uri="{FF2B5EF4-FFF2-40B4-BE49-F238E27FC236}">
                <a16:creationId xmlns:a16="http://schemas.microsoft.com/office/drawing/2014/main" id="{68318076-BCD2-80A9-C13C-9E068F4580AA}"/>
              </a:ext>
              <a:ext uri="{C183D7F6-B498-43B3-948B-1728B52AA6E4}">
                <adec:decorative xmlns:adec="http://schemas.microsoft.com/office/drawing/2017/decorative" val="1"/>
              </a:ext>
            </a:extLst>
          </p:cNvPr>
          <p:cNvCxnSpPr>
            <a:cxnSpLocks/>
          </p:cNvCxnSpPr>
          <p:nvPr/>
        </p:nvCxnSpPr>
        <p:spPr>
          <a:xfrm>
            <a:off x="1596003" y="1811403"/>
            <a:ext cx="215585" cy="0"/>
          </a:xfrm>
          <a:prstGeom prst="line">
            <a:avLst/>
          </a:prstGeom>
          <a:noFill/>
          <a:ln w="1270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32" name="Rectangle 31">
            <a:extLst>
              <a:ext uri="{FF2B5EF4-FFF2-40B4-BE49-F238E27FC236}">
                <a16:creationId xmlns:a16="http://schemas.microsoft.com/office/drawing/2014/main" id="{C87991D3-5377-9ADF-4D49-46F892C6E2BD}"/>
              </a:ext>
              <a:ext uri="{C183D7F6-B498-43B3-948B-1728B52AA6E4}">
                <adec:decorative xmlns:adec="http://schemas.microsoft.com/office/drawing/2017/decorative" val="1"/>
              </a:ext>
            </a:extLst>
          </p:cNvPr>
          <p:cNvSpPr/>
          <p:nvPr/>
        </p:nvSpPr>
        <p:spPr>
          <a:xfrm>
            <a:off x="1563344" y="1764603"/>
            <a:ext cx="93600" cy="936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3" name="Triangle 32">
            <a:extLst>
              <a:ext uri="{FF2B5EF4-FFF2-40B4-BE49-F238E27FC236}">
                <a16:creationId xmlns:a16="http://schemas.microsoft.com/office/drawing/2014/main" id="{8402490A-383F-AED7-C8FD-D7263BCCAEB3}"/>
              </a:ext>
              <a:ext uri="{C183D7F6-B498-43B3-948B-1728B52AA6E4}">
                <adec:decorative xmlns:adec="http://schemas.microsoft.com/office/drawing/2017/decorative" val="1"/>
              </a:ext>
            </a:extLst>
          </p:cNvPr>
          <p:cNvSpPr>
            <a:spLocks noChangeAspect="1"/>
          </p:cNvSpPr>
          <p:nvPr/>
        </p:nvSpPr>
        <p:spPr>
          <a:xfrm>
            <a:off x="3196206" y="1750872"/>
            <a:ext cx="125280"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4" name="TextBox 33">
            <a:extLst>
              <a:ext uri="{FF2B5EF4-FFF2-40B4-BE49-F238E27FC236}">
                <a16:creationId xmlns:a16="http://schemas.microsoft.com/office/drawing/2014/main" id="{52C3FA03-18F5-70C5-3004-54A8A2F584CD}"/>
              </a:ext>
              <a:ext uri="{C183D7F6-B498-43B3-948B-1728B52AA6E4}">
                <adec:decorative xmlns:adec="http://schemas.microsoft.com/office/drawing/2017/decorative" val="1"/>
              </a:ext>
            </a:extLst>
          </p:cNvPr>
          <p:cNvSpPr txBox="1"/>
          <p:nvPr/>
        </p:nvSpPr>
        <p:spPr>
          <a:xfrm>
            <a:off x="3477624" y="1749849"/>
            <a:ext cx="849160"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8074"/>
                </a:solidFill>
                <a:effectLst/>
                <a:uLnTx/>
                <a:uFillTx/>
                <a:latin typeface="AvenirNext LT Com Regular"/>
                <a:sym typeface="Avenir Next LT Com Regular"/>
              </a:rPr>
              <a:t>MSCI EAFE Index</a:t>
            </a:r>
          </a:p>
        </p:txBody>
      </p:sp>
      <p:cxnSp>
        <p:nvCxnSpPr>
          <p:cNvPr id="35" name="Straight Connector 34">
            <a:extLst>
              <a:ext uri="{FF2B5EF4-FFF2-40B4-BE49-F238E27FC236}">
                <a16:creationId xmlns:a16="http://schemas.microsoft.com/office/drawing/2014/main" id="{1B7102FE-B903-E62D-D666-99FE7C238487}"/>
              </a:ext>
              <a:ext uri="{C183D7F6-B498-43B3-948B-1728B52AA6E4}">
                <adec:decorative xmlns:adec="http://schemas.microsoft.com/office/drawing/2017/decorative" val="1"/>
              </a:ext>
            </a:extLst>
          </p:cNvPr>
          <p:cNvCxnSpPr>
            <a:cxnSpLocks/>
          </p:cNvCxnSpPr>
          <p:nvPr/>
        </p:nvCxnSpPr>
        <p:spPr>
          <a:xfrm>
            <a:off x="3271908" y="1811403"/>
            <a:ext cx="143076" cy="0"/>
          </a:xfrm>
          <a:prstGeom prst="line">
            <a:avLst/>
          </a:prstGeom>
          <a:noFill/>
          <a:ln w="12700" cap="flat">
            <a:solidFill>
              <a:srgbClr val="008074"/>
            </a:solidFill>
            <a:prstDash val="solid"/>
            <a:miter lim="400000"/>
          </a:ln>
          <a:effectLst/>
          <a:sp3d/>
        </p:spPr>
        <p:style>
          <a:lnRef idx="0">
            <a:scrgbClr r="0" g="0" b="0"/>
          </a:lnRef>
          <a:fillRef idx="0">
            <a:scrgbClr r="0" g="0" b="0"/>
          </a:fillRef>
          <a:effectRef idx="0">
            <a:scrgbClr r="0" g="0" b="0"/>
          </a:effectRef>
          <a:fontRef idx="none"/>
        </p:style>
      </p:cxnSp>
      <p:sp>
        <p:nvSpPr>
          <p:cNvPr id="36" name="TextBox 35">
            <a:extLst>
              <a:ext uri="{FF2B5EF4-FFF2-40B4-BE49-F238E27FC236}">
                <a16:creationId xmlns:a16="http://schemas.microsoft.com/office/drawing/2014/main" id="{05594202-8997-CF57-50C2-4B87D4AD76D6}"/>
              </a:ext>
              <a:ext uri="{C183D7F6-B498-43B3-948B-1728B52AA6E4}">
                <adec:decorative xmlns:adec="http://schemas.microsoft.com/office/drawing/2017/decorative" val="1"/>
              </a:ext>
            </a:extLst>
          </p:cNvPr>
          <p:cNvSpPr txBox="1"/>
          <p:nvPr/>
        </p:nvSpPr>
        <p:spPr>
          <a:xfrm>
            <a:off x="718504" y="1749849"/>
            <a:ext cx="683944"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762157"/>
                </a:solidFill>
                <a:effectLst/>
                <a:uLnTx/>
                <a:uFillTx/>
                <a:latin typeface="AvenirNext LT Com Regular"/>
                <a:sym typeface="Avenir Next LT Com Regular"/>
              </a:rPr>
              <a:t>S&amp;P 500 Index</a:t>
            </a:r>
          </a:p>
        </p:txBody>
      </p:sp>
      <p:cxnSp>
        <p:nvCxnSpPr>
          <p:cNvPr id="37" name="Straight Connector 36">
            <a:extLst>
              <a:ext uri="{FF2B5EF4-FFF2-40B4-BE49-F238E27FC236}">
                <a16:creationId xmlns:a16="http://schemas.microsoft.com/office/drawing/2014/main" id="{A3E9B306-A182-9350-C68C-F65C46A86731}"/>
              </a:ext>
              <a:ext uri="{C183D7F6-B498-43B3-948B-1728B52AA6E4}">
                <adec:decorative xmlns:adec="http://schemas.microsoft.com/office/drawing/2017/decorative" val="1"/>
              </a:ext>
            </a:extLst>
          </p:cNvPr>
          <p:cNvCxnSpPr>
            <a:cxnSpLocks/>
          </p:cNvCxnSpPr>
          <p:nvPr/>
        </p:nvCxnSpPr>
        <p:spPr>
          <a:xfrm>
            <a:off x="446876" y="1811403"/>
            <a:ext cx="216000" cy="0"/>
          </a:xfrm>
          <a:prstGeom prst="line">
            <a:avLst/>
          </a:prstGeom>
          <a:noFill/>
          <a:ln w="127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38" name="Oval 37">
            <a:extLst>
              <a:ext uri="{FF2B5EF4-FFF2-40B4-BE49-F238E27FC236}">
                <a16:creationId xmlns:a16="http://schemas.microsoft.com/office/drawing/2014/main" id="{4DC6A16C-4F91-7858-8BC0-0B3A2EF4C50C}"/>
              </a:ext>
              <a:ext uri="{C183D7F6-B498-43B3-948B-1728B52AA6E4}">
                <adec:decorative xmlns:adec="http://schemas.microsoft.com/office/drawing/2017/decorative" val="1"/>
              </a:ext>
            </a:extLst>
          </p:cNvPr>
          <p:cNvSpPr>
            <a:spLocks noChangeAspect="1"/>
          </p:cNvSpPr>
          <p:nvPr/>
        </p:nvSpPr>
        <p:spPr>
          <a:xfrm>
            <a:off x="422971" y="1759203"/>
            <a:ext cx="104400" cy="104400"/>
          </a:xfrm>
          <a:prstGeom prst="ellipse">
            <a:avLst/>
          </a:prstGeom>
          <a:solidFill>
            <a:schemeClr val="accent5"/>
          </a:solidFill>
          <a:ln w="158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9" name="Oval 38">
            <a:extLst>
              <a:ext uri="{FF2B5EF4-FFF2-40B4-BE49-F238E27FC236}">
                <a16:creationId xmlns:a16="http://schemas.microsoft.com/office/drawing/2014/main" id="{25F4709B-5CDA-D7BE-F627-CE51178EFEA6}"/>
              </a:ext>
              <a:ext uri="{C183D7F6-B498-43B3-948B-1728B52AA6E4}">
                <adec:decorative xmlns:adec="http://schemas.microsoft.com/office/drawing/2017/decorative" val="1"/>
              </a:ext>
            </a:extLst>
          </p:cNvPr>
          <p:cNvSpPr>
            <a:spLocks noChangeAspect="1"/>
          </p:cNvSpPr>
          <p:nvPr/>
        </p:nvSpPr>
        <p:spPr>
          <a:xfrm>
            <a:off x="3877526" y="2434780"/>
            <a:ext cx="104400" cy="104400"/>
          </a:xfrm>
          <a:prstGeom prst="ellipse">
            <a:avLst/>
          </a:prstGeom>
          <a:solidFill>
            <a:schemeClr val="accent5"/>
          </a:solidFill>
          <a:ln w="158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0" name="Rectangle 39">
            <a:extLst>
              <a:ext uri="{FF2B5EF4-FFF2-40B4-BE49-F238E27FC236}">
                <a16:creationId xmlns:a16="http://schemas.microsoft.com/office/drawing/2014/main" id="{818EF99E-6FE9-9E33-56D6-E40688392517}"/>
              </a:ext>
              <a:ext uri="{C183D7F6-B498-43B3-948B-1728B52AA6E4}">
                <adec:decorative xmlns:adec="http://schemas.microsoft.com/office/drawing/2017/decorative" val="1"/>
              </a:ext>
            </a:extLst>
          </p:cNvPr>
          <p:cNvSpPr/>
          <p:nvPr/>
        </p:nvSpPr>
        <p:spPr>
          <a:xfrm>
            <a:off x="3882926" y="3115252"/>
            <a:ext cx="93600" cy="93600"/>
          </a:xfrm>
          <a:prstGeom prst="rect">
            <a:avLst/>
          </a:prstGeom>
          <a:solidFill>
            <a:srgbClr val="0F3766"/>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41" name="Straight Connector 40">
            <a:extLst>
              <a:ext uri="{FF2B5EF4-FFF2-40B4-BE49-F238E27FC236}">
                <a16:creationId xmlns:a16="http://schemas.microsoft.com/office/drawing/2014/main" id="{DFF27828-B368-F472-4DD3-64271FD64267}"/>
              </a:ext>
              <a:ext uri="{C183D7F6-B498-43B3-948B-1728B52AA6E4}">
                <adec:decorative xmlns:adec="http://schemas.microsoft.com/office/drawing/2017/decorative" val="1"/>
              </a:ext>
            </a:extLst>
          </p:cNvPr>
          <p:cNvCxnSpPr>
            <a:cxnSpLocks/>
          </p:cNvCxnSpPr>
          <p:nvPr/>
        </p:nvCxnSpPr>
        <p:spPr>
          <a:xfrm>
            <a:off x="432054" y="4813166"/>
            <a:ext cx="8283321"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9B163B63-ADC8-86C1-57C4-86ABFBC9CB29}"/>
              </a:ext>
              <a:ext uri="{C183D7F6-B498-43B3-948B-1728B52AA6E4}">
                <adec:decorative xmlns:adec="http://schemas.microsoft.com/office/drawing/2017/decorative" val="1"/>
              </a:ext>
            </a:extLst>
          </p:cNvPr>
          <p:cNvCxnSpPr>
            <a:cxnSpLocks/>
          </p:cNvCxnSpPr>
          <p:nvPr/>
        </p:nvCxnSpPr>
        <p:spPr>
          <a:xfrm>
            <a:off x="432054" y="5598170"/>
            <a:ext cx="8283321"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sp>
        <p:nvSpPr>
          <p:cNvPr id="43" name="Triangle 42">
            <a:extLst>
              <a:ext uri="{FF2B5EF4-FFF2-40B4-BE49-F238E27FC236}">
                <a16:creationId xmlns:a16="http://schemas.microsoft.com/office/drawing/2014/main" id="{3E09E4A4-CC3F-EA66-8B70-13C458E6F352}"/>
              </a:ext>
              <a:ext uri="{C183D7F6-B498-43B3-948B-1728B52AA6E4}">
                <adec:decorative xmlns:adec="http://schemas.microsoft.com/office/drawing/2017/decorative" val="1"/>
              </a:ext>
            </a:extLst>
          </p:cNvPr>
          <p:cNvSpPr>
            <a:spLocks noChangeAspect="1"/>
          </p:cNvSpPr>
          <p:nvPr/>
        </p:nvSpPr>
        <p:spPr>
          <a:xfrm>
            <a:off x="3867086" y="3206683"/>
            <a:ext cx="125280" cy="108000"/>
          </a:xfrm>
          <a:prstGeom prst="triangle">
            <a:avLst/>
          </a:prstGeom>
          <a:solidFill>
            <a:srgbClr val="008074"/>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4" name="TextBox 43">
            <a:extLst>
              <a:ext uri="{FF2B5EF4-FFF2-40B4-BE49-F238E27FC236}">
                <a16:creationId xmlns:a16="http://schemas.microsoft.com/office/drawing/2014/main" id="{4B17E8B4-64FF-FCD5-3BD9-B20E69F88ED4}"/>
              </a:ext>
              <a:ext uri="{C183D7F6-B498-43B3-948B-1728B52AA6E4}">
                <adec:decorative xmlns:adec="http://schemas.microsoft.com/office/drawing/2017/decorative" val="1"/>
              </a:ext>
            </a:extLst>
          </p:cNvPr>
          <p:cNvSpPr txBox="1"/>
          <p:nvPr/>
        </p:nvSpPr>
        <p:spPr>
          <a:xfrm>
            <a:off x="4032131" y="2408021"/>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accent5"/>
                </a:solidFill>
                <a:effectLst/>
                <a:uLnTx/>
                <a:uFillTx/>
                <a:latin typeface="AvenirNext LT Com Regular" panose="020B0503020202020204" pitchFamily="34" charset="0"/>
                <a:sym typeface="Avenir Next LT Com Regular"/>
              </a:rPr>
              <a:t>36.4%</a:t>
            </a:r>
          </a:p>
        </p:txBody>
      </p:sp>
      <p:sp>
        <p:nvSpPr>
          <p:cNvPr id="45" name="TextBox 44">
            <a:extLst>
              <a:ext uri="{FF2B5EF4-FFF2-40B4-BE49-F238E27FC236}">
                <a16:creationId xmlns:a16="http://schemas.microsoft.com/office/drawing/2014/main" id="{E092E482-B7CB-E553-2AF1-D9E046750D58}"/>
              </a:ext>
              <a:ext uri="{C183D7F6-B498-43B3-948B-1728B52AA6E4}">
                <adec:decorative xmlns:adec="http://schemas.microsoft.com/office/drawing/2017/decorative" val="1"/>
              </a:ext>
            </a:extLst>
          </p:cNvPr>
          <p:cNvSpPr txBox="1"/>
          <p:nvPr/>
        </p:nvSpPr>
        <p:spPr>
          <a:xfrm>
            <a:off x="4032131" y="3202926"/>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rgbClr val="008074"/>
                </a:solidFill>
                <a:effectLst/>
                <a:uLnTx/>
                <a:uFillTx/>
                <a:latin typeface="AvenirNext LT Com Regular" panose="020B0503020202020204" pitchFamily="34" charset="0"/>
                <a:sym typeface="Avenir Next LT Com Regular"/>
              </a:rPr>
              <a:t>14.4%</a:t>
            </a:r>
          </a:p>
        </p:txBody>
      </p:sp>
      <p:sp>
        <p:nvSpPr>
          <p:cNvPr id="46" name="TextBox 45">
            <a:extLst>
              <a:ext uri="{FF2B5EF4-FFF2-40B4-BE49-F238E27FC236}">
                <a16:creationId xmlns:a16="http://schemas.microsoft.com/office/drawing/2014/main" id="{D1365536-1A52-4B92-8FEF-569AB6BAC8FD}"/>
              </a:ext>
              <a:ext uri="{C183D7F6-B498-43B3-948B-1728B52AA6E4}">
                <adec:decorative xmlns:adec="http://schemas.microsoft.com/office/drawing/2017/decorative" val="1"/>
              </a:ext>
            </a:extLst>
          </p:cNvPr>
          <p:cNvSpPr txBox="1"/>
          <p:nvPr/>
        </p:nvSpPr>
        <p:spPr>
          <a:xfrm>
            <a:off x="4032131" y="3027787"/>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2"/>
                </a:solidFill>
                <a:effectLst/>
                <a:uLnTx/>
                <a:uFillTx/>
                <a:latin typeface="AvenirNext LT Com Regular" panose="020B0503020202020204" pitchFamily="34" charset="0"/>
                <a:sym typeface="Avenir Next LT Com Regular"/>
              </a:rPr>
              <a:t>17.3%</a:t>
            </a:r>
          </a:p>
        </p:txBody>
      </p:sp>
      <p:sp>
        <p:nvSpPr>
          <p:cNvPr id="3" name="Footer Placeholder 4">
            <a:extLst>
              <a:ext uri="{FF2B5EF4-FFF2-40B4-BE49-F238E27FC236}">
                <a16:creationId xmlns:a16="http://schemas.microsoft.com/office/drawing/2014/main" id="{EF4DF9B8-644F-1F4E-7D4C-33020CBB0785}"/>
              </a:ext>
            </a:extLst>
          </p:cNvPr>
          <p:cNvSpPr txBox="1">
            <a:spLocks/>
          </p:cNvSpPr>
          <p:nvPr/>
        </p:nvSpPr>
        <p:spPr>
          <a:xfrm>
            <a:off x="438483" y="5823983"/>
            <a:ext cx="8273717" cy="424480"/>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Morningstar, MSCI, S&amp;P Dow Jones Indices. Figures for LHS chart represent the sum of the top 10 largest holdings of the indexes on a monthly basis. As of 6/30/26.</a:t>
            </a:r>
          </a:p>
        </p:txBody>
      </p:sp>
    </p:spTree>
    <p:extLst>
      <p:ext uri="{BB962C8B-B14F-4D97-AF65-F5344CB8AC3E}">
        <p14:creationId xmlns:p14="http://schemas.microsoft.com/office/powerpoint/2010/main" val="397303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B8D622-7E96-F192-EC54-500713FB75DA}"/>
              </a:ext>
            </a:extLst>
          </p:cNvPr>
          <p:cNvSpPr>
            <a:spLocks noGrp="1"/>
          </p:cNvSpPr>
          <p:nvPr>
            <p:ph type="body" sz="quarter" idx="16"/>
          </p:nvPr>
        </p:nvSpPr>
        <p:spPr>
          <a:xfrm>
            <a:off x="438868" y="219579"/>
            <a:ext cx="8279892" cy="123112"/>
          </a:xfrm>
        </p:spPr>
        <p:txBody>
          <a:bodyPr/>
          <a:lstStyle/>
          <a:p>
            <a:r>
              <a:rPr lang="en-MX"/>
              <a:t>INTERNATIONAL EQUITIES</a:t>
            </a:r>
          </a:p>
        </p:txBody>
      </p:sp>
      <p:sp>
        <p:nvSpPr>
          <p:cNvPr id="2" name="Title 1">
            <a:extLst>
              <a:ext uri="{FF2B5EF4-FFF2-40B4-BE49-F238E27FC236}">
                <a16:creationId xmlns:a16="http://schemas.microsoft.com/office/drawing/2014/main" id="{AA14465D-4A44-67B0-5489-9F5EF7429405}"/>
              </a:ext>
            </a:extLst>
          </p:cNvPr>
          <p:cNvSpPr>
            <a:spLocks noGrp="1"/>
          </p:cNvSpPr>
          <p:nvPr>
            <p:ph type="title"/>
          </p:nvPr>
        </p:nvSpPr>
        <p:spPr>
          <a:xfrm>
            <a:off x="432054" y="514564"/>
            <a:ext cx="8279893" cy="323635"/>
          </a:xfrm>
        </p:spPr>
        <p:txBody>
          <a:bodyPr/>
          <a:lstStyle/>
          <a:p>
            <a:r>
              <a:rPr lang="en-US"/>
              <a:t>International has done well, but the valuation gap persists</a:t>
            </a:r>
            <a:endParaRPr lang="en-MX"/>
          </a:p>
        </p:txBody>
      </p:sp>
      <p:sp>
        <p:nvSpPr>
          <p:cNvPr id="13" name="Text Placeholder 15">
            <a:extLst>
              <a:ext uri="{FF2B5EF4-FFF2-40B4-BE49-F238E27FC236}">
                <a16:creationId xmlns:a16="http://schemas.microsoft.com/office/drawing/2014/main" id="{929093C6-1843-E464-498D-CAEA1D214509}"/>
              </a:ext>
            </a:extLst>
          </p:cNvPr>
          <p:cNvSpPr txBox="1">
            <a:spLocks/>
          </p:cNvSpPr>
          <p:nvPr/>
        </p:nvSpPr>
        <p:spPr>
          <a:xfrm>
            <a:off x="431800" y="1070950"/>
            <a:ext cx="3646134" cy="24984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500" b="0" i="0" u="none" strike="noStrike" cap="none" spc="0" baseline="0" smtClean="0">
                <a:ln>
                  <a:noFill/>
                </a:ln>
                <a:solidFill>
                  <a:schemeClr val="tx1"/>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t>International remains at 33% discount to the U.S.</a:t>
            </a:r>
          </a:p>
        </p:txBody>
      </p:sp>
      <p:sp>
        <p:nvSpPr>
          <p:cNvPr id="14" name="TextBox 13">
            <a:extLst>
              <a:ext uri="{FF2B5EF4-FFF2-40B4-BE49-F238E27FC236}">
                <a16:creationId xmlns:a16="http://schemas.microsoft.com/office/drawing/2014/main" id="{45A41F66-3DD7-0205-313E-11034C970A17}"/>
              </a:ext>
              <a:ext uri="{C183D7F6-B498-43B3-948B-1728B52AA6E4}">
                <adec:decorative xmlns:adec="http://schemas.microsoft.com/office/drawing/2017/decorative" val="0"/>
              </a:ext>
            </a:extLst>
          </p:cNvPr>
          <p:cNvSpPr txBox="1"/>
          <p:nvPr/>
        </p:nvSpPr>
        <p:spPr>
          <a:xfrm>
            <a:off x="431800" y="1346799"/>
            <a:ext cx="4032100" cy="153888"/>
          </a:xfrm>
          <a:prstGeom prst="rect">
            <a:avLst/>
          </a:prstGeom>
          <a:noFill/>
          <a:ln w="12700">
            <a:miter lim="400000"/>
          </a:ln>
        </p:spPr>
        <p:txBody>
          <a:bodyPr wrap="square" lIns="0" tIns="0" rIns="0" bIns="0">
            <a:spAutoFit/>
          </a:bodyPr>
          <a:lstStyle/>
          <a:p>
            <a:pPr algn="l" rtl="0">
              <a:defRPr sz="1050" b="0" i="0" u="none" strike="noStrike" kern="1200" spc="0" baseline="0">
                <a:solidFill>
                  <a:srgbClr val="000000">
                    <a:lumMod val="65000"/>
                    <a:lumOff val="35000"/>
                  </a:srgbClr>
                </a:solidFill>
                <a:latin typeface="AvenirNext LT Com Regular" panose="020B0503020202020204" pitchFamily="34" charset="0"/>
                <a:ea typeface="+mn-ea"/>
                <a:cs typeface="+mn-cs"/>
              </a:defRPr>
            </a:pPr>
            <a:r>
              <a:rPr lang="en-US" sz="1000" b="0" i="0" u="none" strike="noStrike" kern="1200" spc="0" baseline="0">
                <a:solidFill>
                  <a:schemeClr val="tx1"/>
                </a:solidFill>
                <a:latin typeface="AvenirNext LT Com Regular" panose="020B0503020202020204" pitchFamily="34" charset="0"/>
              </a:rPr>
              <a:t>Forward P/E ratio (x)</a:t>
            </a:r>
          </a:p>
        </p:txBody>
      </p:sp>
      <p:graphicFrame>
        <p:nvGraphicFramePr>
          <p:cNvPr id="15" name="Chart 14" descr="Line chart showcases the forward price-to-earnings ratio for the MSCI USA Index and MSCI ACWI ex USA Index from 2003 to June 30, 2026. MSCI USA Index had a higher P/E for nearly the entire time. For the most recent date on the chart, it has a 21 times P/E ratio, while MSCI ACWI ex USA Index has a 14 times P/E ratio, for a 33% discount on the MSCI ACWI ex USA Index versus the MSCI USA Index.">
            <a:extLst>
              <a:ext uri="{FF2B5EF4-FFF2-40B4-BE49-F238E27FC236}">
                <a16:creationId xmlns:a16="http://schemas.microsoft.com/office/drawing/2014/main" id="{441454DF-89E1-0897-9532-A4DFB6C34979}"/>
              </a:ext>
            </a:extLst>
          </p:cNvPr>
          <p:cNvGraphicFramePr/>
          <p:nvPr/>
        </p:nvGraphicFramePr>
        <p:xfrm>
          <a:off x="347668" y="1977587"/>
          <a:ext cx="3561399" cy="25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Table 15">
            <a:extLst>
              <a:ext uri="{FF2B5EF4-FFF2-40B4-BE49-F238E27FC236}">
                <a16:creationId xmlns:a16="http://schemas.microsoft.com/office/drawing/2014/main" id="{380717C8-CA64-CB1F-8DD6-19FCF092F9A3}"/>
              </a:ext>
            </a:extLst>
          </p:cNvPr>
          <p:cNvGraphicFramePr>
            <a:graphicFrameLocks noGrp="1"/>
          </p:cNvGraphicFramePr>
          <p:nvPr/>
        </p:nvGraphicFramePr>
        <p:xfrm>
          <a:off x="431800" y="4493221"/>
          <a:ext cx="3885466" cy="1436935"/>
        </p:xfrm>
        <a:graphic>
          <a:graphicData uri="http://schemas.openxmlformats.org/drawingml/2006/table">
            <a:tbl>
              <a:tblPr firstRow="1" bandRow="1">
                <a:tableStyleId>{5940675A-B579-460E-94D1-54222C63F5DA}</a:tableStyleId>
              </a:tblPr>
              <a:tblGrid>
                <a:gridCol w="3885466">
                  <a:extLst>
                    <a:ext uri="{9D8B030D-6E8A-4147-A177-3AD203B41FA5}">
                      <a16:colId xmlns:a16="http://schemas.microsoft.com/office/drawing/2014/main" val="2098663802"/>
                    </a:ext>
                  </a:extLst>
                </a:gridCol>
              </a:tblGrid>
              <a:tr h="536400">
                <a:tc>
                  <a:txBody>
                    <a:bodyPr/>
                    <a:lstStyle/>
                    <a:p>
                      <a:pPr marL="0" marR="0" lvl="0" indent="0" algn="l" defTabSz="171450" eaLnBrk="1" fontAlgn="auto" latinLnBrk="0" hangingPunct="1">
                        <a:lnSpc>
                          <a:spcPct val="110000"/>
                        </a:lnSpc>
                        <a:spcBef>
                          <a:spcPts val="450"/>
                        </a:spcBef>
                        <a:spcAft>
                          <a:spcPts val="0"/>
                        </a:spcAft>
                        <a:buClrTx/>
                        <a:buSzTx/>
                        <a:buFontTx/>
                        <a:buNone/>
                        <a:tabLst/>
                        <a:defRPr/>
                      </a:pPr>
                      <a:r>
                        <a:rPr lang="en-US" sz="900" b="1" i="0">
                          <a:latin typeface="AvenirNext LT Com Regular" panose="020B0503020202020204" pitchFamily="34" charset="0"/>
                        </a:rPr>
                        <a:t>European stocks are broadly discounted for not-so-good reasons</a:t>
                      </a:r>
                      <a:endParaRPr kumimoji="0" lang="en-US" sz="900" b="1" i="0" u="none" strike="noStrike" kern="0" cap="none" spc="0" normalizeH="0" baseline="0" noProof="0">
                        <a:ln>
                          <a:noFill/>
                        </a:ln>
                        <a:effectLst/>
                        <a:uLnTx/>
                        <a:uFillTx/>
                        <a:latin typeface="AvenirNext LT Com Regular" panose="020B0503020202020204" pitchFamily="34" charset="0"/>
                        <a:sym typeface="Avenir Next LT Com Regular"/>
                      </a:endParaRPr>
                    </a:p>
                    <a:p>
                      <a:pPr lvl="0" algn="l">
                        <a:defRPr/>
                      </a:pPr>
                      <a:r>
                        <a:rPr kumimoji="0" lang="en-US" sz="900" b="0" i="0" u="none" strike="noStrike" kern="0" cap="none" spc="0" normalizeH="0" baseline="0" noProof="0">
                          <a:ln>
                            <a:noFill/>
                          </a:ln>
                          <a:effectLst/>
                          <a:uLnTx/>
                          <a:uFillTx/>
                          <a:latin typeface="AvenirNext LT Com Regular" panose="020B0503020202020204" pitchFamily="34" charset="0"/>
                          <a:sym typeface="Avenir Next LT Com Regular"/>
                        </a:rPr>
                        <a:t>Case study: Siemens (international) versus GE </a:t>
                      </a:r>
                      <a:r>
                        <a:rPr kumimoji="0" lang="en-US" sz="900" b="0" i="0" u="none" strike="noStrike" kern="0" cap="none" spc="0" normalizeH="0" baseline="0" noProof="0" err="1">
                          <a:ln>
                            <a:noFill/>
                          </a:ln>
                          <a:effectLst/>
                          <a:uLnTx/>
                          <a:uFillTx/>
                          <a:latin typeface="AvenirNext LT Com Regular" panose="020B0503020202020204" pitchFamily="34" charset="0"/>
                          <a:sym typeface="Avenir Next LT Com Regular"/>
                        </a:rPr>
                        <a:t>Vernova</a:t>
                      </a:r>
                      <a:r>
                        <a:rPr kumimoji="0" lang="en-US" sz="900" b="0" i="0" u="none" strike="noStrike" kern="0" cap="none" spc="0" normalizeH="0" baseline="0" noProof="0">
                          <a:ln>
                            <a:noFill/>
                          </a:ln>
                          <a:effectLst/>
                          <a:uLnTx/>
                          <a:uFillTx/>
                          <a:latin typeface="AvenirNext LT Com Regular" panose="020B0503020202020204" pitchFamily="34" charset="0"/>
                          <a:sym typeface="Avenir Next LT Com Regular"/>
                        </a:rPr>
                        <a:t> (U.S.)</a:t>
                      </a:r>
                    </a:p>
                  </a:txBody>
                  <a:tcPr marL="108000" marR="72000" marT="72000" marB="108000">
                    <a:lnL w="6350" cap="flat" cmpd="sng" algn="ctr">
                      <a:solidFill>
                        <a:srgbClr val="0F3766"/>
                      </a:solidFill>
                      <a:prstDash val="solid"/>
                      <a:round/>
                      <a:headEnd type="none" w="med" len="med"/>
                      <a:tailEnd type="none" w="med" len="med"/>
                    </a:lnL>
                    <a:lnR w="6350" cap="flat" cmpd="sng" algn="ctr">
                      <a:solidFill>
                        <a:srgbClr val="0F3766"/>
                      </a:solidFill>
                      <a:prstDash val="solid"/>
                      <a:round/>
                      <a:headEnd type="none" w="med" len="med"/>
                      <a:tailEnd type="none" w="med" len="med"/>
                    </a:lnR>
                    <a:lnT w="6350" cap="flat" cmpd="sng" algn="ctr">
                      <a:solidFill>
                        <a:srgbClr val="0F3766"/>
                      </a:solidFill>
                      <a:prstDash val="solid"/>
                      <a:round/>
                      <a:headEnd type="none" w="med" len="med"/>
                      <a:tailEnd type="none" w="med" len="med"/>
                    </a:lnT>
                    <a:lnB w="12700" cap="flat" cmpd="sng" algn="ctr">
                      <a:solidFill>
                        <a:srgbClr val="0F376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1626979"/>
                  </a:ext>
                </a:extLst>
              </a:tr>
              <a:tr h="900000">
                <a:tc>
                  <a:txBody>
                    <a:bodyPr/>
                    <a:lstStyle/>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Both exposed to grid electrification and gas-powered reliability bottlenecks</a:t>
                      </a:r>
                    </a:p>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Similar margins and financial profiles</a:t>
                      </a:r>
                    </a:p>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Siemens has a lower P/E ratio (12.3x vs. GE </a:t>
                      </a:r>
                      <a:r>
                        <a:rPr kumimoji="0" lang="en-US" sz="900" u="none" strike="noStrike" kern="0" cap="none" spc="0" normalizeH="0" baseline="0" noProof="0" err="1">
                          <a:ln>
                            <a:noFill/>
                          </a:ln>
                          <a:effectLst/>
                          <a:uLnTx/>
                          <a:uFillTx/>
                          <a:latin typeface="AvenirNext LT Com Regular" panose="020B0503020202020204" pitchFamily="34" charset="0"/>
                          <a:sym typeface="Avenir Next LT Com Regular"/>
                        </a:rPr>
                        <a:t>Vernova's</a:t>
                      </a: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 27.0x)</a:t>
                      </a:r>
                    </a:p>
                  </a:txBody>
                  <a:tcPr marL="108000" marR="72000" marT="72000" marB="108000">
                    <a:lnL w="6350" cap="flat" cmpd="sng" algn="ctr">
                      <a:solidFill>
                        <a:srgbClr val="0F3766"/>
                      </a:solidFill>
                      <a:prstDash val="solid"/>
                      <a:round/>
                      <a:headEnd type="none" w="med" len="med"/>
                      <a:tailEnd type="none" w="med" len="med"/>
                    </a:lnL>
                    <a:lnR w="6350" cap="flat" cmpd="sng" algn="ctr">
                      <a:solidFill>
                        <a:srgbClr val="0F3766"/>
                      </a:solidFill>
                      <a:prstDash val="solid"/>
                      <a:round/>
                      <a:headEnd type="none" w="med" len="med"/>
                      <a:tailEnd type="none" w="med" len="med"/>
                    </a:lnR>
                    <a:lnT w="12700" cap="flat" cmpd="sng" algn="ctr">
                      <a:solidFill>
                        <a:srgbClr val="0F3766"/>
                      </a:solidFill>
                      <a:prstDash val="solid"/>
                      <a:round/>
                      <a:headEnd type="none" w="med" len="med"/>
                      <a:tailEnd type="none" w="med" len="med"/>
                    </a:lnT>
                    <a:lnB w="6350" cap="flat" cmpd="sng" algn="ctr">
                      <a:solidFill>
                        <a:srgbClr val="0F376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87387593"/>
                  </a:ext>
                </a:extLst>
              </a:tr>
            </a:tbl>
          </a:graphicData>
        </a:graphic>
      </p:graphicFrame>
      <p:sp>
        <p:nvSpPr>
          <p:cNvPr id="7" name="Footer Placeholder 4">
            <a:extLst>
              <a:ext uri="{FF2B5EF4-FFF2-40B4-BE49-F238E27FC236}">
                <a16:creationId xmlns:a16="http://schemas.microsoft.com/office/drawing/2014/main" id="{A49AB76D-1122-0909-196C-1AF0A1DD1E9E}"/>
              </a:ext>
              <a:ext uri="{C183D7F6-B498-43B3-948B-1728B52AA6E4}">
                <adec:decorative xmlns:adec="http://schemas.microsoft.com/office/drawing/2017/decorative" val="0"/>
              </a:ext>
            </a:extLst>
          </p:cNvPr>
          <p:cNvSpPr txBox="1">
            <a:spLocks/>
          </p:cNvSpPr>
          <p:nvPr/>
        </p:nvSpPr>
        <p:spPr>
          <a:xfrm>
            <a:off x="432054" y="5681730"/>
            <a:ext cx="4025646" cy="63729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RIMES. As of 6/30/26. P/E: price-to-earnings.</a:t>
            </a:r>
          </a:p>
        </p:txBody>
      </p:sp>
      <p:sp>
        <p:nvSpPr>
          <p:cNvPr id="17" name="Text Placeholder 15">
            <a:extLst>
              <a:ext uri="{FF2B5EF4-FFF2-40B4-BE49-F238E27FC236}">
                <a16:creationId xmlns:a16="http://schemas.microsoft.com/office/drawing/2014/main" id="{0C8F28CA-A613-64F5-5C40-76AA7E4C5FEB}"/>
              </a:ext>
            </a:extLst>
          </p:cNvPr>
          <p:cNvSpPr txBox="1">
            <a:spLocks/>
          </p:cNvSpPr>
          <p:nvPr/>
        </p:nvSpPr>
        <p:spPr>
          <a:xfrm>
            <a:off x="4707146" y="1070950"/>
            <a:ext cx="3646134" cy="24984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500" b="0" i="0" u="none" strike="noStrike" cap="none" spc="0" baseline="0" smtClean="0">
                <a:ln>
                  <a:noFill/>
                </a:ln>
                <a:solidFill>
                  <a:schemeClr val="tx1"/>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t>Sectors are historically discounted outside the U.S.</a:t>
            </a:r>
          </a:p>
          <a:p>
            <a:endParaRPr lang="en-US" sz="1100" b="1"/>
          </a:p>
        </p:txBody>
      </p:sp>
      <p:sp>
        <p:nvSpPr>
          <p:cNvPr id="18" name="TextBox 17">
            <a:extLst>
              <a:ext uri="{FF2B5EF4-FFF2-40B4-BE49-F238E27FC236}">
                <a16:creationId xmlns:a16="http://schemas.microsoft.com/office/drawing/2014/main" id="{64CAE8E4-7AF7-ED2D-8BEA-D017AEC64AF3}"/>
              </a:ext>
              <a:ext uri="{C183D7F6-B498-43B3-948B-1728B52AA6E4}">
                <adec:decorative xmlns:adec="http://schemas.microsoft.com/office/drawing/2017/decorative" val="0"/>
              </a:ext>
            </a:extLst>
          </p:cNvPr>
          <p:cNvSpPr txBox="1"/>
          <p:nvPr/>
        </p:nvSpPr>
        <p:spPr>
          <a:xfrm>
            <a:off x="4707146" y="1346799"/>
            <a:ext cx="3790083" cy="307777"/>
          </a:xfrm>
          <a:prstGeom prst="rect">
            <a:avLst/>
          </a:prstGeom>
          <a:noFill/>
          <a:ln w="12700">
            <a:miter lim="400000"/>
          </a:ln>
        </p:spPr>
        <p:txBody>
          <a:bodyPr wrap="square" lIns="0" tIns="0" rIns="0" bIns="0">
            <a:spAutoFit/>
          </a:bodyPr>
          <a:lstStyle/>
          <a:p>
            <a:pPr algn="l">
              <a:defRPr sz="1050" b="0" i="0" u="none" strike="noStrike" kern="1200" spc="0" baseline="0">
                <a:solidFill>
                  <a:srgbClr val="000000">
                    <a:lumMod val="65000"/>
                    <a:lumOff val="35000"/>
                  </a:srgbClr>
                </a:solidFill>
                <a:latin typeface="AvenirNext LT Com Regular" panose="020B0503020202020204" pitchFamily="34" charset="0"/>
                <a:ea typeface="+mn-ea"/>
                <a:cs typeface="+mn-cs"/>
              </a:defRPr>
            </a:pPr>
            <a:r>
              <a:rPr lang="en-US" sz="1000" b="0" i="0" u="none" strike="noStrike" kern="1200" spc="0" baseline="0">
                <a:solidFill>
                  <a:schemeClr val="tx1"/>
                </a:solidFill>
                <a:latin typeface="AvenirNext LT Com Regular" panose="020B0503020202020204" pitchFamily="34" charset="0"/>
              </a:rPr>
              <a:t>Forward P/E ratio, MSCI ACWI ex USA Index relative to the S&amp;P 500 Index </a:t>
            </a:r>
            <a:r>
              <a:rPr lang="en-US" sz="1000" kern="1200">
                <a:solidFill>
                  <a:schemeClr val="tx1"/>
                </a:solidFill>
                <a:latin typeface="AvenirNext LT Com Regular" panose="020B0503020202020204" pitchFamily="34" charset="0"/>
              </a:rPr>
              <a:t>(%)</a:t>
            </a:r>
            <a:endParaRPr lang="en-US" sz="1000" b="0" i="0" u="none" strike="noStrike" kern="1200" spc="0" baseline="0">
              <a:solidFill>
                <a:schemeClr val="tx1"/>
              </a:solidFill>
              <a:latin typeface="AvenirNext LT Com Regular" panose="020B0503020202020204" pitchFamily="34" charset="0"/>
            </a:endParaRPr>
          </a:p>
        </p:txBody>
      </p:sp>
      <p:grpSp>
        <p:nvGrpSpPr>
          <p:cNvPr id="19" name="Group 18">
            <a:extLst>
              <a:ext uri="{FF2B5EF4-FFF2-40B4-BE49-F238E27FC236}">
                <a16:creationId xmlns:a16="http://schemas.microsoft.com/office/drawing/2014/main" id="{38F2DC0E-56F6-4555-D5B5-FE25EEAD7065}"/>
              </a:ext>
              <a:ext uri="{C183D7F6-B498-43B3-948B-1728B52AA6E4}">
                <adec:decorative xmlns:adec="http://schemas.microsoft.com/office/drawing/2017/decorative" val="1"/>
              </a:ext>
            </a:extLst>
          </p:cNvPr>
          <p:cNvGrpSpPr/>
          <p:nvPr/>
        </p:nvGrpSpPr>
        <p:grpSpPr>
          <a:xfrm>
            <a:off x="6415938" y="5339730"/>
            <a:ext cx="1832754" cy="119017"/>
            <a:chOff x="6348841" y="5335077"/>
            <a:chExt cx="1832754" cy="119017"/>
          </a:xfrm>
        </p:grpSpPr>
        <p:sp>
          <p:nvSpPr>
            <p:cNvPr id="20" name="TextBox 19">
              <a:extLst>
                <a:ext uri="{FF2B5EF4-FFF2-40B4-BE49-F238E27FC236}">
                  <a16:creationId xmlns:a16="http://schemas.microsoft.com/office/drawing/2014/main" id="{55C7C99E-438B-1D82-953F-CCDF6C407169}"/>
                </a:ext>
                <a:ext uri="{C183D7F6-B498-43B3-948B-1728B52AA6E4}">
                  <adec:decorative xmlns:adec="http://schemas.microsoft.com/office/drawing/2017/decorative" val="1"/>
                </a:ext>
              </a:extLst>
            </p:cNvPr>
            <p:cNvSpPr txBox="1"/>
            <p:nvPr/>
          </p:nvSpPr>
          <p:spPr>
            <a:xfrm>
              <a:off x="6505981" y="5335077"/>
              <a:ext cx="714289" cy="119017"/>
            </a:xfrm>
            <a:prstGeom prst="rect">
              <a:avLst/>
            </a:prstGeom>
            <a:noFill/>
            <a:ln w="12700">
              <a:miter lim="400000"/>
            </a:ln>
          </p:spPr>
          <p:txBody>
            <a:bodyPr wrap="none" lIns="0" tIns="0" rIns="0" bIns="0" rtlCol="0">
              <a:spAutoFit/>
            </a:bodyPr>
            <a:lstStyle/>
            <a:p>
              <a:pPr algn="r"/>
              <a:r>
                <a:rPr lang="en-US" sz="800" b="1" spc="0" baseline="0">
                  <a:ln/>
                  <a:solidFill>
                    <a:srgbClr val="000000"/>
                  </a:solidFill>
                  <a:latin typeface="AvenirNext LT Com Cn" panose="020B0506020202020204" pitchFamily="34" charset="0"/>
                  <a:sym typeface="AvenirNext LT Com Regular"/>
                  <a:rtl val="0"/>
                </a:rPr>
                <a:t>Discount vs. U.S.</a:t>
              </a:r>
              <a:endParaRPr lang="en-MX" sz="800" b="1" spc="0" baseline="0">
                <a:ln/>
                <a:solidFill>
                  <a:srgbClr val="000000"/>
                </a:solidFill>
                <a:latin typeface="AvenirNext LT Com Cn" panose="020B0506020202020204" pitchFamily="34" charset="0"/>
                <a:sym typeface="AvenirNext LT Com Regular"/>
                <a:rtl val="0"/>
              </a:endParaRPr>
            </a:p>
          </p:txBody>
        </p:sp>
        <p:sp>
          <p:nvSpPr>
            <p:cNvPr id="21" name="TextBox 20">
              <a:extLst>
                <a:ext uri="{FF2B5EF4-FFF2-40B4-BE49-F238E27FC236}">
                  <a16:creationId xmlns:a16="http://schemas.microsoft.com/office/drawing/2014/main" id="{01084E2C-5C2C-A9F3-29A5-1FDC2C627DDE}"/>
                </a:ext>
                <a:ext uri="{C183D7F6-B498-43B3-948B-1728B52AA6E4}">
                  <adec:decorative xmlns:adec="http://schemas.microsoft.com/office/drawing/2017/decorative" val="1"/>
                </a:ext>
              </a:extLst>
            </p:cNvPr>
            <p:cNvSpPr txBox="1"/>
            <p:nvPr/>
          </p:nvSpPr>
          <p:spPr>
            <a:xfrm>
              <a:off x="7312486" y="5335077"/>
              <a:ext cx="741210" cy="119017"/>
            </a:xfrm>
            <a:prstGeom prst="rect">
              <a:avLst/>
            </a:prstGeom>
            <a:noFill/>
            <a:ln w="12700">
              <a:miter lim="400000"/>
            </a:ln>
          </p:spPr>
          <p:txBody>
            <a:bodyPr wrap="none" lIns="0" tIns="0" rIns="0" bIns="0" rtlCol="0">
              <a:spAutoFit/>
            </a:bodyPr>
            <a:lstStyle/>
            <a:p>
              <a:pPr algn="l"/>
              <a:r>
                <a:rPr lang="en-US" sz="800" b="1" spc="0" baseline="0">
                  <a:ln/>
                  <a:solidFill>
                    <a:srgbClr val="000000"/>
                  </a:solidFill>
                  <a:latin typeface="AvenirNext LT Com Cn" panose="020B0506020202020204" pitchFamily="34" charset="0"/>
                  <a:sym typeface="AvenirNext LT Com Regular"/>
                  <a:rtl val="0"/>
                </a:rPr>
                <a:t>Premium vs. U.S.</a:t>
              </a:r>
              <a:endParaRPr lang="en-MX" sz="800" b="1" spc="0" baseline="0">
                <a:ln/>
                <a:solidFill>
                  <a:srgbClr val="000000"/>
                </a:solidFill>
                <a:latin typeface="AvenirNext LT Com Cn" panose="020B0506020202020204" pitchFamily="34" charset="0"/>
                <a:sym typeface="AvenirNext LT Com Regular"/>
                <a:rtl val="0"/>
              </a:endParaRPr>
            </a:p>
          </p:txBody>
        </p:sp>
        <p:cxnSp>
          <p:nvCxnSpPr>
            <p:cNvPr id="22" name="Straight Arrow Connector 21">
              <a:extLst>
                <a:ext uri="{FF2B5EF4-FFF2-40B4-BE49-F238E27FC236}">
                  <a16:creationId xmlns:a16="http://schemas.microsoft.com/office/drawing/2014/main" id="{BB64E308-C1A2-0C12-2907-B7794E6FE4A2}"/>
                </a:ext>
                <a:ext uri="{C183D7F6-B498-43B3-948B-1728B52AA6E4}">
                  <adec:decorative xmlns:adec="http://schemas.microsoft.com/office/drawing/2017/decorative" val="1"/>
                </a:ext>
              </a:extLst>
            </p:cNvPr>
            <p:cNvCxnSpPr>
              <a:cxnSpLocks/>
            </p:cNvCxnSpPr>
            <p:nvPr/>
          </p:nvCxnSpPr>
          <p:spPr>
            <a:xfrm flipH="1">
              <a:off x="6348841" y="5398507"/>
              <a:ext cx="166921" cy="0"/>
            </a:xfrm>
            <a:prstGeom prst="straightConnector1">
              <a:avLst/>
            </a:prstGeom>
            <a:noFill/>
            <a:ln w="6350" cap="flat">
              <a:solidFill>
                <a:schemeClr val="tx1"/>
              </a:solidFill>
              <a:prstDash val="solid"/>
              <a:miter lim="400000"/>
              <a:headEnd type="none"/>
              <a:tailEnd type="triangle" w="sm" len="sm"/>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F1E1230D-7196-EA55-8A90-4C4D5911733A}"/>
                </a:ext>
                <a:ext uri="{C183D7F6-B498-43B3-948B-1728B52AA6E4}">
                  <adec:decorative xmlns:adec="http://schemas.microsoft.com/office/drawing/2017/decorative" val="1"/>
                </a:ext>
              </a:extLst>
            </p:cNvPr>
            <p:cNvCxnSpPr>
              <a:cxnSpLocks/>
            </p:cNvCxnSpPr>
            <p:nvPr/>
          </p:nvCxnSpPr>
          <p:spPr>
            <a:xfrm>
              <a:off x="8014674" y="5398507"/>
              <a:ext cx="166921" cy="0"/>
            </a:xfrm>
            <a:prstGeom prst="straightConnector1">
              <a:avLst/>
            </a:prstGeom>
            <a:noFill/>
            <a:ln w="6350" cap="flat">
              <a:solidFill>
                <a:schemeClr val="tx1"/>
              </a:solidFill>
              <a:prstDash val="solid"/>
              <a:miter lim="400000"/>
              <a:headEnd type="none"/>
              <a:tailEnd type="triangle" w="sm" len="sm"/>
            </a:ln>
            <a:effectLst/>
            <a:sp3d/>
          </p:spPr>
          <p:style>
            <a:lnRef idx="0">
              <a:scrgbClr r="0" g="0" b="0"/>
            </a:lnRef>
            <a:fillRef idx="0">
              <a:scrgbClr r="0" g="0" b="0"/>
            </a:fillRef>
            <a:effectRef idx="0">
              <a:scrgbClr r="0" g="0" b="0"/>
            </a:effectRef>
            <a:fontRef idx="none"/>
          </p:style>
        </p:cxnSp>
      </p:grpSp>
      <p:grpSp>
        <p:nvGrpSpPr>
          <p:cNvPr id="24" name="Group 23">
            <a:extLst>
              <a:ext uri="{FF2B5EF4-FFF2-40B4-BE49-F238E27FC236}">
                <a16:creationId xmlns:a16="http://schemas.microsoft.com/office/drawing/2014/main" id="{F1A8ED5B-6496-47AF-D345-1D5B8FA01D13}"/>
              </a:ext>
              <a:ext uri="{C183D7F6-B498-43B3-948B-1728B52AA6E4}">
                <adec:decorative xmlns:adec="http://schemas.microsoft.com/office/drawing/2017/decorative" val="1"/>
              </a:ext>
            </a:extLst>
          </p:cNvPr>
          <p:cNvGrpSpPr/>
          <p:nvPr/>
        </p:nvGrpSpPr>
        <p:grpSpPr>
          <a:xfrm>
            <a:off x="5767931" y="5521198"/>
            <a:ext cx="2210541" cy="123111"/>
            <a:chOff x="1927279" y="5874554"/>
            <a:chExt cx="2210541" cy="123111"/>
          </a:xfrm>
        </p:grpSpPr>
        <p:sp>
          <p:nvSpPr>
            <p:cNvPr id="25" name="TextBox 24">
              <a:extLst>
                <a:ext uri="{FF2B5EF4-FFF2-40B4-BE49-F238E27FC236}">
                  <a16:creationId xmlns:a16="http://schemas.microsoft.com/office/drawing/2014/main" id="{D44B2CD2-C54F-7DA7-5082-767AA761D659}"/>
                </a:ext>
              </a:extLst>
            </p:cNvPr>
            <p:cNvSpPr txBox="1"/>
            <p:nvPr/>
          </p:nvSpPr>
          <p:spPr>
            <a:xfrm>
              <a:off x="1927279"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-50</a:t>
              </a:r>
            </a:p>
          </p:txBody>
        </p:sp>
        <p:sp>
          <p:nvSpPr>
            <p:cNvPr id="26" name="TextBox 25">
              <a:extLst>
                <a:ext uri="{FF2B5EF4-FFF2-40B4-BE49-F238E27FC236}">
                  <a16:creationId xmlns:a16="http://schemas.microsoft.com/office/drawing/2014/main" id="{2B45AFB1-881B-B0A0-9813-3651F0F3E9BC}"/>
                </a:ext>
              </a:extLst>
            </p:cNvPr>
            <p:cNvSpPr txBox="1"/>
            <p:nvPr/>
          </p:nvSpPr>
          <p:spPr>
            <a:xfrm>
              <a:off x="2234825"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-40</a:t>
              </a:r>
            </a:p>
          </p:txBody>
        </p:sp>
        <p:sp>
          <p:nvSpPr>
            <p:cNvPr id="27" name="TextBox 26">
              <a:extLst>
                <a:ext uri="{FF2B5EF4-FFF2-40B4-BE49-F238E27FC236}">
                  <a16:creationId xmlns:a16="http://schemas.microsoft.com/office/drawing/2014/main" id="{440A3B6D-E626-47FE-CB87-485A588689CC}"/>
                </a:ext>
              </a:extLst>
            </p:cNvPr>
            <p:cNvSpPr txBox="1"/>
            <p:nvPr/>
          </p:nvSpPr>
          <p:spPr>
            <a:xfrm>
              <a:off x="2542371"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-30</a:t>
              </a:r>
            </a:p>
          </p:txBody>
        </p:sp>
        <p:sp>
          <p:nvSpPr>
            <p:cNvPr id="28" name="TextBox 27">
              <a:extLst>
                <a:ext uri="{FF2B5EF4-FFF2-40B4-BE49-F238E27FC236}">
                  <a16:creationId xmlns:a16="http://schemas.microsoft.com/office/drawing/2014/main" id="{27E4705E-B337-0CB6-9E49-C6AADDDD8AC1}"/>
                </a:ext>
              </a:extLst>
            </p:cNvPr>
            <p:cNvSpPr txBox="1"/>
            <p:nvPr/>
          </p:nvSpPr>
          <p:spPr>
            <a:xfrm>
              <a:off x="2849917"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-20</a:t>
              </a:r>
            </a:p>
          </p:txBody>
        </p:sp>
        <p:sp>
          <p:nvSpPr>
            <p:cNvPr id="29" name="TextBox 28">
              <a:extLst>
                <a:ext uri="{FF2B5EF4-FFF2-40B4-BE49-F238E27FC236}">
                  <a16:creationId xmlns:a16="http://schemas.microsoft.com/office/drawing/2014/main" id="{622D7205-E94B-3534-6ACC-30F8523C8B26}"/>
                </a:ext>
              </a:extLst>
            </p:cNvPr>
            <p:cNvSpPr txBox="1"/>
            <p:nvPr/>
          </p:nvSpPr>
          <p:spPr>
            <a:xfrm>
              <a:off x="3157463"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-10</a:t>
              </a:r>
            </a:p>
          </p:txBody>
        </p:sp>
        <p:sp>
          <p:nvSpPr>
            <p:cNvPr id="30" name="TextBox 29">
              <a:extLst>
                <a:ext uri="{FF2B5EF4-FFF2-40B4-BE49-F238E27FC236}">
                  <a16:creationId xmlns:a16="http://schemas.microsoft.com/office/drawing/2014/main" id="{8E8EC69E-3EE7-272B-2EE8-B3B509C65D5C}"/>
                </a:ext>
              </a:extLst>
            </p:cNvPr>
            <p:cNvSpPr txBox="1"/>
            <p:nvPr/>
          </p:nvSpPr>
          <p:spPr>
            <a:xfrm>
              <a:off x="3465007" y="5874554"/>
              <a:ext cx="5931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0</a:t>
              </a:r>
            </a:p>
          </p:txBody>
        </p:sp>
        <p:sp>
          <p:nvSpPr>
            <p:cNvPr id="31" name="TextBox 30">
              <a:extLst>
                <a:ext uri="{FF2B5EF4-FFF2-40B4-BE49-F238E27FC236}">
                  <a16:creationId xmlns:a16="http://schemas.microsoft.com/office/drawing/2014/main" id="{1C9AFEF7-07A6-70B0-B298-E4C363079CD0}"/>
                </a:ext>
              </a:extLst>
            </p:cNvPr>
            <p:cNvSpPr txBox="1"/>
            <p:nvPr/>
          </p:nvSpPr>
          <p:spPr>
            <a:xfrm>
              <a:off x="3716422" y="5874554"/>
              <a:ext cx="11862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10</a:t>
              </a:r>
            </a:p>
          </p:txBody>
        </p:sp>
        <p:sp>
          <p:nvSpPr>
            <p:cNvPr id="32" name="TextBox 31">
              <a:extLst>
                <a:ext uri="{FF2B5EF4-FFF2-40B4-BE49-F238E27FC236}">
                  <a16:creationId xmlns:a16="http://schemas.microsoft.com/office/drawing/2014/main" id="{78C532EF-89FA-B216-2323-1A50D287E534}"/>
                </a:ext>
              </a:extLst>
            </p:cNvPr>
            <p:cNvSpPr txBox="1"/>
            <p:nvPr/>
          </p:nvSpPr>
          <p:spPr>
            <a:xfrm>
              <a:off x="4019198" y="5874554"/>
              <a:ext cx="11862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20</a:t>
              </a:r>
            </a:p>
          </p:txBody>
        </p:sp>
      </p:grpSp>
      <p:sp>
        <p:nvSpPr>
          <p:cNvPr id="33" name="Rectangle 32" descr="Bar chart illustrates forward P/E ratios for sectors in the MSCI ACWI ex USA Index relative to the S&amp;P 500 Index, comparing current ratios with their 20-year averages. All the sectors are exhibiting current ratios that are below their respective 20-year averages and below 0, signifying a valuation discount versus the US For the 20-year average, all sectors except healthcare show a discount to the US The sectors shown include healthcare, industrials, materials, financials, communication services, consumer staples, information technology, energy and consumer discretionary. The chart also includes a current relative ratio for the index itself, which is below its 20-year average, at negative 32% for current and negative 20% for 20-year average.">
            <a:extLst>
              <a:ext uri="{FF2B5EF4-FFF2-40B4-BE49-F238E27FC236}">
                <a16:creationId xmlns:a16="http://schemas.microsoft.com/office/drawing/2014/main" id="{E175A0D5-74EF-2D02-F65A-85948409A601}"/>
              </a:ext>
              <a:ext uri="{C183D7F6-B498-43B3-948B-1728B52AA6E4}">
                <adec:decorative xmlns:adec="http://schemas.microsoft.com/office/drawing/2017/decorative" val="0"/>
              </a:ext>
            </a:extLst>
          </p:cNvPr>
          <p:cNvSpPr/>
          <p:nvPr/>
        </p:nvSpPr>
        <p:spPr>
          <a:xfrm>
            <a:off x="5858001" y="4088681"/>
            <a:ext cx="2078770" cy="302400"/>
          </a:xfrm>
          <a:prstGeom prst="rect">
            <a:avLst/>
          </a:prstGeom>
          <a:solidFill>
            <a:srgbClr val="DBE8E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 name="Footer Placeholder 4">
            <a:extLst>
              <a:ext uri="{FF2B5EF4-FFF2-40B4-BE49-F238E27FC236}">
                <a16:creationId xmlns:a16="http://schemas.microsoft.com/office/drawing/2014/main" id="{DF90F620-3C76-69F6-A0F5-099144CAA1BE}"/>
              </a:ext>
              <a:ext uri="{C183D7F6-B498-43B3-948B-1728B52AA6E4}">
                <adec:decorative xmlns:adec="http://schemas.microsoft.com/office/drawing/2017/decorative" val="0"/>
              </a:ext>
            </a:extLst>
          </p:cNvPr>
          <p:cNvSpPr txBox="1">
            <a:spLocks/>
          </p:cNvSpPr>
          <p:nvPr/>
        </p:nvSpPr>
        <p:spPr>
          <a:xfrm>
            <a:off x="4686300" y="5817145"/>
            <a:ext cx="4032250" cy="50187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FactSet. As of 6/30/26. Relative forward P/E (price-to-earnings ratio) is calculated by dividing the forward P/E ratio for the MSCI ACWI ex USA Index by the forward P/E ratio for the S&amp;P 500 Index.</a:t>
            </a:r>
          </a:p>
        </p:txBody>
      </p:sp>
      <p:sp>
        <p:nvSpPr>
          <p:cNvPr id="5" name="Slide Number Placeholder 4">
            <a:extLst>
              <a:ext uri="{FF2B5EF4-FFF2-40B4-BE49-F238E27FC236}">
                <a16:creationId xmlns:a16="http://schemas.microsoft.com/office/drawing/2014/main" id="{92B77BF0-23C2-7BAA-958C-8CCFE2CED618}"/>
              </a:ext>
              <a:ext uri="{C183D7F6-B498-43B3-948B-1728B52AA6E4}">
                <adec:decorative xmlns:adec="http://schemas.microsoft.com/office/drawing/2017/decorative" val="1"/>
              </a:ext>
            </a:extLst>
          </p:cNvPr>
          <p:cNvSpPr>
            <a:spLocks noGrp="1"/>
          </p:cNvSpPr>
          <p:nvPr>
            <p:ph type="sldNum" sz="quarter" idx="11"/>
          </p:nvPr>
        </p:nvSpPr>
        <p:spPr>
          <a:xfrm>
            <a:off x="8181595" y="6464055"/>
            <a:ext cx="533735" cy="126509"/>
          </a:xfrm>
        </p:spPr>
        <p:txBody>
          <a:bodyPr/>
          <a:lstStyle/>
          <a:p>
            <a:fld id="{86CB4B4D-7CA3-9044-876B-883B54F8677D}" type="slidenum">
              <a:rPr lang="en-MX" smtClean="0"/>
              <a:pPr/>
              <a:t>19</a:t>
            </a:fld>
            <a:endParaRPr lang="en-MX"/>
          </a:p>
        </p:txBody>
      </p:sp>
      <p:grpSp>
        <p:nvGrpSpPr>
          <p:cNvPr id="34" name="Graphic 20">
            <a:extLst>
              <a:ext uri="{FF2B5EF4-FFF2-40B4-BE49-F238E27FC236}">
                <a16:creationId xmlns:a16="http://schemas.microsoft.com/office/drawing/2014/main" id="{C9326734-2BB2-DCDD-BAEF-1DE23DBD0EDA}"/>
              </a:ext>
              <a:ext uri="{C183D7F6-B498-43B3-948B-1728B52AA6E4}">
                <adec:decorative xmlns:adec="http://schemas.microsoft.com/office/drawing/2017/decorative" val="1"/>
              </a:ext>
            </a:extLst>
          </p:cNvPr>
          <p:cNvGrpSpPr/>
          <p:nvPr/>
        </p:nvGrpSpPr>
        <p:grpSpPr>
          <a:xfrm rot="5400000">
            <a:off x="4626704" y="1988152"/>
            <a:ext cx="3328509" cy="3291634"/>
            <a:chOff x="522368" y="2218180"/>
            <a:chExt cx="3328509" cy="3291634"/>
          </a:xfrm>
        </p:grpSpPr>
        <p:sp>
          <p:nvSpPr>
            <p:cNvPr id="35" name="Freeform 34">
              <a:extLst>
                <a:ext uri="{FF2B5EF4-FFF2-40B4-BE49-F238E27FC236}">
                  <a16:creationId xmlns:a16="http://schemas.microsoft.com/office/drawing/2014/main" id="{C78BDF4F-F905-BB3F-5EC5-F7938AE0BBBB}"/>
                </a:ext>
              </a:extLst>
            </p:cNvPr>
            <p:cNvSpPr/>
            <p:nvPr/>
          </p:nvSpPr>
          <p:spPr>
            <a:xfrm>
              <a:off x="522368" y="2218180"/>
              <a:ext cx="3328509" cy="2082030"/>
            </a:xfrm>
            <a:custGeom>
              <a:avLst/>
              <a:gdLst>
                <a:gd name="csX0" fmla="*/ 34 w 3328509"/>
                <a:gd name="csY0" fmla="*/ -358 h 2082030"/>
                <a:gd name="csX1" fmla="*/ 34 w 3328509"/>
                <a:gd name="csY1" fmla="*/ 2081673 h 2082030"/>
                <a:gd name="csX2" fmla="*/ 302626 w 3328509"/>
                <a:gd name="csY2" fmla="*/ -358 h 2082030"/>
                <a:gd name="csX3" fmla="*/ 302626 w 3328509"/>
                <a:gd name="csY3" fmla="*/ 2081673 h 2082030"/>
                <a:gd name="csX4" fmla="*/ 605218 w 3328509"/>
                <a:gd name="csY4" fmla="*/ -358 h 2082030"/>
                <a:gd name="csX5" fmla="*/ 605218 w 3328509"/>
                <a:gd name="csY5" fmla="*/ 2081673 h 2082030"/>
                <a:gd name="csX6" fmla="*/ 907809 w 3328509"/>
                <a:gd name="csY6" fmla="*/ -358 h 2082030"/>
                <a:gd name="csX7" fmla="*/ 907809 w 3328509"/>
                <a:gd name="csY7" fmla="*/ 2081673 h 2082030"/>
                <a:gd name="csX8" fmla="*/ 1210401 w 3328509"/>
                <a:gd name="csY8" fmla="*/ -358 h 2082030"/>
                <a:gd name="csX9" fmla="*/ 1210401 w 3328509"/>
                <a:gd name="csY9" fmla="*/ 2081673 h 2082030"/>
                <a:gd name="csX10" fmla="*/ 1512993 w 3328509"/>
                <a:gd name="csY10" fmla="*/ -358 h 2082030"/>
                <a:gd name="csX11" fmla="*/ 1512993 w 3328509"/>
                <a:gd name="csY11" fmla="*/ 2081673 h 2082030"/>
                <a:gd name="csX12" fmla="*/ 1815585 w 3328509"/>
                <a:gd name="csY12" fmla="*/ -358 h 2082030"/>
                <a:gd name="csX13" fmla="*/ 1815585 w 3328509"/>
                <a:gd name="csY13" fmla="*/ 2081673 h 2082030"/>
                <a:gd name="csX14" fmla="*/ 2118177 w 3328509"/>
                <a:gd name="csY14" fmla="*/ -358 h 2082030"/>
                <a:gd name="csX15" fmla="*/ 2118177 w 3328509"/>
                <a:gd name="csY15" fmla="*/ 2081673 h 2082030"/>
                <a:gd name="csX16" fmla="*/ 2420768 w 3328509"/>
                <a:gd name="csY16" fmla="*/ -358 h 2082030"/>
                <a:gd name="csX17" fmla="*/ 2420768 w 3328509"/>
                <a:gd name="csY17" fmla="*/ 2081673 h 2082030"/>
                <a:gd name="csX18" fmla="*/ 2723360 w 3328509"/>
                <a:gd name="csY18" fmla="*/ -358 h 2082030"/>
                <a:gd name="csX19" fmla="*/ 2723360 w 3328509"/>
                <a:gd name="csY19" fmla="*/ 2081673 h 2082030"/>
                <a:gd name="csX20" fmla="*/ 3025952 w 3328509"/>
                <a:gd name="csY20" fmla="*/ -358 h 2082030"/>
                <a:gd name="csX21" fmla="*/ 3025952 w 3328509"/>
                <a:gd name="csY21" fmla="*/ 2081673 h 2082030"/>
                <a:gd name="csX22" fmla="*/ 3328544 w 3328509"/>
                <a:gd name="csY22" fmla="*/ -358 h 2082030"/>
                <a:gd name="csX23" fmla="*/ 3328544 w 3328509"/>
                <a:gd name="csY23" fmla="*/ 2081673 h 2082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328509" h="2082030">
                  <a:moveTo>
                    <a:pt x="34" y="-358"/>
                  </a:moveTo>
                  <a:lnTo>
                    <a:pt x="34" y="2081673"/>
                  </a:lnTo>
                  <a:moveTo>
                    <a:pt x="302626" y="-358"/>
                  </a:moveTo>
                  <a:lnTo>
                    <a:pt x="302626" y="2081673"/>
                  </a:lnTo>
                  <a:moveTo>
                    <a:pt x="605218" y="-358"/>
                  </a:moveTo>
                  <a:lnTo>
                    <a:pt x="605218" y="2081673"/>
                  </a:lnTo>
                  <a:moveTo>
                    <a:pt x="907809" y="-358"/>
                  </a:moveTo>
                  <a:lnTo>
                    <a:pt x="907809" y="2081673"/>
                  </a:lnTo>
                  <a:moveTo>
                    <a:pt x="1210401" y="-358"/>
                  </a:moveTo>
                  <a:lnTo>
                    <a:pt x="1210401" y="2081673"/>
                  </a:lnTo>
                  <a:moveTo>
                    <a:pt x="1512993" y="-358"/>
                  </a:moveTo>
                  <a:lnTo>
                    <a:pt x="1512993" y="2081673"/>
                  </a:lnTo>
                  <a:moveTo>
                    <a:pt x="1815585" y="-358"/>
                  </a:moveTo>
                  <a:lnTo>
                    <a:pt x="1815585" y="2081673"/>
                  </a:lnTo>
                  <a:moveTo>
                    <a:pt x="2118177" y="-358"/>
                  </a:moveTo>
                  <a:lnTo>
                    <a:pt x="2118177" y="2081673"/>
                  </a:lnTo>
                  <a:moveTo>
                    <a:pt x="2420768" y="-358"/>
                  </a:moveTo>
                  <a:lnTo>
                    <a:pt x="2420768" y="2081673"/>
                  </a:lnTo>
                  <a:moveTo>
                    <a:pt x="2723360" y="-358"/>
                  </a:moveTo>
                  <a:lnTo>
                    <a:pt x="2723360" y="2081673"/>
                  </a:lnTo>
                  <a:moveTo>
                    <a:pt x="3025952" y="-358"/>
                  </a:moveTo>
                  <a:lnTo>
                    <a:pt x="3025952" y="2081673"/>
                  </a:lnTo>
                  <a:moveTo>
                    <a:pt x="3328544" y="-358"/>
                  </a:moveTo>
                  <a:lnTo>
                    <a:pt x="3328544" y="2081673"/>
                  </a:lnTo>
                </a:path>
              </a:pathLst>
            </a:custGeom>
            <a:noFill/>
            <a:ln w="3175" cap="flat">
              <a:solidFill>
                <a:srgbClr val="D9D9D9"/>
              </a:solidFill>
              <a:prstDash val="solid"/>
              <a:round/>
            </a:ln>
          </p:spPr>
          <p:txBody>
            <a:bodyPr/>
            <a:lstStyle/>
            <a:p>
              <a:endParaRPr lang="en-MX"/>
            </a:p>
          </p:txBody>
        </p:sp>
        <p:sp>
          <p:nvSpPr>
            <p:cNvPr id="36" name="Freeform 35">
              <a:extLst>
                <a:ext uri="{FF2B5EF4-FFF2-40B4-BE49-F238E27FC236}">
                  <a16:creationId xmlns:a16="http://schemas.microsoft.com/office/drawing/2014/main" id="{5B43C911-152A-D679-5B5C-DEFEEAAFA6AE}"/>
                </a:ext>
              </a:extLst>
            </p:cNvPr>
            <p:cNvSpPr/>
            <p:nvPr/>
          </p:nvSpPr>
          <p:spPr>
            <a:xfrm>
              <a:off x="616508" y="2567423"/>
              <a:ext cx="3133506" cy="1161907"/>
            </a:xfrm>
            <a:custGeom>
              <a:avLst/>
              <a:gdLst>
                <a:gd name="csX0" fmla="*/ 34 w 3133506"/>
                <a:gd name="csY0" fmla="*/ -358 h 1161907"/>
                <a:gd name="csX1" fmla="*/ 107622 w 3133506"/>
                <a:gd name="csY1" fmla="*/ -358 h 1161907"/>
                <a:gd name="csX2" fmla="*/ 107622 w 3133506"/>
                <a:gd name="csY2" fmla="*/ 248142 h 1161907"/>
                <a:gd name="csX3" fmla="*/ 34 w 3133506"/>
                <a:gd name="csY3" fmla="*/ 248142 h 1161907"/>
                <a:gd name="csX4" fmla="*/ 302626 w 3133506"/>
                <a:gd name="csY4" fmla="*/ 704846 h 1161907"/>
                <a:gd name="csX5" fmla="*/ 410214 w 3133506"/>
                <a:gd name="csY5" fmla="*/ 704846 h 1161907"/>
                <a:gd name="csX6" fmla="*/ 410214 w 3133506"/>
                <a:gd name="csY6" fmla="*/ 248142 h 1161907"/>
                <a:gd name="csX7" fmla="*/ 302626 w 3133506"/>
                <a:gd name="csY7" fmla="*/ 248142 h 1161907"/>
                <a:gd name="csX8" fmla="*/ 605218 w 3133506"/>
                <a:gd name="csY8" fmla="*/ 610819 h 1161907"/>
                <a:gd name="csX9" fmla="*/ 712806 w 3133506"/>
                <a:gd name="csY9" fmla="*/ 610819 h 1161907"/>
                <a:gd name="csX10" fmla="*/ 712806 w 3133506"/>
                <a:gd name="csY10" fmla="*/ 248142 h 1161907"/>
                <a:gd name="csX11" fmla="*/ 605218 w 3133506"/>
                <a:gd name="csY11" fmla="*/ 248142 h 1161907"/>
                <a:gd name="csX12" fmla="*/ 907809 w 3133506"/>
                <a:gd name="csY12" fmla="*/ 758576 h 1161907"/>
                <a:gd name="csX13" fmla="*/ 1015398 w 3133506"/>
                <a:gd name="csY13" fmla="*/ 758576 h 1161907"/>
                <a:gd name="csX14" fmla="*/ 1015398 w 3133506"/>
                <a:gd name="csY14" fmla="*/ 248142 h 1161907"/>
                <a:gd name="csX15" fmla="*/ 907809 w 3133506"/>
                <a:gd name="csY15" fmla="*/ 248142 h 1161907"/>
                <a:gd name="csX16" fmla="*/ 1210401 w 3133506"/>
                <a:gd name="csY16" fmla="*/ 819022 h 1161907"/>
                <a:gd name="csX17" fmla="*/ 1317989 w 3133506"/>
                <a:gd name="csY17" fmla="*/ 819022 h 1161907"/>
                <a:gd name="csX18" fmla="*/ 1317989 w 3133506"/>
                <a:gd name="csY18" fmla="*/ 248142 h 1161907"/>
                <a:gd name="csX19" fmla="*/ 1210401 w 3133506"/>
                <a:gd name="csY19" fmla="*/ 248142 h 1161907"/>
                <a:gd name="csX20" fmla="*/ 1512993 w 3133506"/>
                <a:gd name="csY20" fmla="*/ 510075 h 1161907"/>
                <a:gd name="csX21" fmla="*/ 1620581 w 3133506"/>
                <a:gd name="csY21" fmla="*/ 510075 h 1161907"/>
                <a:gd name="csX22" fmla="*/ 1620581 w 3133506"/>
                <a:gd name="csY22" fmla="*/ 248142 h 1161907"/>
                <a:gd name="csX23" fmla="*/ 1512993 w 3133506"/>
                <a:gd name="csY23" fmla="*/ 248142 h 1161907"/>
                <a:gd name="csX24" fmla="*/ 1815585 w 3133506"/>
                <a:gd name="csY24" fmla="*/ 322021 h 1161907"/>
                <a:gd name="csX25" fmla="*/ 1923173 w 3133506"/>
                <a:gd name="csY25" fmla="*/ 322021 h 1161907"/>
                <a:gd name="csX26" fmla="*/ 1923173 w 3133506"/>
                <a:gd name="csY26" fmla="*/ 248142 h 1161907"/>
                <a:gd name="csX27" fmla="*/ 1815585 w 3133506"/>
                <a:gd name="csY27" fmla="*/ 248142 h 1161907"/>
                <a:gd name="csX28" fmla="*/ 2118177 w 3133506"/>
                <a:gd name="csY28" fmla="*/ 839170 h 1161907"/>
                <a:gd name="csX29" fmla="*/ 2225765 w 3133506"/>
                <a:gd name="csY29" fmla="*/ 839170 h 1161907"/>
                <a:gd name="csX30" fmla="*/ 2225765 w 3133506"/>
                <a:gd name="csY30" fmla="*/ 248142 h 1161907"/>
                <a:gd name="csX31" fmla="*/ 2118177 w 3133506"/>
                <a:gd name="csY31" fmla="*/ 248142 h 1161907"/>
                <a:gd name="csX32" fmla="*/ 2420768 w 3133506"/>
                <a:gd name="csY32" fmla="*/ 536940 h 1161907"/>
                <a:gd name="csX33" fmla="*/ 2528357 w 3133506"/>
                <a:gd name="csY33" fmla="*/ 536940 h 1161907"/>
                <a:gd name="csX34" fmla="*/ 2528357 w 3133506"/>
                <a:gd name="csY34" fmla="*/ 248142 h 1161907"/>
                <a:gd name="csX35" fmla="*/ 2420768 w 3133506"/>
                <a:gd name="csY35" fmla="*/ 248142 h 1161907"/>
                <a:gd name="csX36" fmla="*/ 2723360 w 3133506"/>
                <a:gd name="csY36" fmla="*/ 872752 h 1161907"/>
                <a:gd name="csX37" fmla="*/ 2830948 w 3133506"/>
                <a:gd name="csY37" fmla="*/ 872752 h 1161907"/>
                <a:gd name="csX38" fmla="*/ 2830948 w 3133506"/>
                <a:gd name="csY38" fmla="*/ 248142 h 1161907"/>
                <a:gd name="csX39" fmla="*/ 2723360 w 3133506"/>
                <a:gd name="csY39" fmla="*/ 248142 h 1161907"/>
                <a:gd name="csX40" fmla="*/ 3025952 w 3133506"/>
                <a:gd name="csY40" fmla="*/ 1161549 h 1161907"/>
                <a:gd name="csX41" fmla="*/ 3133540 w 3133506"/>
                <a:gd name="csY41" fmla="*/ 1161549 h 1161907"/>
                <a:gd name="csX42" fmla="*/ 3133540 w 3133506"/>
                <a:gd name="csY42" fmla="*/ 248142 h 1161907"/>
                <a:gd name="csX43" fmla="*/ 3025952 w 3133506"/>
                <a:gd name="csY43" fmla="*/ 248142 h 1161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3133506" h="1161907">
                  <a:moveTo>
                    <a:pt x="34" y="-358"/>
                  </a:moveTo>
                  <a:lnTo>
                    <a:pt x="107622" y="-358"/>
                  </a:lnTo>
                  <a:lnTo>
                    <a:pt x="107622" y="248142"/>
                  </a:lnTo>
                  <a:lnTo>
                    <a:pt x="34" y="248142"/>
                  </a:lnTo>
                  <a:close/>
                  <a:moveTo>
                    <a:pt x="302626" y="704846"/>
                  </a:moveTo>
                  <a:lnTo>
                    <a:pt x="410214" y="704846"/>
                  </a:lnTo>
                  <a:lnTo>
                    <a:pt x="410214" y="248142"/>
                  </a:lnTo>
                  <a:lnTo>
                    <a:pt x="302626" y="248142"/>
                  </a:lnTo>
                  <a:close/>
                  <a:moveTo>
                    <a:pt x="605218" y="610819"/>
                  </a:moveTo>
                  <a:lnTo>
                    <a:pt x="712806" y="610819"/>
                  </a:lnTo>
                  <a:lnTo>
                    <a:pt x="712806" y="248142"/>
                  </a:lnTo>
                  <a:lnTo>
                    <a:pt x="605218" y="248142"/>
                  </a:lnTo>
                  <a:close/>
                  <a:moveTo>
                    <a:pt x="907809" y="758576"/>
                  </a:moveTo>
                  <a:lnTo>
                    <a:pt x="1015398" y="758576"/>
                  </a:lnTo>
                  <a:lnTo>
                    <a:pt x="1015398" y="248142"/>
                  </a:lnTo>
                  <a:lnTo>
                    <a:pt x="907809" y="248142"/>
                  </a:lnTo>
                  <a:close/>
                  <a:moveTo>
                    <a:pt x="1210401" y="819022"/>
                  </a:moveTo>
                  <a:lnTo>
                    <a:pt x="1317989" y="819022"/>
                  </a:lnTo>
                  <a:lnTo>
                    <a:pt x="1317989" y="248142"/>
                  </a:lnTo>
                  <a:lnTo>
                    <a:pt x="1210401" y="248142"/>
                  </a:lnTo>
                  <a:close/>
                  <a:moveTo>
                    <a:pt x="1512993" y="510075"/>
                  </a:moveTo>
                  <a:lnTo>
                    <a:pt x="1620581" y="510075"/>
                  </a:lnTo>
                  <a:lnTo>
                    <a:pt x="1620581" y="248142"/>
                  </a:lnTo>
                  <a:lnTo>
                    <a:pt x="1512993" y="248142"/>
                  </a:lnTo>
                  <a:close/>
                  <a:moveTo>
                    <a:pt x="1815585" y="322021"/>
                  </a:moveTo>
                  <a:lnTo>
                    <a:pt x="1923173" y="322021"/>
                  </a:lnTo>
                  <a:lnTo>
                    <a:pt x="1923173" y="248142"/>
                  </a:lnTo>
                  <a:lnTo>
                    <a:pt x="1815585" y="248142"/>
                  </a:lnTo>
                  <a:close/>
                  <a:moveTo>
                    <a:pt x="2118177" y="839170"/>
                  </a:moveTo>
                  <a:lnTo>
                    <a:pt x="2225765" y="839170"/>
                  </a:lnTo>
                  <a:lnTo>
                    <a:pt x="2225765" y="248142"/>
                  </a:lnTo>
                  <a:lnTo>
                    <a:pt x="2118177" y="248142"/>
                  </a:lnTo>
                  <a:close/>
                  <a:moveTo>
                    <a:pt x="2420768" y="536940"/>
                  </a:moveTo>
                  <a:lnTo>
                    <a:pt x="2528357" y="536940"/>
                  </a:lnTo>
                  <a:lnTo>
                    <a:pt x="2528357" y="248142"/>
                  </a:lnTo>
                  <a:lnTo>
                    <a:pt x="2420768" y="248142"/>
                  </a:lnTo>
                  <a:close/>
                  <a:moveTo>
                    <a:pt x="2723360" y="872752"/>
                  </a:moveTo>
                  <a:lnTo>
                    <a:pt x="2830948" y="872752"/>
                  </a:lnTo>
                  <a:lnTo>
                    <a:pt x="2830948" y="248142"/>
                  </a:lnTo>
                  <a:lnTo>
                    <a:pt x="2723360" y="248142"/>
                  </a:lnTo>
                  <a:close/>
                  <a:moveTo>
                    <a:pt x="3025952" y="1161549"/>
                  </a:moveTo>
                  <a:lnTo>
                    <a:pt x="3133540" y="1161549"/>
                  </a:lnTo>
                  <a:lnTo>
                    <a:pt x="3133540" y="248142"/>
                  </a:lnTo>
                  <a:lnTo>
                    <a:pt x="3025952" y="248142"/>
                  </a:lnTo>
                  <a:close/>
                </a:path>
              </a:pathLst>
            </a:custGeom>
            <a:solidFill>
              <a:srgbClr val="0F3766"/>
            </a:solidFill>
            <a:ln w="3175" cap="flat">
              <a:solidFill>
                <a:srgbClr val="0F3766"/>
              </a:solidFill>
              <a:prstDash val="solid"/>
              <a:miter/>
            </a:ln>
          </p:spPr>
          <p:txBody>
            <a:bodyPr/>
            <a:lstStyle/>
            <a:p>
              <a:endParaRPr lang="en-MX"/>
            </a:p>
          </p:txBody>
        </p:sp>
        <p:sp>
          <p:nvSpPr>
            <p:cNvPr id="37" name="Freeform 36">
              <a:extLst>
                <a:ext uri="{FF2B5EF4-FFF2-40B4-BE49-F238E27FC236}">
                  <a16:creationId xmlns:a16="http://schemas.microsoft.com/office/drawing/2014/main" id="{3F82ED98-1AE0-4A64-7891-39EB0EC6A79A}"/>
                </a:ext>
              </a:extLst>
            </p:cNvPr>
            <p:cNvSpPr/>
            <p:nvPr/>
          </p:nvSpPr>
          <p:spPr>
            <a:xfrm>
              <a:off x="522368" y="2815924"/>
              <a:ext cx="3328509" cy="6716"/>
            </a:xfrm>
            <a:custGeom>
              <a:avLst/>
              <a:gdLst>
                <a:gd name="csX0" fmla="*/ 34 w 3328509"/>
                <a:gd name="csY0" fmla="*/ -358 h 6716"/>
                <a:gd name="csX1" fmla="*/ 3328544 w 3328509"/>
                <a:gd name="csY1" fmla="*/ -358 h 6716"/>
              </a:gdLst>
              <a:ahLst/>
              <a:cxnLst>
                <a:cxn ang="0">
                  <a:pos x="csX0" y="csY0"/>
                </a:cxn>
                <a:cxn ang="0">
                  <a:pos x="csX1" y="csY1"/>
                </a:cxn>
              </a:cxnLst>
              <a:rect l="l" t="t" r="r" b="b"/>
              <a:pathLst>
                <a:path w="3328509" h="6716">
                  <a:moveTo>
                    <a:pt x="34" y="-358"/>
                  </a:moveTo>
                  <a:lnTo>
                    <a:pt x="3328544" y="-358"/>
                  </a:lnTo>
                </a:path>
              </a:pathLst>
            </a:custGeom>
            <a:noFill/>
            <a:ln w="9525" cap="flat">
              <a:solidFill>
                <a:schemeClr val="bg1">
                  <a:lumMod val="85000"/>
                </a:schemeClr>
              </a:solidFill>
              <a:prstDash val="solid"/>
              <a:round/>
            </a:ln>
          </p:spPr>
          <p:txBody>
            <a:bodyPr/>
            <a:lstStyle/>
            <a:p>
              <a:endParaRPr lang="en-MX"/>
            </a:p>
          </p:txBody>
        </p:sp>
        <p:grpSp>
          <p:nvGrpSpPr>
            <p:cNvPr id="38" name="Graphic 20">
              <a:extLst>
                <a:ext uri="{FF2B5EF4-FFF2-40B4-BE49-F238E27FC236}">
                  <a16:creationId xmlns:a16="http://schemas.microsoft.com/office/drawing/2014/main" id="{3A875098-A630-EF46-8A74-835FCF50CC89}"/>
                </a:ext>
              </a:extLst>
            </p:cNvPr>
            <p:cNvGrpSpPr/>
            <p:nvPr/>
          </p:nvGrpSpPr>
          <p:grpSpPr>
            <a:xfrm>
              <a:off x="600713" y="2944808"/>
              <a:ext cx="3160402" cy="1262650"/>
              <a:chOff x="600713" y="2944808"/>
              <a:chExt cx="3160402" cy="1262650"/>
            </a:xfrm>
            <a:solidFill>
              <a:srgbClr val="762157"/>
            </a:solidFill>
          </p:grpSpPr>
          <p:sp>
            <p:nvSpPr>
              <p:cNvPr id="50" name="Freeform 49">
                <a:extLst>
                  <a:ext uri="{FF2B5EF4-FFF2-40B4-BE49-F238E27FC236}">
                    <a16:creationId xmlns:a16="http://schemas.microsoft.com/office/drawing/2014/main" id="{E42816BC-CAD2-52DC-2EEA-D7FB2BC3E288}"/>
                  </a:ext>
                </a:extLst>
              </p:cNvPr>
              <p:cNvSpPr/>
              <p:nvPr/>
            </p:nvSpPr>
            <p:spPr>
              <a:xfrm>
                <a:off x="600713" y="294480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1" name="Freeform 50">
                <a:extLst>
                  <a:ext uri="{FF2B5EF4-FFF2-40B4-BE49-F238E27FC236}">
                    <a16:creationId xmlns:a16="http://schemas.microsoft.com/office/drawing/2014/main" id="{D77E6C76-C4DD-54AB-6505-6B88157C0249}"/>
                  </a:ext>
                </a:extLst>
              </p:cNvPr>
              <p:cNvSpPr/>
              <p:nvPr/>
            </p:nvSpPr>
            <p:spPr>
              <a:xfrm>
                <a:off x="903304" y="3186592"/>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2" name="Freeform 51">
                <a:extLst>
                  <a:ext uri="{FF2B5EF4-FFF2-40B4-BE49-F238E27FC236}">
                    <a16:creationId xmlns:a16="http://schemas.microsoft.com/office/drawing/2014/main" id="{077A2B58-A207-92B6-E2A2-4A48AFF4B363}"/>
                  </a:ext>
                </a:extLst>
              </p:cNvPr>
              <p:cNvSpPr/>
              <p:nvPr/>
            </p:nvSpPr>
            <p:spPr>
              <a:xfrm>
                <a:off x="1205896" y="358285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3" name="Freeform 52">
                <a:extLst>
                  <a:ext uri="{FF2B5EF4-FFF2-40B4-BE49-F238E27FC236}">
                    <a16:creationId xmlns:a16="http://schemas.microsoft.com/office/drawing/2014/main" id="{0D7AA26D-9538-674D-2DE5-B274ED2C480E}"/>
                  </a:ext>
                </a:extLst>
              </p:cNvPr>
              <p:cNvSpPr/>
              <p:nvPr/>
            </p:nvSpPr>
            <p:spPr>
              <a:xfrm>
                <a:off x="1508488" y="347539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4" name="Freeform 53">
                <a:extLst>
                  <a:ext uri="{FF2B5EF4-FFF2-40B4-BE49-F238E27FC236}">
                    <a16:creationId xmlns:a16="http://schemas.microsoft.com/office/drawing/2014/main" id="{CF9E96CE-95D2-CC59-B9F1-ECB855355449}"/>
                  </a:ext>
                </a:extLst>
              </p:cNvPr>
              <p:cNvSpPr/>
              <p:nvPr/>
            </p:nvSpPr>
            <p:spPr>
              <a:xfrm>
                <a:off x="1811080" y="346195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5" name="Freeform 54">
                <a:extLst>
                  <a:ext uri="{FF2B5EF4-FFF2-40B4-BE49-F238E27FC236}">
                    <a16:creationId xmlns:a16="http://schemas.microsoft.com/office/drawing/2014/main" id="{22A23D23-9956-0D17-B924-20AB760BDE5B}"/>
                  </a:ext>
                </a:extLst>
              </p:cNvPr>
              <p:cNvSpPr/>
              <p:nvPr/>
            </p:nvSpPr>
            <p:spPr>
              <a:xfrm>
                <a:off x="2113672" y="3428377"/>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6" name="Freeform 55">
                <a:extLst>
                  <a:ext uri="{FF2B5EF4-FFF2-40B4-BE49-F238E27FC236}">
                    <a16:creationId xmlns:a16="http://schemas.microsoft.com/office/drawing/2014/main" id="{124AF260-6513-09F4-38AF-AF2DF3D48022}"/>
                  </a:ext>
                </a:extLst>
              </p:cNvPr>
              <p:cNvSpPr/>
              <p:nvPr/>
            </p:nvSpPr>
            <p:spPr>
              <a:xfrm>
                <a:off x="2416263" y="346195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7" name="Freeform 56">
                <a:extLst>
                  <a:ext uri="{FF2B5EF4-FFF2-40B4-BE49-F238E27FC236}">
                    <a16:creationId xmlns:a16="http://schemas.microsoft.com/office/drawing/2014/main" id="{C3C72A65-B0B4-2E7C-2EBB-749CC6E7806A}"/>
                  </a:ext>
                </a:extLst>
              </p:cNvPr>
              <p:cNvSpPr/>
              <p:nvPr/>
            </p:nvSpPr>
            <p:spPr>
              <a:xfrm>
                <a:off x="2718855" y="3683593"/>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8" name="Freeform 57">
                <a:extLst>
                  <a:ext uri="{FF2B5EF4-FFF2-40B4-BE49-F238E27FC236}">
                    <a16:creationId xmlns:a16="http://schemas.microsoft.com/office/drawing/2014/main" id="{54F39E9D-1A93-2426-A5A4-51380AC04D4A}"/>
                  </a:ext>
                </a:extLst>
              </p:cNvPr>
              <p:cNvSpPr/>
              <p:nvPr/>
            </p:nvSpPr>
            <p:spPr>
              <a:xfrm>
                <a:off x="3021447" y="377762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9" name="Freeform 58">
                <a:extLst>
                  <a:ext uri="{FF2B5EF4-FFF2-40B4-BE49-F238E27FC236}">
                    <a16:creationId xmlns:a16="http://schemas.microsoft.com/office/drawing/2014/main" id="{CB1FB304-23CA-3EE7-E283-148EEAB8FF0F}"/>
                  </a:ext>
                </a:extLst>
              </p:cNvPr>
              <p:cNvSpPr/>
              <p:nvPr/>
            </p:nvSpPr>
            <p:spPr>
              <a:xfrm>
                <a:off x="3324039" y="3448525"/>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60" name="Freeform 59">
                <a:extLst>
                  <a:ext uri="{FF2B5EF4-FFF2-40B4-BE49-F238E27FC236}">
                    <a16:creationId xmlns:a16="http://schemas.microsoft.com/office/drawing/2014/main" id="{85C3A797-CEB7-F546-8634-2B384D1363B1}"/>
                  </a:ext>
                </a:extLst>
              </p:cNvPr>
              <p:cNvSpPr/>
              <p:nvPr/>
            </p:nvSpPr>
            <p:spPr>
              <a:xfrm>
                <a:off x="3626631" y="4073134"/>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grpSp>
        <p:sp>
          <p:nvSpPr>
            <p:cNvPr id="39" name="TextBox 38">
              <a:extLst>
                <a:ext uri="{FF2B5EF4-FFF2-40B4-BE49-F238E27FC236}">
                  <a16:creationId xmlns:a16="http://schemas.microsoft.com/office/drawing/2014/main" id="{67A18DAA-87E1-C939-4104-AEDA32300453}"/>
                </a:ext>
              </a:extLst>
            </p:cNvPr>
            <p:cNvSpPr txBox="1"/>
            <p:nvPr/>
          </p:nvSpPr>
          <p:spPr>
            <a:xfrm rot="16200000">
              <a:off x="420988" y="4561575"/>
              <a:ext cx="50654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Healthcare</a:t>
              </a:r>
            </a:p>
          </p:txBody>
        </p:sp>
        <p:sp>
          <p:nvSpPr>
            <p:cNvPr id="40" name="TextBox 39">
              <a:extLst>
                <a:ext uri="{FF2B5EF4-FFF2-40B4-BE49-F238E27FC236}">
                  <a16:creationId xmlns:a16="http://schemas.microsoft.com/office/drawing/2014/main" id="{A9AB0F2A-9790-BD13-B848-C53397099528}"/>
                </a:ext>
              </a:extLst>
            </p:cNvPr>
            <p:cNvSpPr txBox="1"/>
            <p:nvPr/>
          </p:nvSpPr>
          <p:spPr>
            <a:xfrm rot="16200000">
              <a:off x="805297" y="4476648"/>
              <a:ext cx="343043"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Utilities</a:t>
              </a:r>
            </a:p>
          </p:txBody>
        </p:sp>
        <p:sp>
          <p:nvSpPr>
            <p:cNvPr id="41" name="TextBox 40">
              <a:extLst>
                <a:ext uri="{FF2B5EF4-FFF2-40B4-BE49-F238E27FC236}">
                  <a16:creationId xmlns:a16="http://schemas.microsoft.com/office/drawing/2014/main" id="{FC5BC667-60E7-0B3F-44CA-FF568890ED55}"/>
                </a:ext>
              </a:extLst>
            </p:cNvPr>
            <p:cNvSpPr txBox="1"/>
            <p:nvPr/>
          </p:nvSpPr>
          <p:spPr>
            <a:xfrm rot="16200000">
              <a:off x="1041327" y="4540634"/>
              <a:ext cx="476092"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Industrials</a:t>
              </a:r>
            </a:p>
          </p:txBody>
        </p:sp>
        <p:sp>
          <p:nvSpPr>
            <p:cNvPr id="42" name="TextBox 41">
              <a:extLst>
                <a:ext uri="{FF2B5EF4-FFF2-40B4-BE49-F238E27FC236}">
                  <a16:creationId xmlns:a16="http://schemas.microsoft.com/office/drawing/2014/main" id="{67382981-D3B6-0396-D5CC-4512B6056BE9}"/>
                </a:ext>
              </a:extLst>
            </p:cNvPr>
            <p:cNvSpPr txBox="1"/>
            <p:nvPr/>
          </p:nvSpPr>
          <p:spPr>
            <a:xfrm rot="16200000">
              <a:off x="1369530" y="4517562"/>
              <a:ext cx="424796"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Materials</a:t>
              </a:r>
            </a:p>
          </p:txBody>
        </p:sp>
        <p:sp>
          <p:nvSpPr>
            <p:cNvPr id="43" name="TextBox 42">
              <a:extLst>
                <a:ext uri="{FF2B5EF4-FFF2-40B4-BE49-F238E27FC236}">
                  <a16:creationId xmlns:a16="http://schemas.microsoft.com/office/drawing/2014/main" id="{9BC3C5FE-1E35-959A-4FDE-5AC349E0155E}"/>
                </a:ext>
              </a:extLst>
            </p:cNvPr>
            <p:cNvSpPr txBox="1"/>
            <p:nvPr/>
          </p:nvSpPr>
          <p:spPr>
            <a:xfrm rot="16200000">
              <a:off x="1655254" y="4534652"/>
              <a:ext cx="45845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Financials</a:t>
              </a:r>
            </a:p>
          </p:txBody>
        </p:sp>
        <p:sp>
          <p:nvSpPr>
            <p:cNvPr id="44" name="TextBox 43">
              <a:extLst>
                <a:ext uri="{FF2B5EF4-FFF2-40B4-BE49-F238E27FC236}">
                  <a16:creationId xmlns:a16="http://schemas.microsoft.com/office/drawing/2014/main" id="{E0864834-B901-60AE-AD62-3242E481899A}"/>
                </a:ext>
              </a:extLst>
            </p:cNvPr>
            <p:cNvSpPr txBox="1"/>
            <p:nvPr/>
          </p:nvSpPr>
          <p:spPr>
            <a:xfrm rot="16200000">
              <a:off x="1613964" y="4875184"/>
              <a:ext cx="1146148"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Communication services</a:t>
              </a:r>
              <a:endParaRPr lang="en-MX" sz="800">
                <a:ln/>
                <a:solidFill>
                  <a:schemeClr val="tx1"/>
                </a:solidFill>
                <a:latin typeface="AvenirNext LT Com Regular" panose="020B0503020202020204" pitchFamily="34" charset="0"/>
                <a:sym typeface="AvenirNext LT Com Regular"/>
                <a:rtl val="0"/>
              </a:endParaRPr>
            </a:p>
          </p:txBody>
        </p:sp>
        <p:sp>
          <p:nvSpPr>
            <p:cNvPr id="45" name="TextBox 44">
              <a:extLst>
                <a:ext uri="{FF2B5EF4-FFF2-40B4-BE49-F238E27FC236}">
                  <a16:creationId xmlns:a16="http://schemas.microsoft.com/office/drawing/2014/main" id="{31C9A077-536A-FBD4-031A-18A84E0B1C90}"/>
                </a:ext>
              </a:extLst>
            </p:cNvPr>
            <p:cNvSpPr txBox="1"/>
            <p:nvPr/>
          </p:nvSpPr>
          <p:spPr>
            <a:xfrm rot="16200000">
              <a:off x="2069606" y="4725644"/>
              <a:ext cx="839974"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Consumer staples</a:t>
              </a:r>
              <a:endParaRPr lang="en-MX" sz="800">
                <a:ln/>
                <a:solidFill>
                  <a:schemeClr val="tx1"/>
                </a:solidFill>
                <a:latin typeface="AvenirNext LT Com Regular" panose="020B0503020202020204" pitchFamily="34" charset="0"/>
                <a:sym typeface="AvenirNext LT Com Regular"/>
                <a:rtl val="0"/>
              </a:endParaRPr>
            </a:p>
          </p:txBody>
        </p:sp>
        <p:sp>
          <p:nvSpPr>
            <p:cNvPr id="46" name="TextBox 45">
              <a:extLst>
                <a:ext uri="{FF2B5EF4-FFF2-40B4-BE49-F238E27FC236}">
                  <a16:creationId xmlns:a16="http://schemas.microsoft.com/office/drawing/2014/main" id="{2EA7E7C9-13C5-A771-62D1-23A6D620954A}"/>
                </a:ext>
              </a:extLst>
            </p:cNvPr>
            <p:cNvSpPr txBox="1"/>
            <p:nvPr/>
          </p:nvSpPr>
          <p:spPr>
            <a:xfrm rot="16200000">
              <a:off x="2658298" y="4439110"/>
              <a:ext cx="267701" cy="123111"/>
            </a:xfrm>
            <a:prstGeom prst="rect">
              <a:avLst/>
            </a:prstGeom>
            <a:noFill/>
            <a:ln w="12700">
              <a:miter lim="400000"/>
            </a:ln>
          </p:spPr>
          <p:txBody>
            <a:bodyPr wrap="none" lIns="0" tIns="0" rIns="0" bIns="0" rtlCol="0">
              <a:spAutoFit/>
            </a:bodyPr>
            <a:lstStyle/>
            <a:p>
              <a:pPr algn="r"/>
              <a:r>
                <a:rPr lang="en-MX" sz="800" b="1">
                  <a:ln/>
                  <a:solidFill>
                    <a:schemeClr val="tx1"/>
                  </a:solidFill>
                  <a:latin typeface="AvenirNext LT Com Regular" panose="020B0503020202020204" pitchFamily="34" charset="0"/>
                  <a:sym typeface="AvenirNext LT Com Regular"/>
                  <a:rtl val="0"/>
                </a:rPr>
                <a:t>Index</a:t>
              </a:r>
            </a:p>
          </p:txBody>
        </p:sp>
        <p:sp>
          <p:nvSpPr>
            <p:cNvPr id="47" name="TextBox 46">
              <a:extLst>
                <a:ext uri="{FF2B5EF4-FFF2-40B4-BE49-F238E27FC236}">
                  <a16:creationId xmlns:a16="http://schemas.microsoft.com/office/drawing/2014/main" id="{76D176AC-B116-8BFA-5D41-2283D1F35260}"/>
                </a:ext>
              </a:extLst>
            </p:cNvPr>
            <p:cNvSpPr txBox="1"/>
            <p:nvPr/>
          </p:nvSpPr>
          <p:spPr>
            <a:xfrm rot="16200000">
              <a:off x="2548079" y="4847560"/>
              <a:ext cx="1093248"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Information technology</a:t>
              </a:r>
              <a:endParaRPr lang="en-MX" sz="800">
                <a:ln/>
                <a:solidFill>
                  <a:schemeClr val="tx1"/>
                </a:solidFill>
                <a:latin typeface="AvenirNext LT Com Regular" panose="020B0503020202020204" pitchFamily="34" charset="0"/>
                <a:sym typeface="AvenirNext LT Com Regular"/>
                <a:rtl val="0"/>
              </a:endParaRPr>
            </a:p>
          </p:txBody>
        </p:sp>
        <p:sp>
          <p:nvSpPr>
            <p:cNvPr id="48" name="TextBox 47">
              <a:extLst>
                <a:ext uri="{FF2B5EF4-FFF2-40B4-BE49-F238E27FC236}">
                  <a16:creationId xmlns:a16="http://schemas.microsoft.com/office/drawing/2014/main" id="{0C5144C2-AFBD-2E8F-64A6-365AC756643C}"/>
                </a:ext>
              </a:extLst>
            </p:cNvPr>
            <p:cNvSpPr txBox="1"/>
            <p:nvPr/>
          </p:nvSpPr>
          <p:spPr>
            <a:xfrm rot="16200000">
              <a:off x="3232149" y="4468829"/>
              <a:ext cx="33021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Energy</a:t>
              </a:r>
            </a:p>
          </p:txBody>
        </p:sp>
        <p:sp>
          <p:nvSpPr>
            <p:cNvPr id="49" name="TextBox 48">
              <a:extLst>
                <a:ext uri="{FF2B5EF4-FFF2-40B4-BE49-F238E27FC236}">
                  <a16:creationId xmlns:a16="http://schemas.microsoft.com/office/drawing/2014/main" id="{A6C4A46A-25C9-1315-49D6-29A8F4127D78}"/>
                </a:ext>
              </a:extLst>
            </p:cNvPr>
            <p:cNvSpPr txBox="1"/>
            <p:nvPr/>
          </p:nvSpPr>
          <p:spPr>
            <a:xfrm rot="16200000">
              <a:off x="3141168" y="4868245"/>
              <a:ext cx="1117293"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Consumer discretionary</a:t>
              </a:r>
              <a:endParaRPr lang="en-MX" sz="800">
                <a:ln/>
                <a:solidFill>
                  <a:schemeClr val="tx1"/>
                </a:solidFill>
                <a:latin typeface="AvenirNext LT Com Regular" panose="020B0503020202020204" pitchFamily="34" charset="0"/>
                <a:sym typeface="AvenirNext LT Com Regular"/>
                <a:rtl val="0"/>
              </a:endParaRPr>
            </a:p>
          </p:txBody>
        </p:sp>
      </p:grpSp>
      <p:sp>
        <p:nvSpPr>
          <p:cNvPr id="61" name="TextBox 60">
            <a:extLst>
              <a:ext uri="{FF2B5EF4-FFF2-40B4-BE49-F238E27FC236}">
                <a16:creationId xmlns:a16="http://schemas.microsoft.com/office/drawing/2014/main" id="{3A06784A-A8DE-62A7-B50A-8FCF8189F655}"/>
              </a:ext>
              <a:ext uri="{C183D7F6-B498-43B3-948B-1728B52AA6E4}">
                <adec:decorative xmlns:adec="http://schemas.microsoft.com/office/drawing/2017/decorative" val="1"/>
              </a:ext>
            </a:extLst>
          </p:cNvPr>
          <p:cNvSpPr txBox="1"/>
          <p:nvPr/>
        </p:nvSpPr>
        <p:spPr>
          <a:xfrm>
            <a:off x="6773879" y="4172534"/>
            <a:ext cx="238793" cy="123111"/>
          </a:xfrm>
          <a:prstGeom prst="rect">
            <a:avLst/>
          </a:prstGeom>
          <a:noFill/>
          <a:ln w="12700">
            <a:miter lim="400000"/>
          </a:ln>
        </p:spPr>
        <p:txBody>
          <a:bodyPr wrap="square" lIns="0" tIns="0" rIns="0" bIns="0" rtlCol="0">
            <a:spAutoFit/>
          </a:bodyPr>
          <a:lstStyle/>
          <a:p>
            <a:pPr algn="l"/>
            <a:r>
              <a:rPr lang="en-MX" sz="800" spc="0" baseline="0">
                <a:ln/>
                <a:solidFill>
                  <a:schemeClr val="bg1"/>
                </a:solidFill>
                <a:latin typeface="AvenirNext LT Com Regular"/>
                <a:sym typeface="AvenirNext LT Com Regular"/>
                <a:rtl val="0"/>
              </a:rPr>
              <a:t>-20%</a:t>
            </a:r>
          </a:p>
        </p:txBody>
      </p:sp>
      <p:sp>
        <p:nvSpPr>
          <p:cNvPr id="62" name="TextBox 61">
            <a:extLst>
              <a:ext uri="{FF2B5EF4-FFF2-40B4-BE49-F238E27FC236}">
                <a16:creationId xmlns:a16="http://schemas.microsoft.com/office/drawing/2014/main" id="{30F47571-5966-DFD3-08D8-2D8FF8ECFB98}"/>
              </a:ext>
              <a:ext uri="{C183D7F6-B498-43B3-948B-1728B52AA6E4}">
                <adec:decorative xmlns:adec="http://schemas.microsoft.com/office/drawing/2017/decorative" val="1"/>
              </a:ext>
            </a:extLst>
          </p:cNvPr>
          <p:cNvSpPr txBox="1"/>
          <p:nvPr/>
        </p:nvSpPr>
        <p:spPr>
          <a:xfrm>
            <a:off x="6095372" y="4172534"/>
            <a:ext cx="257991" cy="123111"/>
          </a:xfrm>
          <a:prstGeom prst="rect">
            <a:avLst/>
          </a:prstGeom>
          <a:noFill/>
          <a:ln w="12700">
            <a:miter lim="400000"/>
          </a:ln>
        </p:spPr>
        <p:txBody>
          <a:bodyPr wrap="square" lIns="0" tIns="0" rIns="0" bIns="0" rtlCol="0">
            <a:spAutoFit/>
          </a:bodyPr>
          <a:lstStyle/>
          <a:p>
            <a:pPr algn="l"/>
            <a:r>
              <a:rPr lang="en-MX" sz="800" spc="0" baseline="0">
                <a:ln/>
                <a:solidFill>
                  <a:srgbClr val="000000"/>
                </a:solidFill>
                <a:latin typeface="AvenirNext LT Com Regular"/>
                <a:sym typeface="AvenirNext LT Com Regular"/>
                <a:rtl val="0"/>
              </a:rPr>
              <a:t>-32%</a:t>
            </a:r>
          </a:p>
        </p:txBody>
      </p:sp>
      <p:sp>
        <p:nvSpPr>
          <p:cNvPr id="63" name="Rectangle 62">
            <a:extLst>
              <a:ext uri="{FF2B5EF4-FFF2-40B4-BE49-F238E27FC236}">
                <a16:creationId xmlns:a16="http://schemas.microsoft.com/office/drawing/2014/main" id="{C100FC48-CA72-D8BA-1C30-3A3DFCE531E5}"/>
              </a:ext>
              <a:ext uri="{C183D7F6-B498-43B3-948B-1728B52AA6E4}">
                <adec:decorative xmlns:adec="http://schemas.microsoft.com/office/drawing/2017/decorative" val="1"/>
              </a:ext>
            </a:extLst>
          </p:cNvPr>
          <p:cNvSpPr/>
          <p:nvPr/>
        </p:nvSpPr>
        <p:spPr>
          <a:xfrm>
            <a:off x="5552906" y="1786137"/>
            <a:ext cx="102637" cy="972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4" name="TextBox 63">
            <a:extLst>
              <a:ext uri="{FF2B5EF4-FFF2-40B4-BE49-F238E27FC236}">
                <a16:creationId xmlns:a16="http://schemas.microsoft.com/office/drawing/2014/main" id="{E4DF22ED-1427-9F25-8BBF-BBAA87E05EBE}"/>
              </a:ext>
              <a:ext uri="{C183D7F6-B498-43B3-948B-1728B52AA6E4}">
                <adec:decorative xmlns:adec="http://schemas.microsoft.com/office/drawing/2017/decorative" val="1"/>
              </a:ext>
            </a:extLst>
          </p:cNvPr>
          <p:cNvSpPr txBox="1"/>
          <p:nvPr/>
        </p:nvSpPr>
        <p:spPr>
          <a:xfrm>
            <a:off x="798298" y="1768159"/>
            <a:ext cx="1368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MSCI ACWI ex USA Index</a:t>
            </a:r>
          </a:p>
        </p:txBody>
      </p:sp>
      <p:cxnSp>
        <p:nvCxnSpPr>
          <p:cNvPr id="65" name="Straight Connector 64">
            <a:extLst>
              <a:ext uri="{FF2B5EF4-FFF2-40B4-BE49-F238E27FC236}">
                <a16:creationId xmlns:a16="http://schemas.microsoft.com/office/drawing/2014/main" id="{C3FF2A6C-051D-98AE-E571-600C39466495}"/>
              </a:ext>
              <a:ext uri="{C183D7F6-B498-43B3-948B-1728B52AA6E4}">
                <adec:decorative xmlns:adec="http://schemas.microsoft.com/office/drawing/2017/decorative" val="1"/>
              </a:ext>
            </a:extLst>
          </p:cNvPr>
          <p:cNvCxnSpPr>
            <a:cxnSpLocks/>
          </p:cNvCxnSpPr>
          <p:nvPr/>
        </p:nvCxnSpPr>
        <p:spPr>
          <a:xfrm>
            <a:off x="507246" y="1837230"/>
            <a:ext cx="215606" cy="0"/>
          </a:xfrm>
          <a:prstGeom prst="line">
            <a:avLst/>
          </a:prstGeom>
          <a:noFill/>
          <a:ln w="1270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66" name="Rectangle 65">
            <a:extLst>
              <a:ext uri="{FF2B5EF4-FFF2-40B4-BE49-F238E27FC236}">
                <a16:creationId xmlns:a16="http://schemas.microsoft.com/office/drawing/2014/main" id="{27A7ABBD-69B8-67DF-9DB5-DFE227773C05}"/>
              </a:ext>
              <a:ext uri="{C183D7F6-B498-43B3-948B-1728B52AA6E4}">
                <adec:decorative xmlns:adec="http://schemas.microsoft.com/office/drawing/2017/decorative" val="1"/>
              </a:ext>
            </a:extLst>
          </p:cNvPr>
          <p:cNvSpPr/>
          <p:nvPr/>
        </p:nvSpPr>
        <p:spPr>
          <a:xfrm>
            <a:off x="431800" y="1784939"/>
            <a:ext cx="102637" cy="104582"/>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chemeClr val="accent3"/>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7" name="Oval 66">
            <a:extLst>
              <a:ext uri="{FF2B5EF4-FFF2-40B4-BE49-F238E27FC236}">
                <a16:creationId xmlns:a16="http://schemas.microsoft.com/office/drawing/2014/main" id="{D9409264-1497-C55E-2CEC-6AE15113E8BD}"/>
              </a:ext>
              <a:ext uri="{C183D7F6-B498-43B3-948B-1728B52AA6E4}">
                <adec:decorative xmlns:adec="http://schemas.microsoft.com/office/drawing/2017/decorative" val="1"/>
              </a:ext>
            </a:extLst>
          </p:cNvPr>
          <p:cNvSpPr>
            <a:spLocks noChangeAspect="1"/>
          </p:cNvSpPr>
          <p:nvPr/>
        </p:nvSpPr>
        <p:spPr>
          <a:xfrm>
            <a:off x="2468155" y="1783230"/>
            <a:ext cx="108000" cy="108000"/>
          </a:xfrm>
          <a:prstGeom prst="ellipse">
            <a:avLst/>
          </a:prstGeom>
          <a:solidFill>
            <a:srgbClr val="8FADB2"/>
          </a:solidFill>
          <a:ln w="12700" cap="flat">
            <a:solidFill>
              <a:srgbClr val="8FADB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8" name="TextBox 67">
            <a:extLst>
              <a:ext uri="{FF2B5EF4-FFF2-40B4-BE49-F238E27FC236}">
                <a16:creationId xmlns:a16="http://schemas.microsoft.com/office/drawing/2014/main" id="{26332185-6DD1-6E26-3AD9-E6424356C0E8}"/>
              </a:ext>
              <a:ext uri="{C183D7F6-B498-43B3-948B-1728B52AA6E4}">
                <adec:decorative xmlns:adec="http://schemas.microsoft.com/office/drawing/2017/decorative" val="1"/>
              </a:ext>
            </a:extLst>
          </p:cNvPr>
          <p:cNvSpPr txBox="1"/>
          <p:nvPr/>
        </p:nvSpPr>
        <p:spPr>
          <a:xfrm>
            <a:off x="2849840" y="1768159"/>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MSCI USA Index</a:t>
            </a:r>
          </a:p>
        </p:txBody>
      </p:sp>
      <p:cxnSp>
        <p:nvCxnSpPr>
          <p:cNvPr id="69" name="Straight Connector 68">
            <a:extLst>
              <a:ext uri="{FF2B5EF4-FFF2-40B4-BE49-F238E27FC236}">
                <a16:creationId xmlns:a16="http://schemas.microsoft.com/office/drawing/2014/main" id="{138A4CA0-3174-22A2-AE1F-40D8D11A0D5C}"/>
              </a:ext>
              <a:ext uri="{C183D7F6-B498-43B3-948B-1728B52AA6E4}">
                <adec:decorative xmlns:adec="http://schemas.microsoft.com/office/drawing/2017/decorative" val="1"/>
              </a:ext>
            </a:extLst>
          </p:cNvPr>
          <p:cNvCxnSpPr>
            <a:cxnSpLocks/>
          </p:cNvCxnSpPr>
          <p:nvPr/>
        </p:nvCxnSpPr>
        <p:spPr>
          <a:xfrm>
            <a:off x="2539434" y="1837230"/>
            <a:ext cx="215606" cy="0"/>
          </a:xfrm>
          <a:prstGeom prst="line">
            <a:avLst/>
          </a:prstGeom>
          <a:noFill/>
          <a:ln w="12700" cap="flat">
            <a:solidFill>
              <a:srgbClr val="8FADB2"/>
            </a:solidFill>
            <a:prstDash val="solid"/>
            <a:miter lim="400000"/>
          </a:ln>
          <a:effectLst/>
          <a:sp3d/>
        </p:spPr>
        <p:style>
          <a:lnRef idx="0">
            <a:scrgbClr r="0" g="0" b="0"/>
          </a:lnRef>
          <a:fillRef idx="0">
            <a:scrgbClr r="0" g="0" b="0"/>
          </a:fillRef>
          <a:effectRef idx="0">
            <a:scrgbClr r="0" g="0" b="0"/>
          </a:effectRef>
          <a:fontRef idx="none"/>
        </p:style>
      </p:cxnSp>
      <p:sp>
        <p:nvSpPr>
          <p:cNvPr id="70" name="TextBox 69">
            <a:extLst>
              <a:ext uri="{FF2B5EF4-FFF2-40B4-BE49-F238E27FC236}">
                <a16:creationId xmlns:a16="http://schemas.microsoft.com/office/drawing/2014/main" id="{1B76035B-A618-3B34-7660-B1BEAC66532A}"/>
              </a:ext>
              <a:ext uri="{C183D7F6-B498-43B3-948B-1728B52AA6E4}">
                <adec:decorative xmlns:adec="http://schemas.microsoft.com/office/drawing/2017/decorative" val="1"/>
              </a:ext>
            </a:extLst>
          </p:cNvPr>
          <p:cNvSpPr txBox="1"/>
          <p:nvPr/>
        </p:nvSpPr>
        <p:spPr>
          <a:xfrm>
            <a:off x="5762960" y="1768159"/>
            <a:ext cx="89790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20-year average</a:t>
            </a:r>
          </a:p>
        </p:txBody>
      </p:sp>
      <p:sp>
        <p:nvSpPr>
          <p:cNvPr id="71" name="TextBox 70">
            <a:extLst>
              <a:ext uri="{FF2B5EF4-FFF2-40B4-BE49-F238E27FC236}">
                <a16:creationId xmlns:a16="http://schemas.microsoft.com/office/drawing/2014/main" id="{C249C60F-AF51-61B7-1C66-B252E229B91D}"/>
              </a:ext>
              <a:ext uri="{C183D7F6-B498-43B3-948B-1728B52AA6E4}">
                <adec:decorative xmlns:adec="http://schemas.microsoft.com/office/drawing/2017/decorative" val="1"/>
              </a:ext>
            </a:extLst>
          </p:cNvPr>
          <p:cNvSpPr txBox="1"/>
          <p:nvPr/>
        </p:nvSpPr>
        <p:spPr>
          <a:xfrm>
            <a:off x="4913698" y="1768159"/>
            <a:ext cx="83121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Current</a:t>
            </a:r>
          </a:p>
        </p:txBody>
      </p:sp>
      <p:sp>
        <p:nvSpPr>
          <p:cNvPr id="72" name="Diamond 71">
            <a:extLst>
              <a:ext uri="{FF2B5EF4-FFF2-40B4-BE49-F238E27FC236}">
                <a16:creationId xmlns:a16="http://schemas.microsoft.com/office/drawing/2014/main" id="{1A67CA91-F9A8-7813-67F7-C0E19A5EB21F}"/>
              </a:ext>
              <a:ext uri="{C183D7F6-B498-43B3-948B-1728B52AA6E4}">
                <adec:decorative xmlns:adec="http://schemas.microsoft.com/office/drawing/2017/decorative" val="1"/>
              </a:ext>
            </a:extLst>
          </p:cNvPr>
          <p:cNvSpPr>
            <a:spLocks noChangeAspect="1"/>
          </p:cNvSpPr>
          <p:nvPr/>
        </p:nvSpPr>
        <p:spPr>
          <a:xfrm>
            <a:off x="4723831" y="1770812"/>
            <a:ext cx="125419" cy="129600"/>
          </a:xfrm>
          <a:prstGeom prst="diamond">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3" name="TextBox 72">
            <a:extLst>
              <a:ext uri="{FF2B5EF4-FFF2-40B4-BE49-F238E27FC236}">
                <a16:creationId xmlns:a16="http://schemas.microsoft.com/office/drawing/2014/main" id="{D01A0C4B-F0ED-D19D-D17D-4A7ED9C1D98B}"/>
              </a:ext>
              <a:ext uri="{C183D7F6-B498-43B3-948B-1728B52AA6E4}">
                <adec:decorative xmlns:adec="http://schemas.microsoft.com/office/drawing/2017/decorative" val="1"/>
              </a:ext>
            </a:extLst>
          </p:cNvPr>
          <p:cNvSpPr txBox="1"/>
          <p:nvPr/>
        </p:nvSpPr>
        <p:spPr>
          <a:xfrm>
            <a:off x="3874972" y="2399474"/>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21.0x</a:t>
            </a:r>
          </a:p>
        </p:txBody>
      </p:sp>
      <p:sp>
        <p:nvSpPr>
          <p:cNvPr id="74" name="TextBox 73">
            <a:extLst>
              <a:ext uri="{FF2B5EF4-FFF2-40B4-BE49-F238E27FC236}">
                <a16:creationId xmlns:a16="http://schemas.microsoft.com/office/drawing/2014/main" id="{9903BD66-B5A7-7072-49CD-5DBE5C18BEC9}"/>
              </a:ext>
              <a:ext uri="{C183D7F6-B498-43B3-948B-1728B52AA6E4}">
                <adec:decorative xmlns:adec="http://schemas.microsoft.com/office/drawing/2017/decorative" val="1"/>
              </a:ext>
            </a:extLst>
          </p:cNvPr>
          <p:cNvSpPr txBox="1"/>
          <p:nvPr/>
        </p:nvSpPr>
        <p:spPr>
          <a:xfrm>
            <a:off x="3874972" y="2975674"/>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14.0x</a:t>
            </a:r>
          </a:p>
        </p:txBody>
      </p:sp>
      <p:sp>
        <p:nvSpPr>
          <p:cNvPr id="75" name="TextBox 74">
            <a:extLst>
              <a:ext uri="{FF2B5EF4-FFF2-40B4-BE49-F238E27FC236}">
                <a16:creationId xmlns:a16="http://schemas.microsoft.com/office/drawing/2014/main" id="{669F4040-82AE-EC13-E678-F795C629CCFE}"/>
              </a:ext>
              <a:ext uri="{C183D7F6-B498-43B3-948B-1728B52AA6E4}">
                <adec:decorative xmlns:adec="http://schemas.microsoft.com/office/drawing/2017/decorative" val="1"/>
              </a:ext>
            </a:extLst>
          </p:cNvPr>
          <p:cNvSpPr txBox="1"/>
          <p:nvPr/>
        </p:nvSpPr>
        <p:spPr>
          <a:xfrm>
            <a:off x="3873738" y="2628497"/>
            <a:ext cx="481418" cy="276999"/>
          </a:xfrm>
          <a:prstGeom prst="rect">
            <a:avLst/>
          </a:prstGeom>
          <a:noFill/>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33%</a:t>
            </a:r>
          </a:p>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discount</a:t>
            </a:r>
          </a:p>
        </p:txBody>
      </p:sp>
      <p:sp>
        <p:nvSpPr>
          <p:cNvPr id="76" name="Oval 75">
            <a:extLst>
              <a:ext uri="{FF2B5EF4-FFF2-40B4-BE49-F238E27FC236}">
                <a16:creationId xmlns:a16="http://schemas.microsoft.com/office/drawing/2014/main" id="{42D5C23E-3F0C-8F7C-F098-A1A1E52D849D}"/>
              </a:ext>
              <a:ext uri="{C183D7F6-B498-43B3-948B-1728B52AA6E4}">
                <adec:decorative xmlns:adec="http://schemas.microsoft.com/office/drawing/2017/decorative" val="1"/>
              </a:ext>
            </a:extLst>
          </p:cNvPr>
          <p:cNvSpPr>
            <a:spLocks noChangeAspect="1"/>
          </p:cNvSpPr>
          <p:nvPr/>
        </p:nvSpPr>
        <p:spPr>
          <a:xfrm>
            <a:off x="3744159" y="2414724"/>
            <a:ext cx="108000" cy="108000"/>
          </a:xfrm>
          <a:prstGeom prst="ellipse">
            <a:avLst/>
          </a:prstGeom>
          <a:solidFill>
            <a:srgbClr val="8FADB2"/>
          </a:solidFill>
          <a:ln w="12700" cap="flat">
            <a:solidFill>
              <a:srgbClr val="8FADB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7" name="Rectangle 76">
            <a:extLst>
              <a:ext uri="{FF2B5EF4-FFF2-40B4-BE49-F238E27FC236}">
                <a16:creationId xmlns:a16="http://schemas.microsoft.com/office/drawing/2014/main" id="{2E8A7168-9EAA-6444-9870-099F67B8C7BC}"/>
              </a:ext>
              <a:ext uri="{C183D7F6-B498-43B3-948B-1728B52AA6E4}">
                <adec:decorative xmlns:adec="http://schemas.microsoft.com/office/drawing/2017/decorative" val="1"/>
              </a:ext>
            </a:extLst>
          </p:cNvPr>
          <p:cNvSpPr/>
          <p:nvPr/>
        </p:nvSpPr>
        <p:spPr>
          <a:xfrm>
            <a:off x="3746841" y="3005811"/>
            <a:ext cx="102637" cy="104582"/>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chemeClr val="accent3"/>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78" name="Straight Connector 77">
            <a:extLst>
              <a:ext uri="{FF2B5EF4-FFF2-40B4-BE49-F238E27FC236}">
                <a16:creationId xmlns:a16="http://schemas.microsoft.com/office/drawing/2014/main" id="{6AB976B0-F311-6C56-E4CB-7B56E340B9D1}"/>
              </a:ext>
              <a:ext uri="{C183D7F6-B498-43B3-948B-1728B52AA6E4}">
                <adec:decorative xmlns:adec="http://schemas.microsoft.com/office/drawing/2017/decorative" val="1"/>
              </a:ext>
            </a:extLst>
          </p:cNvPr>
          <p:cNvCxnSpPr>
            <a:cxnSpLocks/>
            <a:endCxn id="77" idx="0"/>
          </p:cNvCxnSpPr>
          <p:nvPr/>
        </p:nvCxnSpPr>
        <p:spPr>
          <a:xfrm>
            <a:off x="3798159" y="2529568"/>
            <a:ext cx="1" cy="476243"/>
          </a:xfrm>
          <a:prstGeom prst="line">
            <a:avLst/>
          </a:prstGeom>
          <a:noFill/>
          <a:ln w="9525" cap="flat">
            <a:solidFill>
              <a:schemeClr val="accent5"/>
            </a:solidFill>
            <a:prstDash val="solid"/>
            <a:miter lim="400000"/>
            <a:headEnd type="triangle" w="sm" len="sm"/>
            <a:tailEnd type="triangle" w="sm" len="sm"/>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64433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E32AFC3-9037-135C-9F74-2ABBDE9023C0}"/>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960B4E85-5D59-1489-7E0F-F4C718F32358}"/>
              </a:ext>
            </a:extLst>
          </p:cNvPr>
          <p:cNvSpPr>
            <a:spLocks noGrp="1"/>
          </p:cNvSpPr>
          <p:nvPr>
            <p:ph type="title"/>
          </p:nvPr>
        </p:nvSpPr>
        <p:spPr/>
        <p:txBody>
          <a:bodyPr/>
          <a:lstStyle/>
          <a:p>
            <a:r>
              <a:rPr lang="en-US"/>
              <a:t>Germany's fiscal push may reshape Europe's economic landscape</a:t>
            </a:r>
            <a:endParaRPr lang="en-MX"/>
          </a:p>
        </p:txBody>
      </p:sp>
      <p:sp>
        <p:nvSpPr>
          <p:cNvPr id="7" name="Content Placeholder 2">
            <a:extLst>
              <a:ext uri="{FF2B5EF4-FFF2-40B4-BE49-F238E27FC236}">
                <a16:creationId xmlns:a16="http://schemas.microsoft.com/office/drawing/2014/main" id="{88484EE5-D0ED-D001-A887-7B9A95D57507}"/>
              </a:ext>
              <a:ext uri="{C183D7F6-B498-43B3-948B-1728B52AA6E4}">
                <adec:decorative xmlns:adec="http://schemas.microsoft.com/office/drawing/2017/decorative" val="0"/>
              </a:ext>
            </a:extLst>
          </p:cNvPr>
          <p:cNvSpPr txBox="1">
            <a:spLocks/>
          </p:cNvSpPr>
          <p:nvPr/>
        </p:nvSpPr>
        <p:spPr>
          <a:xfrm>
            <a:off x="432054" y="1313008"/>
            <a:ext cx="3850014"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Fiscal stimulus provides enduring investment themes</a:t>
            </a:r>
          </a:p>
        </p:txBody>
      </p:sp>
      <p:sp>
        <p:nvSpPr>
          <p:cNvPr id="8" name="TextBox 7">
            <a:extLst>
              <a:ext uri="{FF2B5EF4-FFF2-40B4-BE49-F238E27FC236}">
                <a16:creationId xmlns:a16="http://schemas.microsoft.com/office/drawing/2014/main" id="{28A26301-452B-CCC9-10D3-9D37E1BD3CAD}"/>
              </a:ext>
            </a:extLst>
          </p:cNvPr>
          <p:cNvSpPr txBox="1"/>
          <p:nvPr/>
        </p:nvSpPr>
        <p:spPr>
          <a:xfrm>
            <a:off x="429530" y="1722506"/>
            <a:ext cx="3573758" cy="138499"/>
          </a:xfrm>
          <a:prstGeom prst="rect">
            <a:avLst/>
          </a:prstGeom>
          <a:ln w="12700">
            <a:miter lim="400000"/>
          </a:ln>
        </p:spPr>
        <p:txBody>
          <a:bodyPr wrap="square" lIns="0" tIns="0" rIns="0" bIns="0" rtlCol="0">
            <a:spAutoFit/>
          </a:bodyPr>
          <a:lstStyle/>
          <a:p>
            <a:pPr algn="l"/>
            <a:r>
              <a:rPr lang="en-US" sz="900">
                <a:latin typeface="+mj-lt"/>
              </a:rPr>
              <a:t>Category breakdown of Germany's €500 billion special fund (%)</a:t>
            </a:r>
          </a:p>
        </p:txBody>
      </p:sp>
      <p:sp>
        <p:nvSpPr>
          <p:cNvPr id="9" name="Rectangle 8">
            <a:extLst>
              <a:ext uri="{FF2B5EF4-FFF2-40B4-BE49-F238E27FC236}">
                <a16:creationId xmlns:a16="http://schemas.microsoft.com/office/drawing/2014/main" id="{A5579766-8883-1B2B-37D1-8DA993C0DBB7}"/>
              </a:ext>
              <a:ext uri="{C183D7F6-B498-43B3-948B-1728B52AA6E4}">
                <adec:decorative xmlns:adec="http://schemas.microsoft.com/office/drawing/2017/decorative" val="1"/>
              </a:ext>
            </a:extLst>
          </p:cNvPr>
          <p:cNvSpPr>
            <a:spLocks noChangeAspect="1"/>
          </p:cNvSpPr>
          <p:nvPr/>
        </p:nvSpPr>
        <p:spPr>
          <a:xfrm>
            <a:off x="445578" y="2047686"/>
            <a:ext cx="97200" cy="972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0" name="TextBox 9">
            <a:extLst>
              <a:ext uri="{FF2B5EF4-FFF2-40B4-BE49-F238E27FC236}">
                <a16:creationId xmlns:a16="http://schemas.microsoft.com/office/drawing/2014/main" id="{4F54D4BF-58EE-488D-E0A0-C777A36B1C91}"/>
              </a:ext>
              <a:ext uri="{C183D7F6-B498-43B3-948B-1728B52AA6E4}">
                <adec:decorative xmlns:adec="http://schemas.microsoft.com/office/drawing/2017/decorative" val="1"/>
              </a:ext>
            </a:extLst>
          </p:cNvPr>
          <p:cNvSpPr txBox="1"/>
          <p:nvPr/>
        </p:nvSpPr>
        <p:spPr>
          <a:xfrm>
            <a:off x="536108" y="1984543"/>
            <a:ext cx="1255945" cy="338554"/>
          </a:xfrm>
          <a:prstGeom prst="rect">
            <a:avLst/>
          </a:prstGeom>
          <a:noFill/>
          <a:ln w="12700">
            <a:miter lim="400000"/>
          </a:ln>
        </p:spPr>
        <p:txBody>
          <a:bodyPr wrap="square">
            <a:spAutoFit/>
          </a:bodyPr>
          <a:lstStyle/>
          <a:p>
            <a:pPr algn="l"/>
            <a:r>
              <a:rPr lang="en-US" sz="800" b="1">
                <a:solidFill>
                  <a:schemeClr val="bg2"/>
                </a:solidFill>
                <a:latin typeface="AvenirNext LT Com Regular" panose="020B0503020202020204" pitchFamily="34" charset="0"/>
              </a:rPr>
              <a:t>Transportation</a:t>
            </a:r>
          </a:p>
          <a:p>
            <a:pPr algn="l"/>
            <a:r>
              <a:rPr lang="en-US" sz="800">
                <a:latin typeface="AvenirNext LT Com Regular" panose="020B0503020202020204" pitchFamily="34" charset="0"/>
              </a:rPr>
              <a:t>Aena</a:t>
            </a:r>
          </a:p>
        </p:txBody>
      </p:sp>
      <p:sp>
        <p:nvSpPr>
          <p:cNvPr id="11" name="Oval 10">
            <a:extLst>
              <a:ext uri="{FF2B5EF4-FFF2-40B4-BE49-F238E27FC236}">
                <a16:creationId xmlns:a16="http://schemas.microsoft.com/office/drawing/2014/main" id="{C13A2A24-A7D8-EE89-7B58-C1055412C4A4}"/>
              </a:ext>
              <a:ext uri="{C183D7F6-B498-43B3-948B-1728B52AA6E4}">
                <adec:decorative xmlns:adec="http://schemas.microsoft.com/office/drawing/2017/decorative" val="1"/>
              </a:ext>
            </a:extLst>
          </p:cNvPr>
          <p:cNvSpPr>
            <a:spLocks noChangeAspect="1"/>
          </p:cNvSpPr>
          <p:nvPr/>
        </p:nvSpPr>
        <p:spPr>
          <a:xfrm>
            <a:off x="440178" y="2503076"/>
            <a:ext cx="111600" cy="111600"/>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2" name="TextBox 11">
            <a:extLst>
              <a:ext uri="{FF2B5EF4-FFF2-40B4-BE49-F238E27FC236}">
                <a16:creationId xmlns:a16="http://schemas.microsoft.com/office/drawing/2014/main" id="{FA6B7023-0DDB-3BFC-AEEC-41BE3A9EF3D1}"/>
              </a:ext>
              <a:ext uri="{C183D7F6-B498-43B3-948B-1728B52AA6E4}">
                <adec:decorative xmlns:adec="http://schemas.microsoft.com/office/drawing/2017/decorative" val="1"/>
              </a:ext>
            </a:extLst>
          </p:cNvPr>
          <p:cNvSpPr txBox="1"/>
          <p:nvPr/>
        </p:nvSpPr>
        <p:spPr>
          <a:xfrm>
            <a:off x="536108" y="2437184"/>
            <a:ext cx="1269705" cy="461665"/>
          </a:xfrm>
          <a:prstGeom prst="rect">
            <a:avLst/>
          </a:prstGeom>
          <a:noFill/>
          <a:ln w="12700">
            <a:miter lim="400000"/>
          </a:ln>
        </p:spPr>
        <p:txBody>
          <a:bodyPr wrap="square">
            <a:spAutoFit/>
          </a:bodyPr>
          <a:lstStyle/>
          <a:p>
            <a:pPr algn="l"/>
            <a:r>
              <a:rPr lang="en-US" sz="800" b="1">
                <a:solidFill>
                  <a:schemeClr val="tx2"/>
                </a:solidFill>
                <a:latin typeface="AvenirNext LT Com Regular" panose="020B0503020202020204" pitchFamily="34" charset="0"/>
              </a:rPr>
              <a:t>Climate transformation</a:t>
            </a:r>
          </a:p>
          <a:p>
            <a:pPr algn="l"/>
            <a:r>
              <a:rPr lang="en-US" sz="800">
                <a:latin typeface="AvenirNext LT Com Regular" panose="020B0503020202020204" pitchFamily="34" charset="0"/>
              </a:rPr>
              <a:t>Schneider Electric </a:t>
            </a:r>
          </a:p>
          <a:p>
            <a:pPr algn="l"/>
            <a:r>
              <a:rPr lang="en-US" sz="800">
                <a:latin typeface="AvenirNext LT Com Regular" panose="020B0503020202020204" pitchFamily="34" charset="0"/>
              </a:rPr>
              <a:t>Iberdrola </a:t>
            </a:r>
          </a:p>
        </p:txBody>
      </p:sp>
      <p:sp>
        <p:nvSpPr>
          <p:cNvPr id="13" name="Triangle 12">
            <a:extLst>
              <a:ext uri="{FF2B5EF4-FFF2-40B4-BE49-F238E27FC236}">
                <a16:creationId xmlns:a16="http://schemas.microsoft.com/office/drawing/2014/main" id="{96FAA853-6E4C-DD56-652F-3A513F1DA462}"/>
              </a:ext>
              <a:ext uri="{C183D7F6-B498-43B3-948B-1728B52AA6E4}">
                <adec:decorative xmlns:adec="http://schemas.microsoft.com/office/drawing/2017/decorative" val="1"/>
              </a:ext>
            </a:extLst>
          </p:cNvPr>
          <p:cNvSpPr/>
          <p:nvPr/>
        </p:nvSpPr>
        <p:spPr>
          <a:xfrm>
            <a:off x="1995596" y="2040100"/>
            <a:ext cx="132894"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 name="TextBox 13">
            <a:extLst>
              <a:ext uri="{FF2B5EF4-FFF2-40B4-BE49-F238E27FC236}">
                <a16:creationId xmlns:a16="http://schemas.microsoft.com/office/drawing/2014/main" id="{55028B0C-9611-F6A6-AD5F-F6892470AC49}"/>
              </a:ext>
              <a:ext uri="{C183D7F6-B498-43B3-948B-1728B52AA6E4}">
                <adec:decorative xmlns:adec="http://schemas.microsoft.com/office/drawing/2017/decorative" val="1"/>
              </a:ext>
            </a:extLst>
          </p:cNvPr>
          <p:cNvSpPr txBox="1"/>
          <p:nvPr/>
        </p:nvSpPr>
        <p:spPr>
          <a:xfrm>
            <a:off x="2102173" y="1984543"/>
            <a:ext cx="1255945" cy="461665"/>
          </a:xfrm>
          <a:prstGeom prst="rect">
            <a:avLst/>
          </a:prstGeom>
          <a:noFill/>
          <a:ln w="12700">
            <a:miter lim="400000"/>
          </a:ln>
        </p:spPr>
        <p:txBody>
          <a:bodyPr wrap="square">
            <a:spAutoFit/>
          </a:bodyPr>
          <a:lstStyle/>
          <a:p>
            <a:pPr algn="l"/>
            <a:r>
              <a:rPr lang="en-US" sz="800" b="1">
                <a:solidFill>
                  <a:schemeClr val="accent1"/>
                </a:solidFill>
                <a:latin typeface="AvenirNext LT Com Regular" panose="020B0503020202020204" pitchFamily="34" charset="0"/>
              </a:rPr>
              <a:t>Social infrastructure  </a:t>
            </a:r>
            <a:r>
              <a:rPr lang="en-US" sz="800">
                <a:latin typeface="AvenirNext LT Com Regular" panose="020B0503020202020204" pitchFamily="34" charset="0"/>
              </a:rPr>
              <a:t>VINCI </a:t>
            </a:r>
          </a:p>
          <a:p>
            <a:pPr algn="l"/>
            <a:r>
              <a:rPr lang="en-US" sz="800"/>
              <a:t>Saint-Gobain</a:t>
            </a:r>
            <a:endParaRPr lang="en-US" sz="800">
              <a:latin typeface="AvenirNext LT Com Regular" panose="020B0503020202020204" pitchFamily="34" charset="0"/>
            </a:endParaRPr>
          </a:p>
        </p:txBody>
      </p:sp>
      <p:sp>
        <p:nvSpPr>
          <p:cNvPr id="15" name="Decision 14">
            <a:extLst>
              <a:ext uri="{FF2B5EF4-FFF2-40B4-BE49-F238E27FC236}">
                <a16:creationId xmlns:a16="http://schemas.microsoft.com/office/drawing/2014/main" id="{2CCE200E-2B2E-5010-7999-772AC5D1EBC7}"/>
              </a:ext>
              <a:ext uri="{C183D7F6-B498-43B3-948B-1728B52AA6E4}">
                <adec:decorative xmlns:adec="http://schemas.microsoft.com/office/drawing/2017/decorative" val="1"/>
              </a:ext>
            </a:extLst>
          </p:cNvPr>
          <p:cNvSpPr>
            <a:spLocks noChangeAspect="1"/>
          </p:cNvSpPr>
          <p:nvPr/>
        </p:nvSpPr>
        <p:spPr>
          <a:xfrm>
            <a:off x="1999043" y="2508864"/>
            <a:ext cx="126000" cy="126000"/>
          </a:xfrm>
          <a:prstGeom prst="flowChartDecision">
            <a:avLst/>
          </a:prstGeom>
          <a:solidFill>
            <a:schemeClr val="accent4">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6" name="TextBox 15">
            <a:extLst>
              <a:ext uri="{FF2B5EF4-FFF2-40B4-BE49-F238E27FC236}">
                <a16:creationId xmlns:a16="http://schemas.microsoft.com/office/drawing/2014/main" id="{FC4FECF8-6582-9907-C9E1-5AC4A54CB10E}"/>
              </a:ext>
              <a:ext uri="{C183D7F6-B498-43B3-948B-1728B52AA6E4}">
                <adec:decorative xmlns:adec="http://schemas.microsoft.com/office/drawing/2017/decorative" val="1"/>
              </a:ext>
            </a:extLst>
          </p:cNvPr>
          <p:cNvSpPr txBox="1"/>
          <p:nvPr/>
        </p:nvSpPr>
        <p:spPr>
          <a:xfrm>
            <a:off x="2102173" y="2437184"/>
            <a:ext cx="1255945" cy="461665"/>
          </a:xfrm>
          <a:prstGeom prst="rect">
            <a:avLst/>
          </a:prstGeom>
          <a:noFill/>
          <a:ln w="12700">
            <a:miter lim="400000"/>
          </a:ln>
        </p:spPr>
        <p:txBody>
          <a:bodyPr wrap="square">
            <a:spAutoFit/>
          </a:bodyPr>
          <a:lstStyle/>
          <a:p>
            <a:pPr algn="l"/>
            <a:r>
              <a:rPr lang="en-US" sz="800" b="1">
                <a:solidFill>
                  <a:schemeClr val="accent4">
                    <a:lumMod val="75000"/>
                  </a:schemeClr>
                </a:solidFill>
                <a:latin typeface="AvenirNext LT Com Regular" panose="020B0503020202020204" pitchFamily="34" charset="0"/>
              </a:rPr>
              <a:t>Power and energy</a:t>
            </a:r>
          </a:p>
          <a:p>
            <a:pPr algn="l"/>
            <a:r>
              <a:rPr lang="en-US" sz="800">
                <a:latin typeface="AvenirNext LT Com Regular" panose="020B0503020202020204" pitchFamily="34" charset="0"/>
              </a:rPr>
              <a:t>Siemens Energy </a:t>
            </a:r>
          </a:p>
          <a:p>
            <a:pPr algn="l"/>
            <a:r>
              <a:rPr lang="en-US" sz="800">
                <a:latin typeface="AvenirNext LT Com Regular" panose="020B0503020202020204" pitchFamily="34" charset="0"/>
              </a:rPr>
              <a:t>ABB </a:t>
            </a:r>
          </a:p>
        </p:txBody>
      </p:sp>
      <p:graphicFrame>
        <p:nvGraphicFramePr>
          <p:cNvPr id="17" name="Chart 16" descr="Donut chart shows the category breakdown by percentage of Germany’s 500 billion euro special fund. Power and energy had 11%, social infrastructure had 20%, climate transformation had 20% and transportation had 49%. Representative companies within these industries were the following: Power and energy had Siemens Energy and ABB. Social infrastructure had VINCI and Saint-Gobain. Climate transformation had Schneider Electric and Iberdrola. And Transportation had Aena.">
            <a:extLst>
              <a:ext uri="{FF2B5EF4-FFF2-40B4-BE49-F238E27FC236}">
                <a16:creationId xmlns:a16="http://schemas.microsoft.com/office/drawing/2014/main" id="{21B757A9-786B-8F7C-5D4F-9CC9206BC701}"/>
              </a:ext>
            </a:extLst>
          </p:cNvPr>
          <p:cNvGraphicFramePr>
            <a:graphicFrameLocks/>
          </p:cNvGraphicFramePr>
          <p:nvPr/>
        </p:nvGraphicFramePr>
        <p:xfrm>
          <a:off x="663695" y="2909239"/>
          <a:ext cx="2540664" cy="2556957"/>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id="{D5BBF09D-7C65-A702-4C77-3ADCFF6B0A99}"/>
              </a:ext>
              <a:ext uri="{C183D7F6-B498-43B3-948B-1728B52AA6E4}">
                <adec:decorative xmlns:adec="http://schemas.microsoft.com/office/drawing/2017/decorative" val="1"/>
              </a:ext>
            </a:extLst>
          </p:cNvPr>
          <p:cNvSpPr>
            <a:spLocks noChangeAspect="1"/>
          </p:cNvSpPr>
          <p:nvPr/>
        </p:nvSpPr>
        <p:spPr>
          <a:xfrm>
            <a:off x="3204359" y="4143080"/>
            <a:ext cx="89274" cy="89274"/>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9" name="Decision 18">
            <a:extLst>
              <a:ext uri="{FF2B5EF4-FFF2-40B4-BE49-F238E27FC236}">
                <a16:creationId xmlns:a16="http://schemas.microsoft.com/office/drawing/2014/main" id="{54F7D374-EABA-5BDB-E004-2F02AF21197F}"/>
              </a:ext>
              <a:ext uri="{C183D7F6-B498-43B3-948B-1728B52AA6E4}">
                <adec:decorative xmlns:adec="http://schemas.microsoft.com/office/drawing/2017/decorative" val="1"/>
              </a:ext>
            </a:extLst>
          </p:cNvPr>
          <p:cNvSpPr>
            <a:spLocks noChangeAspect="1"/>
          </p:cNvSpPr>
          <p:nvPr/>
        </p:nvSpPr>
        <p:spPr>
          <a:xfrm>
            <a:off x="1444275" y="2927214"/>
            <a:ext cx="114271" cy="114271"/>
          </a:xfrm>
          <a:prstGeom prst="flowChartDecision">
            <a:avLst/>
          </a:prstGeom>
          <a:solidFill>
            <a:schemeClr val="accent4">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0" name="Oval 19">
            <a:extLst>
              <a:ext uri="{FF2B5EF4-FFF2-40B4-BE49-F238E27FC236}">
                <a16:creationId xmlns:a16="http://schemas.microsoft.com/office/drawing/2014/main" id="{87C40ADD-2DEC-0327-60E4-E0517047A9CA}"/>
              </a:ext>
              <a:ext uri="{C183D7F6-B498-43B3-948B-1728B52AA6E4}">
                <adec:decorative xmlns:adec="http://schemas.microsoft.com/office/drawing/2017/decorative" val="1"/>
              </a:ext>
            </a:extLst>
          </p:cNvPr>
          <p:cNvSpPr>
            <a:spLocks noChangeAspect="1"/>
          </p:cNvSpPr>
          <p:nvPr/>
        </p:nvSpPr>
        <p:spPr>
          <a:xfrm>
            <a:off x="1185488" y="5223973"/>
            <a:ext cx="96416" cy="96416"/>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1" name="Triangle 20">
            <a:extLst>
              <a:ext uri="{FF2B5EF4-FFF2-40B4-BE49-F238E27FC236}">
                <a16:creationId xmlns:a16="http://schemas.microsoft.com/office/drawing/2014/main" id="{5DA180AE-C9C4-68A3-B2C7-81BB6FA478EC}"/>
              </a:ext>
              <a:ext uri="{C183D7F6-B498-43B3-948B-1728B52AA6E4}">
                <adec:decorative xmlns:adec="http://schemas.microsoft.com/office/drawing/2017/decorative" val="1"/>
              </a:ext>
            </a:extLst>
          </p:cNvPr>
          <p:cNvSpPr>
            <a:spLocks noChangeAspect="1"/>
          </p:cNvSpPr>
          <p:nvPr/>
        </p:nvSpPr>
        <p:spPr>
          <a:xfrm>
            <a:off x="656040" y="3819980"/>
            <a:ext cx="109852" cy="89274"/>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Content Placeholder 2">
            <a:extLst>
              <a:ext uri="{FF2B5EF4-FFF2-40B4-BE49-F238E27FC236}">
                <a16:creationId xmlns:a16="http://schemas.microsoft.com/office/drawing/2014/main" id="{04B2D20F-DD92-B5EC-7E5B-B8BB414839C0}"/>
              </a:ext>
              <a:ext uri="{C183D7F6-B498-43B3-948B-1728B52AA6E4}">
                <adec:decorative xmlns:adec="http://schemas.microsoft.com/office/drawing/2017/decorative" val="0"/>
              </a:ext>
            </a:extLst>
          </p:cNvPr>
          <p:cNvSpPr txBox="1">
            <a:spLocks/>
          </p:cNvSpPr>
          <p:nvPr/>
        </p:nvSpPr>
        <p:spPr>
          <a:xfrm>
            <a:off x="4686300" y="1313008"/>
            <a:ext cx="4032460" cy="338554"/>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European aerospace and defense could benefit from defense spending increase</a:t>
            </a:r>
          </a:p>
        </p:txBody>
      </p:sp>
      <p:sp>
        <p:nvSpPr>
          <p:cNvPr id="23" name="TextBox 22">
            <a:extLst>
              <a:ext uri="{FF2B5EF4-FFF2-40B4-BE49-F238E27FC236}">
                <a16:creationId xmlns:a16="http://schemas.microsoft.com/office/drawing/2014/main" id="{B74819FB-B226-663C-8C20-C873DDDF733D}"/>
              </a:ext>
            </a:extLst>
          </p:cNvPr>
          <p:cNvSpPr txBox="1"/>
          <p:nvPr/>
        </p:nvSpPr>
        <p:spPr>
          <a:xfrm>
            <a:off x="4692644" y="1722506"/>
            <a:ext cx="3980567" cy="276999"/>
          </a:xfrm>
          <a:prstGeom prst="rect">
            <a:avLst/>
          </a:prstGeom>
          <a:ln w="12700">
            <a:miter lim="400000"/>
          </a:ln>
        </p:spPr>
        <p:txBody>
          <a:bodyPr wrap="square" lIns="0" tIns="0" rIns="0" bIns="0" rtlCol="0">
            <a:spAutoFit/>
          </a:bodyPr>
          <a:lstStyle/>
          <a:p>
            <a:pPr algn="l"/>
            <a:r>
              <a:rPr lang="en-US" sz="900">
                <a:latin typeface="+mj-lt"/>
              </a:rPr>
              <a:t>Defense expenditure share of GDP across NATO (%)</a:t>
            </a:r>
          </a:p>
          <a:p>
            <a:pPr algn="l"/>
            <a:endParaRPr lang="en-US" sz="900">
              <a:latin typeface="+mj-lt"/>
            </a:endParaRPr>
          </a:p>
        </p:txBody>
      </p:sp>
      <p:graphicFrame>
        <p:nvGraphicFramePr>
          <p:cNvPr id="24" name="Chart 23" descr="The bar chart compares defense expenditure share of GDP across NATO by percentage for 2019 and estimated 2024 levels. There is a 2% prior guideline, with a new 5% commitment by 2035. Components of the 5% commitment include core defense requirements at 3.5% and critical infrastructure defense at 1.5%. Non-US countries included were around or below the 2% guideline in 2019, with most estimated to be above the 2% in 2024. The US, with a significantly higher GDP percentage committed to defense expenditures, has an estimated small drop for 2024 compared with 2019. Countries included are Poland, US, UK, Sweden, Norway, France, Germany and Italy.">
            <a:extLst>
              <a:ext uri="{FF2B5EF4-FFF2-40B4-BE49-F238E27FC236}">
                <a16:creationId xmlns:a16="http://schemas.microsoft.com/office/drawing/2014/main" id="{5734AF12-4FD3-309B-880D-9106FCE5EF8B}"/>
              </a:ext>
            </a:extLst>
          </p:cNvPr>
          <p:cNvGraphicFramePr>
            <a:graphicFrameLocks/>
          </p:cNvGraphicFramePr>
          <p:nvPr/>
        </p:nvGraphicFramePr>
        <p:xfrm>
          <a:off x="4691194" y="1995267"/>
          <a:ext cx="4170639" cy="3393962"/>
        </p:xfrm>
        <a:graphic>
          <a:graphicData uri="http://schemas.openxmlformats.org/drawingml/2006/chart">
            <c:chart xmlns:c="http://schemas.openxmlformats.org/drawingml/2006/chart" xmlns:r="http://schemas.openxmlformats.org/officeDocument/2006/relationships" r:id="rId4"/>
          </a:graphicData>
        </a:graphic>
      </p:graphicFrame>
      <p:sp>
        <p:nvSpPr>
          <p:cNvPr id="25" name="Content Placeholder 2">
            <a:extLst>
              <a:ext uri="{FF2B5EF4-FFF2-40B4-BE49-F238E27FC236}">
                <a16:creationId xmlns:a16="http://schemas.microsoft.com/office/drawing/2014/main" id="{C76E0D0C-F9A1-B62F-CF7D-D6F31C76D0B2}"/>
              </a:ext>
              <a:ext uri="{C183D7F6-B498-43B3-948B-1728B52AA6E4}">
                <adec:decorative xmlns:adec="http://schemas.microsoft.com/office/drawing/2017/decorative" val="1"/>
              </a:ext>
            </a:extLst>
          </p:cNvPr>
          <p:cNvSpPr txBox="1">
            <a:spLocks/>
          </p:cNvSpPr>
          <p:nvPr/>
        </p:nvSpPr>
        <p:spPr>
          <a:xfrm>
            <a:off x="7110943" y="2133399"/>
            <a:ext cx="1530725" cy="195814"/>
          </a:xfrm>
          <a:prstGeom prst="rect">
            <a:avLst/>
          </a:prstGeom>
          <a:solidFill>
            <a:srgbClr val="762157"/>
          </a:solidFill>
        </p:spPr>
        <p:txBody>
          <a:bodyPr wrap="square" lIns="36000" tIns="36000" rIns="36000" bIns="3600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r"/>
            <a:r>
              <a:rPr lang="en-US" sz="800" b="1">
                <a:solidFill>
                  <a:schemeClr val="bg1"/>
                </a:solidFill>
              </a:rPr>
              <a:t>New 5% commitment by 2035</a:t>
            </a:r>
            <a:endParaRPr lang="en-US" sz="800">
              <a:solidFill>
                <a:schemeClr val="bg1"/>
              </a:solidFill>
            </a:endParaRPr>
          </a:p>
        </p:txBody>
      </p:sp>
      <p:sp>
        <p:nvSpPr>
          <p:cNvPr id="26" name="Content Placeholder 2">
            <a:extLst>
              <a:ext uri="{FF2B5EF4-FFF2-40B4-BE49-F238E27FC236}">
                <a16:creationId xmlns:a16="http://schemas.microsoft.com/office/drawing/2014/main" id="{14E2D377-F4A4-68FF-7061-D32B51B46CCF}"/>
              </a:ext>
              <a:ext uri="{C183D7F6-B498-43B3-948B-1728B52AA6E4}">
                <adec:decorative xmlns:adec="http://schemas.microsoft.com/office/drawing/2017/decorative" val="1"/>
              </a:ext>
            </a:extLst>
          </p:cNvPr>
          <p:cNvSpPr txBox="1">
            <a:spLocks/>
          </p:cNvSpPr>
          <p:nvPr/>
        </p:nvSpPr>
        <p:spPr>
          <a:xfrm>
            <a:off x="7633859" y="3325705"/>
            <a:ext cx="1007809" cy="195814"/>
          </a:xfrm>
          <a:prstGeom prst="rect">
            <a:avLst/>
          </a:prstGeom>
          <a:solidFill>
            <a:schemeClr val="accent1"/>
          </a:solidFill>
        </p:spPr>
        <p:txBody>
          <a:bodyPr wrap="square" lIns="36000" tIns="36000" rIns="36000" bIns="3600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r"/>
            <a:r>
              <a:rPr lang="en-US" sz="800" b="1">
                <a:solidFill>
                  <a:schemeClr val="bg1"/>
                </a:solidFill>
              </a:rPr>
              <a:t>2% prior guideline</a:t>
            </a:r>
            <a:endParaRPr lang="en-US" sz="800">
              <a:solidFill>
                <a:schemeClr val="bg1"/>
              </a:solidFill>
            </a:endParaRPr>
          </a:p>
        </p:txBody>
      </p:sp>
      <p:graphicFrame>
        <p:nvGraphicFramePr>
          <p:cNvPr id="27" name="Table 26">
            <a:extLst>
              <a:ext uri="{FF2B5EF4-FFF2-40B4-BE49-F238E27FC236}">
                <a16:creationId xmlns:a16="http://schemas.microsoft.com/office/drawing/2014/main" id="{07A32DD1-E5F9-2D01-29B6-31AD1129E059}"/>
              </a:ext>
              <a:ext uri="{C183D7F6-B498-43B3-948B-1728B52AA6E4}">
                <adec:decorative xmlns:adec="http://schemas.microsoft.com/office/drawing/2017/decorative" val="1"/>
              </a:ext>
            </a:extLst>
          </p:cNvPr>
          <p:cNvGraphicFramePr>
            <a:graphicFrameLocks noGrp="1"/>
          </p:cNvGraphicFramePr>
          <p:nvPr/>
        </p:nvGraphicFramePr>
        <p:xfrm>
          <a:off x="7186360" y="2586830"/>
          <a:ext cx="1486851" cy="483795"/>
        </p:xfrm>
        <a:graphic>
          <a:graphicData uri="http://schemas.openxmlformats.org/drawingml/2006/table">
            <a:tbl>
              <a:tblPr firstRow="1" bandRow="1">
                <a:tableStyleId>{5940675A-B579-460E-94D1-54222C63F5DA}</a:tableStyleId>
              </a:tblPr>
              <a:tblGrid>
                <a:gridCol w="1221091">
                  <a:extLst>
                    <a:ext uri="{9D8B030D-6E8A-4147-A177-3AD203B41FA5}">
                      <a16:colId xmlns:a16="http://schemas.microsoft.com/office/drawing/2014/main" val="1111635279"/>
                    </a:ext>
                  </a:extLst>
                </a:gridCol>
                <a:gridCol w="265760">
                  <a:extLst>
                    <a:ext uri="{9D8B030D-6E8A-4147-A177-3AD203B41FA5}">
                      <a16:colId xmlns:a16="http://schemas.microsoft.com/office/drawing/2014/main" val="3795685486"/>
                    </a:ext>
                  </a:extLst>
                </a:gridCol>
              </a:tblGrid>
              <a:tr h="161265">
                <a:tc gridSpan="2">
                  <a:txBody>
                    <a:bodyPr/>
                    <a:lstStyle/>
                    <a:p>
                      <a:pPr algn="l"/>
                      <a:r>
                        <a:rPr lang="en-US" sz="800" b="1" i="0">
                          <a:latin typeface="AvenirNext LT Com Cn" panose="020B0506020202020204" pitchFamily="34" charset="0"/>
                        </a:rPr>
                        <a:t>Components of 5% commitment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MX"/>
                    </a:p>
                  </a:txBody>
                  <a:tcPr/>
                </a:tc>
                <a:extLst>
                  <a:ext uri="{0D108BD9-81ED-4DB2-BD59-A6C34878D82A}">
                    <a16:rowId xmlns:a16="http://schemas.microsoft.com/office/drawing/2014/main" val="2546551552"/>
                  </a:ext>
                </a:extLst>
              </a:tr>
              <a:tr h="161265">
                <a:tc>
                  <a:txBody>
                    <a:bodyPr/>
                    <a:lstStyle/>
                    <a:p>
                      <a:pPr algn="l"/>
                      <a:r>
                        <a:rPr lang="en-US" sz="800" b="0" i="0">
                          <a:latin typeface="AvenirNext LT Com Cn" panose="020B0506020202020204" pitchFamily="34" charset="0"/>
                        </a:rPr>
                        <a:t>Core defense requirements</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MX" sz="800" b="0" i="0">
                          <a:latin typeface="AvenirNext LT Com Cn" panose="020B0506020202020204" pitchFamily="34" charset="0"/>
                        </a:rPr>
                        <a:t>3.5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34911916"/>
                  </a:ext>
                </a:extLst>
              </a:tr>
              <a:tr h="161265">
                <a:tc>
                  <a:txBody>
                    <a:bodyPr/>
                    <a:lstStyle/>
                    <a:p>
                      <a:pPr algn="l"/>
                      <a:r>
                        <a:rPr lang="en-US" sz="800" b="0" i="0">
                          <a:latin typeface="AvenirNext LT Com Cn" panose="020B0506020202020204" pitchFamily="34" charset="0"/>
                        </a:rPr>
                        <a:t>Critical infrastructure defense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MX" sz="800" b="0" i="0">
                          <a:latin typeface="AvenirNext LT Com Cn" panose="020B0506020202020204" pitchFamily="34" charset="0"/>
                        </a:rPr>
                        <a:t>1.5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8580247"/>
                  </a:ext>
                </a:extLst>
              </a:tr>
            </a:tbl>
          </a:graphicData>
        </a:graphic>
      </p:graphicFrame>
      <p:sp>
        <p:nvSpPr>
          <p:cNvPr id="28" name="Rectangle 27">
            <a:extLst>
              <a:ext uri="{FF2B5EF4-FFF2-40B4-BE49-F238E27FC236}">
                <a16:creationId xmlns:a16="http://schemas.microsoft.com/office/drawing/2014/main" id="{070106B8-C09E-D33A-A6B5-045F88F91F41}"/>
              </a:ext>
              <a:ext uri="{C183D7F6-B498-43B3-948B-1728B52AA6E4}">
                <adec:decorative xmlns:adec="http://schemas.microsoft.com/office/drawing/2017/decorative" val="1"/>
              </a:ext>
            </a:extLst>
          </p:cNvPr>
          <p:cNvSpPr>
            <a:spLocks noChangeAspect="1"/>
          </p:cNvSpPr>
          <p:nvPr/>
        </p:nvSpPr>
        <p:spPr>
          <a:xfrm>
            <a:off x="4691410" y="2069461"/>
            <a:ext cx="108000" cy="108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TextBox 28">
            <a:extLst>
              <a:ext uri="{FF2B5EF4-FFF2-40B4-BE49-F238E27FC236}">
                <a16:creationId xmlns:a16="http://schemas.microsoft.com/office/drawing/2014/main" id="{EA81F690-B73C-5010-9E30-A53EAAF05D4B}"/>
              </a:ext>
              <a:ext uri="{C183D7F6-B498-43B3-948B-1728B52AA6E4}">
                <adec:decorative xmlns:adec="http://schemas.microsoft.com/office/drawing/2017/decorative" val="1"/>
              </a:ext>
            </a:extLst>
          </p:cNvPr>
          <p:cNvSpPr txBox="1"/>
          <p:nvPr/>
        </p:nvSpPr>
        <p:spPr>
          <a:xfrm>
            <a:off x="4853657" y="2054244"/>
            <a:ext cx="308635" cy="123111"/>
          </a:xfrm>
          <a:prstGeom prst="rect">
            <a:avLst/>
          </a:prstGeom>
          <a:noFill/>
          <a:ln w="12700">
            <a:miter lim="400000"/>
          </a:ln>
        </p:spPr>
        <p:txBody>
          <a:bodyPr wrap="square" lIns="0" tIns="0" rIns="0" bIns="0">
            <a:spAutoFit/>
          </a:bodyPr>
          <a:lstStyle/>
          <a:p>
            <a:pPr algn="l"/>
            <a:r>
              <a:rPr lang="en-US" sz="800" b="1">
                <a:solidFill>
                  <a:srgbClr val="0074E5"/>
                </a:solidFill>
                <a:latin typeface="AvenirNext LT Com Regular" panose="020B0503020202020204" pitchFamily="34" charset="0"/>
              </a:rPr>
              <a:t>2019</a:t>
            </a:r>
            <a:endParaRPr lang="en-US" sz="800">
              <a:solidFill>
                <a:srgbClr val="0074E5"/>
              </a:solidFill>
              <a:latin typeface="AvenirNext LT Com Regular" panose="020B0503020202020204" pitchFamily="34" charset="0"/>
            </a:endParaRPr>
          </a:p>
        </p:txBody>
      </p:sp>
      <p:sp>
        <p:nvSpPr>
          <p:cNvPr id="30" name="Rectangle 29">
            <a:extLst>
              <a:ext uri="{FF2B5EF4-FFF2-40B4-BE49-F238E27FC236}">
                <a16:creationId xmlns:a16="http://schemas.microsoft.com/office/drawing/2014/main" id="{00E3E8A6-8E75-17DC-03E5-39263E645A4C}"/>
              </a:ext>
              <a:ext uri="{C183D7F6-B498-43B3-948B-1728B52AA6E4}">
                <adec:decorative xmlns:adec="http://schemas.microsoft.com/office/drawing/2017/decorative" val="1"/>
              </a:ext>
            </a:extLst>
          </p:cNvPr>
          <p:cNvSpPr>
            <a:spLocks noChangeAspect="1"/>
          </p:cNvSpPr>
          <p:nvPr/>
        </p:nvSpPr>
        <p:spPr>
          <a:xfrm>
            <a:off x="5336868" y="2069461"/>
            <a:ext cx="108000" cy="1080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TextBox 30">
            <a:extLst>
              <a:ext uri="{FF2B5EF4-FFF2-40B4-BE49-F238E27FC236}">
                <a16:creationId xmlns:a16="http://schemas.microsoft.com/office/drawing/2014/main" id="{A1652B4B-17A5-EF74-5BE6-C5331989373D}"/>
              </a:ext>
              <a:ext uri="{C183D7F6-B498-43B3-948B-1728B52AA6E4}">
                <adec:decorative xmlns:adec="http://schemas.microsoft.com/office/drawing/2017/decorative" val="1"/>
              </a:ext>
            </a:extLst>
          </p:cNvPr>
          <p:cNvSpPr txBox="1"/>
          <p:nvPr/>
        </p:nvSpPr>
        <p:spPr>
          <a:xfrm>
            <a:off x="5499115" y="2054244"/>
            <a:ext cx="374893" cy="123111"/>
          </a:xfrm>
          <a:prstGeom prst="rect">
            <a:avLst/>
          </a:prstGeom>
          <a:noFill/>
          <a:ln w="12700">
            <a:miter lim="400000"/>
          </a:ln>
        </p:spPr>
        <p:txBody>
          <a:bodyPr wrap="square" lIns="0" tIns="0" rIns="0" bIns="0">
            <a:spAutoFit/>
          </a:bodyPr>
          <a:lstStyle/>
          <a:p>
            <a:pPr algn="l"/>
            <a:r>
              <a:rPr lang="en-US" sz="800" b="1">
                <a:solidFill>
                  <a:schemeClr val="tx2"/>
                </a:solidFill>
                <a:latin typeface="AvenirNext LT Com Regular" panose="020B0503020202020204" pitchFamily="34" charset="0"/>
              </a:rPr>
              <a:t>2024e</a:t>
            </a:r>
            <a:endParaRPr lang="en-US" sz="800">
              <a:solidFill>
                <a:schemeClr val="tx2"/>
              </a:solidFill>
              <a:latin typeface="AvenirNext LT Com Regular" panose="020B0503020202020204" pitchFamily="34" charset="0"/>
            </a:endParaRPr>
          </a:p>
        </p:txBody>
      </p:sp>
      <p:sp>
        <p:nvSpPr>
          <p:cNvPr id="5" name="Slide Number Placeholder 4">
            <a:extLst>
              <a:ext uri="{FF2B5EF4-FFF2-40B4-BE49-F238E27FC236}">
                <a16:creationId xmlns:a16="http://schemas.microsoft.com/office/drawing/2014/main" id="{5DDF3182-298C-06F9-0B35-739BFDC6651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20</a:t>
            </a:fld>
            <a:endParaRPr lang="en-MX" sz="1000"/>
          </a:p>
        </p:txBody>
      </p:sp>
      <p:sp>
        <p:nvSpPr>
          <p:cNvPr id="33" name="Footer Placeholder 4">
            <a:extLst>
              <a:ext uri="{FF2B5EF4-FFF2-40B4-BE49-F238E27FC236}">
                <a16:creationId xmlns:a16="http://schemas.microsoft.com/office/drawing/2014/main" id="{5A37217C-EAFD-2618-9D29-5831BE57AB30}"/>
              </a:ext>
            </a:extLst>
          </p:cNvPr>
          <p:cNvSpPr txBox="1">
            <a:spLocks/>
          </p:cNvSpPr>
          <p:nvPr/>
        </p:nvSpPr>
        <p:spPr>
          <a:xfrm>
            <a:off x="4690995" y="5645097"/>
            <a:ext cx="4013698" cy="60336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NATO. E: Estimated. Figures for 2024 are estimates based on most recently available data, as of 11/30/25. New 5% commitment was announced on 6/27/25. Percentage of GDP is based on constant prices and exchange rates, indexed to 2021. Critical infrastructure defense consists of investments to defend networks, fund innovation and strengthen the defense industrial base.</a:t>
            </a:r>
          </a:p>
        </p:txBody>
      </p:sp>
      <p:sp>
        <p:nvSpPr>
          <p:cNvPr id="4" name="Footer Placeholder 4">
            <a:extLst>
              <a:ext uri="{FF2B5EF4-FFF2-40B4-BE49-F238E27FC236}">
                <a16:creationId xmlns:a16="http://schemas.microsoft.com/office/drawing/2014/main" id="{5646E5E6-BA1A-23E2-0702-EB62938F2F09}"/>
              </a:ext>
            </a:extLst>
          </p:cNvPr>
          <p:cNvSpPr txBox="1">
            <a:spLocks/>
          </p:cNvSpPr>
          <p:nvPr/>
        </p:nvSpPr>
        <p:spPr>
          <a:xfrm>
            <a:off x="438484" y="5645097"/>
            <a:ext cx="4013698" cy="60336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Capital Group, German Bundestag proposed federal budget 2025, German Economic Institute, Federation of German Industries (BDI), Germany’s Federal Office for Economic Affairs. Companies listed are meant to serve as examples only and represent the largest constituents by market cap within the MSCI Europe Index across their respective subindustries as of 11/30/25. For illustrative purposes only.</a:t>
            </a:r>
          </a:p>
        </p:txBody>
      </p:sp>
    </p:spTree>
    <p:extLst>
      <p:ext uri="{BB962C8B-B14F-4D97-AF65-F5344CB8AC3E}">
        <p14:creationId xmlns:p14="http://schemas.microsoft.com/office/powerpoint/2010/main" val="44813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E84FA1C-3B42-08B1-A1AA-8D374EB78427}"/>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8372A75D-4455-5705-384C-02BB38AAE68F}"/>
              </a:ext>
            </a:extLst>
          </p:cNvPr>
          <p:cNvSpPr>
            <a:spLocks noGrp="1"/>
          </p:cNvSpPr>
          <p:nvPr>
            <p:ph type="title"/>
          </p:nvPr>
        </p:nvSpPr>
        <p:spPr/>
        <p:txBody>
          <a:bodyPr/>
          <a:lstStyle/>
          <a:p>
            <a:r>
              <a:rPr lang="en-US"/>
              <a:t>Earnings back to shareholders: Fundamentals drive capital return</a:t>
            </a:r>
            <a:endParaRPr lang="en-MX"/>
          </a:p>
        </p:txBody>
      </p:sp>
      <p:sp>
        <p:nvSpPr>
          <p:cNvPr id="40" name="TextBox 39">
            <a:extLst>
              <a:ext uri="{FF2B5EF4-FFF2-40B4-BE49-F238E27FC236}">
                <a16:creationId xmlns:a16="http://schemas.microsoft.com/office/drawing/2014/main" id="{991356C9-E9C8-E783-788E-E24533BA010C}"/>
              </a:ext>
            </a:extLst>
          </p:cNvPr>
          <p:cNvSpPr txBox="1"/>
          <p:nvPr/>
        </p:nvSpPr>
        <p:spPr>
          <a:xfrm>
            <a:off x="438868" y="1361882"/>
            <a:ext cx="3708245" cy="169277"/>
          </a:xfrm>
          <a:prstGeom prst="rect">
            <a:avLst/>
          </a:prstGeom>
          <a:ln w="12700">
            <a:miter lim="400000"/>
          </a:ln>
        </p:spPr>
        <p:txBody>
          <a:bodyPr wrap="square" lIns="0" tIns="0" rIns="0" bIns="0" rtlCol="0">
            <a:spAutoFit/>
          </a:bodyPr>
          <a:lstStyle/>
          <a:p>
            <a:pPr algn="l"/>
            <a:r>
              <a:rPr lang="en-US" sz="1100" b="1">
                <a:latin typeface="+mj-lt"/>
              </a:rPr>
              <a:t>Japanese ROEs have seen steady improvement</a:t>
            </a:r>
          </a:p>
        </p:txBody>
      </p:sp>
      <p:sp>
        <p:nvSpPr>
          <p:cNvPr id="41" name="TextBox 40">
            <a:extLst>
              <a:ext uri="{FF2B5EF4-FFF2-40B4-BE49-F238E27FC236}">
                <a16:creationId xmlns:a16="http://schemas.microsoft.com/office/drawing/2014/main" id="{CA3CE8CB-00EC-8F79-CD6C-9701B76C71C6}"/>
              </a:ext>
            </a:extLst>
          </p:cNvPr>
          <p:cNvSpPr txBox="1"/>
          <p:nvPr/>
        </p:nvSpPr>
        <p:spPr>
          <a:xfrm>
            <a:off x="451009" y="1701772"/>
            <a:ext cx="3155431" cy="138499"/>
          </a:xfrm>
          <a:prstGeom prst="rect">
            <a:avLst/>
          </a:prstGeom>
          <a:solidFill>
            <a:schemeClr val="bg1"/>
          </a:solidFill>
          <a:ln w="12700">
            <a:miter lim="400000"/>
          </a:ln>
        </p:spPr>
        <p:txBody>
          <a:bodyPr wrap="square" lIns="0" tIns="0" rIns="0" bIns="0" rtlCol="0">
            <a:spAutoFit/>
          </a:bodyPr>
          <a:lstStyle/>
          <a:p>
            <a:pPr algn="l"/>
            <a:r>
              <a:rPr lang="en-US" sz="900">
                <a:latin typeface="+mj-lt"/>
              </a:rPr>
              <a:t>TOPIX constituent and distribution based on ROE</a:t>
            </a:r>
          </a:p>
        </p:txBody>
      </p:sp>
      <p:graphicFrame>
        <p:nvGraphicFramePr>
          <p:cNvPr id="42" name="Chart 41" descr="Stacked bar chart shows the distribution of ROE buckets within the TOPIX Index, from 1994 to 2026. The buckets are less than 0%, 0 to 6%, 6 to 8%, 8 to 10%, 10 to 12% and greater than 12%. Through the time period, ROE greater than 12 percent has steadily grown from around 15% of the index to around 25%, while the ROE less than 0% has shrunk from 15% to around 5%. The 0 to 6% ROE bucket has also shrunk from around 30% of the index to around 15%. The other buckets have either grown slightly or stayed roughly the same.">
            <a:extLst>
              <a:ext uri="{FF2B5EF4-FFF2-40B4-BE49-F238E27FC236}">
                <a16:creationId xmlns:a16="http://schemas.microsoft.com/office/drawing/2014/main" id="{20161125-BD81-99F8-9E9C-54D32FF88B46}"/>
              </a:ext>
            </a:extLst>
          </p:cNvPr>
          <p:cNvGraphicFramePr/>
          <p:nvPr/>
        </p:nvGraphicFramePr>
        <p:xfrm>
          <a:off x="330610" y="2236220"/>
          <a:ext cx="3905588" cy="3704151"/>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42">
            <a:extLst>
              <a:ext uri="{FF2B5EF4-FFF2-40B4-BE49-F238E27FC236}">
                <a16:creationId xmlns:a16="http://schemas.microsoft.com/office/drawing/2014/main" id="{D6D010C8-6428-886B-84AF-B8F46CEB552E}"/>
              </a:ext>
            </a:extLst>
          </p:cNvPr>
          <p:cNvSpPr txBox="1"/>
          <p:nvPr/>
        </p:nvSpPr>
        <p:spPr>
          <a:xfrm>
            <a:off x="4690204" y="1361882"/>
            <a:ext cx="4002787" cy="169277"/>
          </a:xfrm>
          <a:prstGeom prst="rect">
            <a:avLst/>
          </a:prstGeom>
          <a:ln w="12700">
            <a:miter lim="400000"/>
          </a:ln>
        </p:spPr>
        <p:txBody>
          <a:bodyPr wrap="square" lIns="0" tIns="0" rIns="0" bIns="0" rtlCol="0">
            <a:spAutoFit/>
          </a:bodyPr>
          <a:lstStyle/>
          <a:p>
            <a:pPr algn="l"/>
            <a:r>
              <a:rPr lang="en-US" sz="1100" b="1">
                <a:latin typeface="+mj-lt"/>
              </a:rPr>
              <a:t>Japan corporate governance reform is having an effect</a:t>
            </a:r>
          </a:p>
        </p:txBody>
      </p:sp>
      <p:sp>
        <p:nvSpPr>
          <p:cNvPr id="44" name="TextBox 43">
            <a:extLst>
              <a:ext uri="{FF2B5EF4-FFF2-40B4-BE49-F238E27FC236}">
                <a16:creationId xmlns:a16="http://schemas.microsoft.com/office/drawing/2014/main" id="{02414D18-E26F-E9C5-0812-05083B040D9C}"/>
              </a:ext>
            </a:extLst>
          </p:cNvPr>
          <p:cNvSpPr txBox="1"/>
          <p:nvPr/>
        </p:nvSpPr>
        <p:spPr>
          <a:xfrm>
            <a:off x="4686820" y="1701772"/>
            <a:ext cx="4002787" cy="138499"/>
          </a:xfrm>
          <a:prstGeom prst="rect">
            <a:avLst/>
          </a:prstGeom>
          <a:ln w="12700">
            <a:miter lim="400000"/>
          </a:ln>
        </p:spPr>
        <p:txBody>
          <a:bodyPr wrap="square" lIns="0" tIns="0" rIns="0" bIns="0" rtlCol="0">
            <a:spAutoFit/>
          </a:bodyPr>
          <a:lstStyle/>
          <a:p>
            <a:pPr algn="l"/>
            <a:r>
              <a:rPr lang="en-US" sz="900"/>
              <a:t>Comparison of earnings returns to shareholders (next 12 months)</a:t>
            </a:r>
            <a:endParaRPr lang="en-US" sz="900" b="1">
              <a:latin typeface="+mj-lt"/>
            </a:endParaRPr>
          </a:p>
        </p:txBody>
      </p:sp>
      <p:graphicFrame>
        <p:nvGraphicFramePr>
          <p:cNvPr id="45" name="Table 44">
            <a:extLst>
              <a:ext uri="{FF2B5EF4-FFF2-40B4-BE49-F238E27FC236}">
                <a16:creationId xmlns:a16="http://schemas.microsoft.com/office/drawing/2014/main" id="{A43747C4-1BF6-CFD7-0620-65AAE9601488}"/>
              </a:ext>
            </a:extLst>
          </p:cNvPr>
          <p:cNvGraphicFramePr>
            <a:graphicFrameLocks noGrp="1"/>
          </p:cNvGraphicFramePr>
          <p:nvPr/>
        </p:nvGraphicFramePr>
        <p:xfrm>
          <a:off x="4690204" y="2335490"/>
          <a:ext cx="3995974" cy="2923082"/>
        </p:xfrm>
        <a:graphic>
          <a:graphicData uri="http://schemas.openxmlformats.org/drawingml/2006/table">
            <a:tbl>
              <a:tblPr firstRow="1" bandRow="1">
                <a:tableStyleId>{5940675A-B579-460E-94D1-54222C63F5DA}</a:tableStyleId>
              </a:tblPr>
              <a:tblGrid>
                <a:gridCol w="702776">
                  <a:extLst>
                    <a:ext uri="{9D8B030D-6E8A-4147-A177-3AD203B41FA5}">
                      <a16:colId xmlns:a16="http://schemas.microsoft.com/office/drawing/2014/main" val="1674167979"/>
                    </a:ext>
                  </a:extLst>
                </a:gridCol>
                <a:gridCol w="1049881">
                  <a:extLst>
                    <a:ext uri="{9D8B030D-6E8A-4147-A177-3AD203B41FA5}">
                      <a16:colId xmlns:a16="http://schemas.microsoft.com/office/drawing/2014/main" val="3015860373"/>
                    </a:ext>
                  </a:extLst>
                </a:gridCol>
                <a:gridCol w="1001659">
                  <a:extLst>
                    <a:ext uri="{9D8B030D-6E8A-4147-A177-3AD203B41FA5}">
                      <a16:colId xmlns:a16="http://schemas.microsoft.com/office/drawing/2014/main" val="1015315497"/>
                    </a:ext>
                  </a:extLst>
                </a:gridCol>
                <a:gridCol w="1241658">
                  <a:extLst>
                    <a:ext uri="{9D8B030D-6E8A-4147-A177-3AD203B41FA5}">
                      <a16:colId xmlns:a16="http://schemas.microsoft.com/office/drawing/2014/main" val="1796020697"/>
                    </a:ext>
                  </a:extLst>
                </a:gridCol>
              </a:tblGrid>
              <a:tr h="800861">
                <a:tc>
                  <a:txBody>
                    <a:bodyPr/>
                    <a:lstStyle/>
                    <a:p>
                      <a:pPr algn="l"/>
                      <a:endPar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endParaRP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Earnings paid to shareholders as </a:t>
                      </a:r>
                      <a:r>
                        <a:rPr lang="en-US" sz="9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dividends</a:t>
                      </a: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Earnings paid to shareholders as </a:t>
                      </a:r>
                      <a:r>
                        <a:rPr lang="en-US" sz="9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buybacks</a:t>
                      </a: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Total earnings returned </a:t>
                      </a:r>
                      <a:b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b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to shareholders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1403838938"/>
                  </a:ext>
                </a:extLst>
              </a:tr>
              <a:tr h="707407">
                <a:tc>
                  <a:txBody>
                    <a:bodyPr/>
                    <a:lstStyle/>
                    <a:p>
                      <a:pPr algn="l"/>
                      <a:r>
                        <a:rPr lang="en-US" sz="1100" b="1" i="0">
                          <a:solidFill>
                            <a:schemeClr val="bg2"/>
                          </a:solidFill>
                          <a:latin typeface="AvenirNext LT Com Regular" panose="020B0503020202020204" pitchFamily="34" charset="0"/>
                        </a:rPr>
                        <a:t>Japan</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36.4</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22.7</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59.1</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234399956"/>
                  </a:ext>
                </a:extLst>
              </a:tr>
              <a:tr h="707407">
                <a:tc>
                  <a:txBody>
                    <a:bodyPr/>
                    <a:lstStyle/>
                    <a:p>
                      <a:pPr algn="l"/>
                      <a:r>
                        <a:rPr lang="en-US" sz="1100" b="1" i="0">
                          <a:latin typeface="AvenirNext LT Com Regular" panose="020B0503020202020204" pitchFamily="34" charset="0"/>
                        </a:rPr>
                        <a:t>U.S.</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26.1</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38.3</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64.4</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4147450309"/>
                  </a:ext>
                </a:extLst>
              </a:tr>
              <a:tr h="707407">
                <a:tc>
                  <a:txBody>
                    <a:bodyPr/>
                    <a:lstStyle/>
                    <a:p>
                      <a:pPr algn="l"/>
                      <a:r>
                        <a:rPr lang="en-US" sz="1100" b="1" i="0">
                          <a:latin typeface="AvenirNext LT Com Regular" panose="020B0503020202020204" pitchFamily="34" charset="0"/>
                        </a:rPr>
                        <a:t>Europe</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49.5</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20.3</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69.8</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994439851"/>
                  </a:ext>
                </a:extLst>
              </a:tr>
            </a:tbl>
          </a:graphicData>
        </a:graphic>
      </p:graphicFrame>
      <p:sp>
        <p:nvSpPr>
          <p:cNvPr id="5" name="Slide Number Placeholder 4">
            <a:extLst>
              <a:ext uri="{FF2B5EF4-FFF2-40B4-BE49-F238E27FC236}">
                <a16:creationId xmlns:a16="http://schemas.microsoft.com/office/drawing/2014/main" id="{0A8ADC60-46DC-B48B-3B91-9F07DFD4D78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21</a:t>
            </a:fld>
            <a:endParaRPr lang="en-MX" sz="1000"/>
          </a:p>
        </p:txBody>
      </p:sp>
      <p:grpSp>
        <p:nvGrpSpPr>
          <p:cNvPr id="46" name="Group 45">
            <a:extLst>
              <a:ext uri="{FF2B5EF4-FFF2-40B4-BE49-F238E27FC236}">
                <a16:creationId xmlns:a16="http://schemas.microsoft.com/office/drawing/2014/main" id="{14E59D0A-7CD1-068A-D593-1F572A00BFDC}"/>
              </a:ext>
              <a:ext uri="{C183D7F6-B498-43B3-948B-1728B52AA6E4}">
                <adec:decorative xmlns:adec="http://schemas.microsoft.com/office/drawing/2017/decorative" val="1"/>
              </a:ext>
            </a:extLst>
          </p:cNvPr>
          <p:cNvGrpSpPr/>
          <p:nvPr/>
        </p:nvGrpSpPr>
        <p:grpSpPr>
          <a:xfrm>
            <a:off x="474544" y="2113109"/>
            <a:ext cx="429034" cy="123111"/>
            <a:chOff x="673188" y="1966956"/>
            <a:chExt cx="429034" cy="123111"/>
          </a:xfrm>
        </p:grpSpPr>
        <p:sp>
          <p:nvSpPr>
            <p:cNvPr id="47" name="Rectangle 46">
              <a:extLst>
                <a:ext uri="{FF2B5EF4-FFF2-40B4-BE49-F238E27FC236}">
                  <a16:creationId xmlns:a16="http://schemas.microsoft.com/office/drawing/2014/main" id="{A11247FF-6016-98FE-3E76-307E4871CF52}"/>
                </a:ext>
                <a:ext uri="{C183D7F6-B498-43B3-948B-1728B52AA6E4}">
                  <adec:decorative xmlns:adec="http://schemas.microsoft.com/office/drawing/2017/decorative" val="1"/>
                </a:ext>
              </a:extLst>
            </p:cNvPr>
            <p:cNvSpPr>
              <a:spLocks noChangeAspect="1"/>
            </p:cNvSpPr>
            <p:nvPr/>
          </p:nvSpPr>
          <p:spPr>
            <a:xfrm>
              <a:off x="673188" y="1978981"/>
              <a:ext cx="97200" cy="97200"/>
            </a:xfrm>
            <a:prstGeom prst="rect">
              <a:avLst/>
            </a:prstGeom>
            <a:solidFill>
              <a:srgbClr val="8FAD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8" name="TextBox 47">
              <a:extLst>
                <a:ext uri="{FF2B5EF4-FFF2-40B4-BE49-F238E27FC236}">
                  <a16:creationId xmlns:a16="http://schemas.microsoft.com/office/drawing/2014/main" id="{A9945C45-9309-3CAD-62D5-3DF746DF0959}"/>
                </a:ext>
                <a:ext uri="{C183D7F6-B498-43B3-948B-1728B52AA6E4}">
                  <adec:decorative xmlns:adec="http://schemas.microsoft.com/office/drawing/2017/decorative" val="1"/>
                </a:ext>
              </a:extLst>
            </p:cNvPr>
            <p:cNvSpPr txBox="1"/>
            <p:nvPr/>
          </p:nvSpPr>
          <p:spPr>
            <a:xfrm>
              <a:off x="822145"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&lt;0</a:t>
              </a:r>
            </a:p>
          </p:txBody>
        </p:sp>
      </p:grpSp>
      <p:grpSp>
        <p:nvGrpSpPr>
          <p:cNvPr id="49" name="Group 48">
            <a:extLst>
              <a:ext uri="{FF2B5EF4-FFF2-40B4-BE49-F238E27FC236}">
                <a16:creationId xmlns:a16="http://schemas.microsoft.com/office/drawing/2014/main" id="{6C92B348-72FD-D47F-4A91-74569A8166CA}"/>
              </a:ext>
              <a:ext uri="{C183D7F6-B498-43B3-948B-1728B52AA6E4}">
                <adec:decorative xmlns:adec="http://schemas.microsoft.com/office/drawing/2017/decorative" val="1"/>
              </a:ext>
            </a:extLst>
          </p:cNvPr>
          <p:cNvGrpSpPr/>
          <p:nvPr/>
        </p:nvGrpSpPr>
        <p:grpSpPr>
          <a:xfrm>
            <a:off x="1089351" y="2113109"/>
            <a:ext cx="444385" cy="123625"/>
            <a:chOff x="1391083" y="1966956"/>
            <a:chExt cx="444385" cy="123625"/>
          </a:xfrm>
        </p:grpSpPr>
        <p:sp>
          <p:nvSpPr>
            <p:cNvPr id="50" name="Oval 49">
              <a:extLst>
                <a:ext uri="{FF2B5EF4-FFF2-40B4-BE49-F238E27FC236}">
                  <a16:creationId xmlns:a16="http://schemas.microsoft.com/office/drawing/2014/main" id="{8611FAE1-6713-42E0-DC32-0979F2BCDF78}"/>
                </a:ext>
                <a:ext uri="{C183D7F6-B498-43B3-948B-1728B52AA6E4}">
                  <adec:decorative xmlns:adec="http://schemas.microsoft.com/office/drawing/2017/decorative" val="1"/>
                </a:ext>
              </a:extLst>
            </p:cNvPr>
            <p:cNvSpPr>
              <a:spLocks noChangeAspect="1"/>
            </p:cNvSpPr>
            <p:nvPr/>
          </p:nvSpPr>
          <p:spPr>
            <a:xfrm>
              <a:off x="1391083" y="1978981"/>
              <a:ext cx="111600" cy="111600"/>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1" name="TextBox 50">
              <a:extLst>
                <a:ext uri="{FF2B5EF4-FFF2-40B4-BE49-F238E27FC236}">
                  <a16:creationId xmlns:a16="http://schemas.microsoft.com/office/drawing/2014/main" id="{F787E1ED-6E8B-624B-0336-3C1B56724C5C}"/>
                </a:ext>
                <a:ext uri="{C183D7F6-B498-43B3-948B-1728B52AA6E4}">
                  <adec:decorative xmlns:adec="http://schemas.microsoft.com/office/drawing/2017/decorative" val="1"/>
                </a:ext>
              </a:extLst>
            </p:cNvPr>
            <p:cNvSpPr txBox="1"/>
            <p:nvPr/>
          </p:nvSpPr>
          <p:spPr>
            <a:xfrm>
              <a:off x="1555391"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0-6</a:t>
              </a:r>
            </a:p>
          </p:txBody>
        </p:sp>
      </p:grpSp>
      <p:grpSp>
        <p:nvGrpSpPr>
          <p:cNvPr id="52" name="Group 51">
            <a:extLst>
              <a:ext uri="{FF2B5EF4-FFF2-40B4-BE49-F238E27FC236}">
                <a16:creationId xmlns:a16="http://schemas.microsoft.com/office/drawing/2014/main" id="{5CD39EF9-CACE-E15D-CF7D-FE42F70D1118}"/>
              </a:ext>
              <a:ext uri="{C183D7F6-B498-43B3-948B-1728B52AA6E4}">
                <adec:decorative xmlns:adec="http://schemas.microsoft.com/office/drawing/2017/decorative" val="1"/>
              </a:ext>
            </a:extLst>
          </p:cNvPr>
          <p:cNvGrpSpPr/>
          <p:nvPr/>
        </p:nvGrpSpPr>
        <p:grpSpPr>
          <a:xfrm>
            <a:off x="1719509" y="2110542"/>
            <a:ext cx="436654" cy="126000"/>
            <a:chOff x="2028542" y="1964389"/>
            <a:chExt cx="436654" cy="126000"/>
          </a:xfrm>
        </p:grpSpPr>
        <p:sp>
          <p:nvSpPr>
            <p:cNvPr id="53" name="Decision 52">
              <a:extLst>
                <a:ext uri="{FF2B5EF4-FFF2-40B4-BE49-F238E27FC236}">
                  <a16:creationId xmlns:a16="http://schemas.microsoft.com/office/drawing/2014/main" id="{2959CD9C-B861-3910-28A9-F84E0D50E2A9}"/>
                </a:ext>
                <a:ext uri="{C183D7F6-B498-43B3-948B-1728B52AA6E4}">
                  <adec:decorative xmlns:adec="http://schemas.microsoft.com/office/drawing/2017/decorative" val="1"/>
                </a:ext>
              </a:extLst>
            </p:cNvPr>
            <p:cNvSpPr>
              <a:spLocks noChangeAspect="1"/>
            </p:cNvSpPr>
            <p:nvPr/>
          </p:nvSpPr>
          <p:spPr>
            <a:xfrm>
              <a:off x="2028542" y="1964389"/>
              <a:ext cx="126000" cy="126000"/>
            </a:xfrm>
            <a:prstGeom prst="flowChartDecision">
              <a:avLst/>
            </a:prstGeom>
            <a:solidFill>
              <a:srgbClr val="1E5E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4" name="TextBox 53">
              <a:extLst>
                <a:ext uri="{FF2B5EF4-FFF2-40B4-BE49-F238E27FC236}">
                  <a16:creationId xmlns:a16="http://schemas.microsoft.com/office/drawing/2014/main" id="{B51750F0-F528-548E-81D8-5C240F45A1FB}"/>
                </a:ext>
                <a:ext uri="{C183D7F6-B498-43B3-948B-1728B52AA6E4}">
                  <adec:decorative xmlns:adec="http://schemas.microsoft.com/office/drawing/2017/decorative" val="1"/>
                </a:ext>
              </a:extLst>
            </p:cNvPr>
            <p:cNvSpPr txBox="1"/>
            <p:nvPr/>
          </p:nvSpPr>
          <p:spPr>
            <a:xfrm>
              <a:off x="2185119"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6-8</a:t>
              </a:r>
            </a:p>
          </p:txBody>
        </p:sp>
      </p:grpSp>
      <p:grpSp>
        <p:nvGrpSpPr>
          <p:cNvPr id="55" name="Group 54">
            <a:extLst>
              <a:ext uri="{FF2B5EF4-FFF2-40B4-BE49-F238E27FC236}">
                <a16:creationId xmlns:a16="http://schemas.microsoft.com/office/drawing/2014/main" id="{BAED775B-4160-F169-E25F-037A2C681334}"/>
              </a:ext>
              <a:ext uri="{C183D7F6-B498-43B3-948B-1728B52AA6E4}">
                <adec:decorative xmlns:adec="http://schemas.microsoft.com/office/drawing/2017/decorative" val="1"/>
              </a:ext>
            </a:extLst>
          </p:cNvPr>
          <p:cNvGrpSpPr/>
          <p:nvPr/>
        </p:nvGrpSpPr>
        <p:grpSpPr>
          <a:xfrm>
            <a:off x="2341936" y="2110542"/>
            <a:ext cx="491037" cy="125678"/>
            <a:chOff x="2664486" y="1964389"/>
            <a:chExt cx="491037" cy="125678"/>
          </a:xfrm>
        </p:grpSpPr>
        <p:sp>
          <p:nvSpPr>
            <p:cNvPr id="56" name="Triangle 55">
              <a:extLst>
                <a:ext uri="{FF2B5EF4-FFF2-40B4-BE49-F238E27FC236}">
                  <a16:creationId xmlns:a16="http://schemas.microsoft.com/office/drawing/2014/main" id="{C11313C5-41FC-DF5F-85CB-1247A97E414B}"/>
                </a:ext>
                <a:ext uri="{C183D7F6-B498-43B3-948B-1728B52AA6E4}">
                  <adec:decorative xmlns:adec="http://schemas.microsoft.com/office/drawing/2017/decorative" val="1"/>
                </a:ext>
              </a:extLst>
            </p:cNvPr>
            <p:cNvSpPr/>
            <p:nvPr/>
          </p:nvSpPr>
          <p:spPr>
            <a:xfrm>
              <a:off x="2664486" y="1964389"/>
              <a:ext cx="132894"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7" name="TextBox 56">
              <a:extLst>
                <a:ext uri="{FF2B5EF4-FFF2-40B4-BE49-F238E27FC236}">
                  <a16:creationId xmlns:a16="http://schemas.microsoft.com/office/drawing/2014/main" id="{898900C0-AFBB-E53B-BE60-9007828EA028}"/>
                </a:ext>
                <a:ext uri="{C183D7F6-B498-43B3-948B-1728B52AA6E4}">
                  <adec:decorative xmlns:adec="http://schemas.microsoft.com/office/drawing/2017/decorative" val="1"/>
                </a:ext>
              </a:extLst>
            </p:cNvPr>
            <p:cNvSpPr txBox="1"/>
            <p:nvPr/>
          </p:nvSpPr>
          <p:spPr>
            <a:xfrm>
              <a:off x="2832101" y="1966956"/>
              <a:ext cx="323422"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8-10</a:t>
              </a:r>
            </a:p>
          </p:txBody>
        </p:sp>
      </p:grpSp>
      <p:grpSp>
        <p:nvGrpSpPr>
          <p:cNvPr id="58" name="Group 57">
            <a:extLst>
              <a:ext uri="{FF2B5EF4-FFF2-40B4-BE49-F238E27FC236}">
                <a16:creationId xmlns:a16="http://schemas.microsoft.com/office/drawing/2014/main" id="{7186B7AA-E1B5-759B-0B08-6013962F5E1C}"/>
              </a:ext>
              <a:ext uri="{C183D7F6-B498-43B3-948B-1728B52AA6E4}">
                <adec:decorative xmlns:adec="http://schemas.microsoft.com/office/drawing/2017/decorative" val="1"/>
              </a:ext>
            </a:extLst>
          </p:cNvPr>
          <p:cNvGrpSpPr/>
          <p:nvPr/>
        </p:nvGrpSpPr>
        <p:grpSpPr>
          <a:xfrm>
            <a:off x="3018746" y="2098542"/>
            <a:ext cx="576398" cy="137678"/>
            <a:chOff x="3293907" y="1952389"/>
            <a:chExt cx="576398" cy="137678"/>
          </a:xfrm>
        </p:grpSpPr>
        <p:sp>
          <p:nvSpPr>
            <p:cNvPr id="59" name="TextBox 58">
              <a:extLst>
                <a:ext uri="{FF2B5EF4-FFF2-40B4-BE49-F238E27FC236}">
                  <a16:creationId xmlns:a16="http://schemas.microsoft.com/office/drawing/2014/main" id="{C5CA5FE6-087F-654C-7251-E79C4B563293}"/>
                </a:ext>
                <a:ext uri="{C183D7F6-B498-43B3-948B-1728B52AA6E4}">
                  <adec:decorative xmlns:adec="http://schemas.microsoft.com/office/drawing/2017/decorative" val="1"/>
                </a:ext>
              </a:extLst>
            </p:cNvPr>
            <p:cNvSpPr txBox="1"/>
            <p:nvPr/>
          </p:nvSpPr>
          <p:spPr>
            <a:xfrm>
              <a:off x="3487707" y="1966956"/>
              <a:ext cx="382598"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10-12</a:t>
              </a:r>
            </a:p>
          </p:txBody>
        </p:sp>
        <p:sp>
          <p:nvSpPr>
            <p:cNvPr id="60" name="Regular Pentagon 59">
              <a:extLst>
                <a:ext uri="{FF2B5EF4-FFF2-40B4-BE49-F238E27FC236}">
                  <a16:creationId xmlns:a16="http://schemas.microsoft.com/office/drawing/2014/main" id="{C517F041-2AF4-2C98-88DD-206B57253AB3}"/>
                </a:ext>
              </a:extLst>
            </p:cNvPr>
            <p:cNvSpPr/>
            <p:nvPr/>
          </p:nvSpPr>
          <p:spPr>
            <a:xfrm>
              <a:off x="3293907" y="1952389"/>
              <a:ext cx="126000" cy="120000"/>
            </a:xfrm>
            <a:prstGeom prst="pentagon">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61" name="Group 60">
            <a:extLst>
              <a:ext uri="{FF2B5EF4-FFF2-40B4-BE49-F238E27FC236}">
                <a16:creationId xmlns:a16="http://schemas.microsoft.com/office/drawing/2014/main" id="{10243FA3-19FF-03EC-A32B-0153C82EDB42}"/>
              </a:ext>
              <a:ext uri="{C183D7F6-B498-43B3-948B-1728B52AA6E4}">
                <adec:decorative xmlns:adec="http://schemas.microsoft.com/office/drawing/2017/decorative" val="1"/>
              </a:ext>
            </a:extLst>
          </p:cNvPr>
          <p:cNvGrpSpPr/>
          <p:nvPr/>
        </p:nvGrpSpPr>
        <p:grpSpPr>
          <a:xfrm>
            <a:off x="3780917" y="2113109"/>
            <a:ext cx="435205" cy="123111"/>
            <a:chOff x="3979561" y="1966956"/>
            <a:chExt cx="435205" cy="123111"/>
          </a:xfrm>
        </p:grpSpPr>
        <p:sp>
          <p:nvSpPr>
            <p:cNvPr id="62" name="TextBox 61">
              <a:extLst>
                <a:ext uri="{FF2B5EF4-FFF2-40B4-BE49-F238E27FC236}">
                  <a16:creationId xmlns:a16="http://schemas.microsoft.com/office/drawing/2014/main" id="{8E6AAC73-B898-1ABE-34BD-5C26329CDA56}"/>
                </a:ext>
                <a:ext uri="{C183D7F6-B498-43B3-948B-1728B52AA6E4}">
                  <adec:decorative xmlns:adec="http://schemas.microsoft.com/office/drawing/2017/decorative" val="1"/>
                </a:ext>
              </a:extLst>
            </p:cNvPr>
            <p:cNvSpPr txBox="1"/>
            <p:nvPr/>
          </p:nvSpPr>
          <p:spPr>
            <a:xfrm>
              <a:off x="4134689"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&gt;12%</a:t>
              </a:r>
            </a:p>
          </p:txBody>
        </p:sp>
        <p:sp>
          <p:nvSpPr>
            <p:cNvPr id="63" name="Rectangle 62">
              <a:extLst>
                <a:ext uri="{FF2B5EF4-FFF2-40B4-BE49-F238E27FC236}">
                  <a16:creationId xmlns:a16="http://schemas.microsoft.com/office/drawing/2014/main" id="{3785C8FB-0A1D-9043-FC88-8320539A8953}"/>
                </a:ext>
                <a:ext uri="{C183D7F6-B498-43B3-948B-1728B52AA6E4}">
                  <adec:decorative xmlns:adec="http://schemas.microsoft.com/office/drawing/2017/decorative" val="1"/>
                </a:ext>
              </a:extLst>
            </p:cNvPr>
            <p:cNvSpPr>
              <a:spLocks noChangeAspect="1"/>
            </p:cNvSpPr>
            <p:nvPr/>
          </p:nvSpPr>
          <p:spPr>
            <a:xfrm>
              <a:off x="3979561" y="1978981"/>
              <a:ext cx="97200" cy="972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64" name="Group 63">
            <a:extLst>
              <a:ext uri="{FF2B5EF4-FFF2-40B4-BE49-F238E27FC236}">
                <a16:creationId xmlns:a16="http://schemas.microsoft.com/office/drawing/2014/main" id="{8BB3D0DB-1F0F-5B2C-B25C-9DAEA36DD1EC}"/>
              </a:ext>
              <a:ext uri="{C183D7F6-B498-43B3-948B-1728B52AA6E4}">
                <adec:decorative xmlns:adec="http://schemas.microsoft.com/office/drawing/2017/decorative" val="1"/>
              </a:ext>
            </a:extLst>
          </p:cNvPr>
          <p:cNvGrpSpPr/>
          <p:nvPr/>
        </p:nvGrpSpPr>
        <p:grpSpPr>
          <a:xfrm>
            <a:off x="4093790" y="2818170"/>
            <a:ext cx="113756" cy="2838792"/>
            <a:chOff x="4292434" y="2672017"/>
            <a:chExt cx="113756" cy="2838792"/>
          </a:xfrm>
        </p:grpSpPr>
        <p:sp>
          <p:nvSpPr>
            <p:cNvPr id="65" name="Rectangle 64">
              <a:extLst>
                <a:ext uri="{FF2B5EF4-FFF2-40B4-BE49-F238E27FC236}">
                  <a16:creationId xmlns:a16="http://schemas.microsoft.com/office/drawing/2014/main" id="{A54B8738-C946-46D8-04BB-A19FF1F46552}"/>
                </a:ext>
                <a:ext uri="{C183D7F6-B498-43B3-948B-1728B52AA6E4}">
                  <adec:decorative xmlns:adec="http://schemas.microsoft.com/office/drawing/2017/decorative" val="1"/>
                </a:ext>
              </a:extLst>
            </p:cNvPr>
            <p:cNvSpPr>
              <a:spLocks noChangeAspect="1"/>
            </p:cNvSpPr>
            <p:nvPr/>
          </p:nvSpPr>
          <p:spPr>
            <a:xfrm>
              <a:off x="4307711" y="5424409"/>
              <a:ext cx="86400" cy="86400"/>
            </a:xfrm>
            <a:prstGeom prst="rect">
              <a:avLst/>
            </a:prstGeom>
            <a:solidFill>
              <a:srgbClr val="8FAD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6" name="Oval 65">
              <a:extLst>
                <a:ext uri="{FF2B5EF4-FFF2-40B4-BE49-F238E27FC236}">
                  <a16:creationId xmlns:a16="http://schemas.microsoft.com/office/drawing/2014/main" id="{46BD2248-732B-250A-C2F4-BF93C94AE5DD}"/>
                </a:ext>
                <a:ext uri="{C183D7F6-B498-43B3-948B-1728B52AA6E4}">
                  <adec:decorative xmlns:adec="http://schemas.microsoft.com/office/drawing/2017/decorative" val="1"/>
                </a:ext>
              </a:extLst>
            </p:cNvPr>
            <p:cNvSpPr>
              <a:spLocks noChangeAspect="1"/>
            </p:cNvSpPr>
            <p:nvPr/>
          </p:nvSpPr>
          <p:spPr>
            <a:xfrm>
              <a:off x="4301548" y="4989311"/>
              <a:ext cx="95529" cy="95528"/>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7" name="Decision 66">
              <a:extLst>
                <a:ext uri="{FF2B5EF4-FFF2-40B4-BE49-F238E27FC236}">
                  <a16:creationId xmlns:a16="http://schemas.microsoft.com/office/drawing/2014/main" id="{0F209548-0507-D26D-FF43-4DE8CD7882CB}"/>
                </a:ext>
                <a:ext uri="{C183D7F6-B498-43B3-948B-1728B52AA6E4}">
                  <adec:decorative xmlns:adec="http://schemas.microsoft.com/office/drawing/2017/decorative" val="1"/>
                </a:ext>
              </a:extLst>
            </p:cNvPr>
            <p:cNvSpPr>
              <a:spLocks noChangeAspect="1"/>
            </p:cNvSpPr>
            <p:nvPr/>
          </p:nvSpPr>
          <p:spPr>
            <a:xfrm>
              <a:off x="4295385" y="4363135"/>
              <a:ext cx="107855" cy="107854"/>
            </a:xfrm>
            <a:prstGeom prst="flowChartDecision">
              <a:avLst/>
            </a:prstGeom>
            <a:solidFill>
              <a:srgbClr val="1E5E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8" name="Triangle 67">
              <a:extLst>
                <a:ext uri="{FF2B5EF4-FFF2-40B4-BE49-F238E27FC236}">
                  <a16:creationId xmlns:a16="http://schemas.microsoft.com/office/drawing/2014/main" id="{FF453C72-CA5A-EA33-01B5-00179E8D9F33}"/>
                </a:ext>
                <a:ext uri="{C183D7F6-B498-43B3-948B-1728B52AA6E4}">
                  <adec:decorative xmlns:adec="http://schemas.microsoft.com/office/drawing/2017/decorative" val="1"/>
                </a:ext>
              </a:extLst>
            </p:cNvPr>
            <p:cNvSpPr/>
            <p:nvPr/>
          </p:nvSpPr>
          <p:spPr>
            <a:xfrm>
              <a:off x="4292434" y="3832087"/>
              <a:ext cx="113756" cy="92447"/>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9" name="Regular Pentagon 68">
              <a:extLst>
                <a:ext uri="{FF2B5EF4-FFF2-40B4-BE49-F238E27FC236}">
                  <a16:creationId xmlns:a16="http://schemas.microsoft.com/office/drawing/2014/main" id="{1B71B094-33C5-D466-CD21-D93E6699D5C9}"/>
                </a:ext>
              </a:extLst>
            </p:cNvPr>
            <p:cNvSpPr/>
            <p:nvPr/>
          </p:nvSpPr>
          <p:spPr>
            <a:xfrm>
              <a:off x="4295385" y="3374238"/>
              <a:ext cx="97200" cy="97200"/>
            </a:xfrm>
            <a:prstGeom prst="pentagon">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000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0" name="Rectangle 69">
              <a:extLst>
                <a:ext uri="{FF2B5EF4-FFF2-40B4-BE49-F238E27FC236}">
                  <a16:creationId xmlns:a16="http://schemas.microsoft.com/office/drawing/2014/main" id="{DF246FB8-2757-8777-EB70-F3784EFE5000}"/>
                </a:ext>
                <a:ext uri="{C183D7F6-B498-43B3-948B-1728B52AA6E4}">
                  <adec:decorative xmlns:adec="http://schemas.microsoft.com/office/drawing/2017/decorative" val="1"/>
                </a:ext>
              </a:extLst>
            </p:cNvPr>
            <p:cNvSpPr>
              <a:spLocks noChangeAspect="1"/>
            </p:cNvSpPr>
            <p:nvPr/>
          </p:nvSpPr>
          <p:spPr>
            <a:xfrm>
              <a:off x="4307711" y="2672017"/>
              <a:ext cx="86400" cy="864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sp>
        <p:nvSpPr>
          <p:cNvPr id="71" name="TextBox 70">
            <a:extLst>
              <a:ext uri="{FF2B5EF4-FFF2-40B4-BE49-F238E27FC236}">
                <a16:creationId xmlns:a16="http://schemas.microsoft.com/office/drawing/2014/main" id="{BA954F0A-0A9B-189E-0460-26C817B21105}"/>
              </a:ext>
              <a:ext uri="{C183D7F6-B498-43B3-948B-1728B52AA6E4}">
                <adec:decorative xmlns:adec="http://schemas.microsoft.com/office/drawing/2017/decorative" val="1"/>
              </a:ext>
            </a:extLst>
          </p:cNvPr>
          <p:cNvSpPr txBox="1"/>
          <p:nvPr/>
        </p:nvSpPr>
        <p:spPr>
          <a:xfrm>
            <a:off x="413689" y="2307856"/>
            <a:ext cx="280077" cy="123111"/>
          </a:xfrm>
          <a:prstGeom prst="rect">
            <a:avLst/>
          </a:prstGeom>
          <a:solidFill>
            <a:schemeClr val="bg1"/>
          </a:solidFill>
          <a:ln w="12700">
            <a:miter lim="400000"/>
          </a:ln>
        </p:spPr>
        <p:txBody>
          <a:bodyPr wrap="square" lIns="0" tIns="0" rIns="0" bIns="0">
            <a:spAutoFit/>
          </a:bodyPr>
          <a:lstStyle/>
          <a:p>
            <a:pPr algn="l"/>
            <a:r>
              <a:rPr lang="en-US" sz="800">
                <a:solidFill>
                  <a:schemeClr val="tx1">
                    <a:lumMod val="65000"/>
                    <a:lumOff val="35000"/>
                  </a:schemeClr>
                </a:solidFill>
                <a:latin typeface="AvenirNext LT Com Regular" panose="020B0503020202020204" pitchFamily="34" charset="0"/>
              </a:rPr>
              <a:t>100%</a:t>
            </a:r>
          </a:p>
        </p:txBody>
      </p:sp>
      <p:sp>
        <p:nvSpPr>
          <p:cNvPr id="3" name="Footer Placeholder 4">
            <a:extLst>
              <a:ext uri="{FF2B5EF4-FFF2-40B4-BE49-F238E27FC236}">
                <a16:creationId xmlns:a16="http://schemas.microsoft.com/office/drawing/2014/main" id="{72925431-B9A9-5DF1-3534-69242FD28DB5}"/>
              </a:ext>
            </a:extLst>
          </p:cNvPr>
          <p:cNvSpPr txBox="1">
            <a:spLocks/>
          </p:cNvSpPr>
          <p:nvPr/>
        </p:nvSpPr>
        <p:spPr>
          <a:xfrm>
            <a:off x="438484"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FactSet. June 30, 2026.</a:t>
            </a:r>
          </a:p>
        </p:txBody>
      </p:sp>
      <p:sp>
        <p:nvSpPr>
          <p:cNvPr id="8" name="Footer Placeholder 4">
            <a:extLst>
              <a:ext uri="{FF2B5EF4-FFF2-40B4-BE49-F238E27FC236}">
                <a16:creationId xmlns:a16="http://schemas.microsoft.com/office/drawing/2014/main" id="{C333BEF0-D081-9091-9C84-FB4AD9A7A016}"/>
              </a:ext>
            </a:extLst>
          </p:cNvPr>
          <p:cNvSpPr txBox="1">
            <a:spLocks/>
          </p:cNvSpPr>
          <p:nvPr/>
        </p:nvSpPr>
        <p:spPr>
          <a:xfrm>
            <a:off x="4690995"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Bloomberg Finance L.P. As of 12/31/25. Japan is represented by the TOPIX 500 Index, U.S. is represented by the S&amp;P 500 Index and Europe is represented by the STOXX Europe 600 Index. Forecasts are for the 2026 year.</a:t>
            </a:r>
          </a:p>
        </p:txBody>
      </p:sp>
    </p:spTree>
    <p:extLst>
      <p:ext uri="{BB962C8B-B14F-4D97-AF65-F5344CB8AC3E}">
        <p14:creationId xmlns:p14="http://schemas.microsoft.com/office/powerpoint/2010/main" val="63607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D5E642B-4089-8153-BB87-A481E2540900}"/>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642DC61A-EFF3-A105-7A6B-6B6FEF98E43D}"/>
              </a:ext>
            </a:extLst>
          </p:cNvPr>
          <p:cNvSpPr>
            <a:spLocks noGrp="1"/>
          </p:cNvSpPr>
          <p:nvPr>
            <p:ph type="title"/>
          </p:nvPr>
        </p:nvSpPr>
        <p:spPr/>
        <p:txBody>
          <a:bodyPr/>
          <a:lstStyle/>
          <a:p>
            <a:r>
              <a:rPr lang="en-US"/>
              <a:t>Potential advantages of looking abroad for yield</a:t>
            </a:r>
            <a:endParaRPr lang="en-MX"/>
          </a:p>
        </p:txBody>
      </p:sp>
      <p:sp>
        <p:nvSpPr>
          <p:cNvPr id="3" name="Text Placeholder 2">
            <a:extLst>
              <a:ext uri="{FF2B5EF4-FFF2-40B4-BE49-F238E27FC236}">
                <a16:creationId xmlns:a16="http://schemas.microsoft.com/office/drawing/2014/main" id="{225D9E3D-C23F-B2C9-BBA0-A43307EE37A9}"/>
              </a:ext>
            </a:extLst>
          </p:cNvPr>
          <p:cNvSpPr>
            <a:spLocks noGrp="1"/>
          </p:cNvSpPr>
          <p:nvPr>
            <p:ph type="body" sz="quarter" idx="15"/>
          </p:nvPr>
        </p:nvSpPr>
        <p:spPr/>
        <p:txBody>
          <a:bodyPr/>
          <a:lstStyle/>
          <a:p>
            <a:r>
              <a:rPr lang="en-US"/>
              <a:t>Attractive yields exist around the globe across various sectors</a:t>
            </a:r>
          </a:p>
        </p:txBody>
      </p:sp>
      <p:sp>
        <p:nvSpPr>
          <p:cNvPr id="11" name="TextBox 10">
            <a:extLst>
              <a:ext uri="{FF2B5EF4-FFF2-40B4-BE49-F238E27FC236}">
                <a16:creationId xmlns:a16="http://schemas.microsoft.com/office/drawing/2014/main" id="{282806FD-C4D6-4C03-5E68-99C880336F97}"/>
              </a:ext>
            </a:extLst>
          </p:cNvPr>
          <p:cNvSpPr txBox="1"/>
          <p:nvPr/>
        </p:nvSpPr>
        <p:spPr>
          <a:xfrm>
            <a:off x="432054" y="1600301"/>
            <a:ext cx="4139946"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Global dividend outlook (%)</a:t>
            </a:r>
          </a:p>
        </p:txBody>
      </p:sp>
      <p:graphicFrame>
        <p:nvGraphicFramePr>
          <p:cNvPr id="7" name="Chart 6" descr="Two juxtaposed bar charts compare dividend opportunities across global equity markets and sectors. The left stacked-bar chart, shows the share of companies that are non-payers, pay zero to 3% dividends, or pay dividends above 3%. The MSCI ACWI ex USA Index has the highest share of companies yielding more than 3% at 32%, followed by the MSCI Emerging Markets Index at 23%, 14.4% for the Russell 1000 Value Index compared with 7.8% for the S&amp;P 500 Index and 1% for the Russell 1000 Growth Index. The Russell 2000 Index has the highest share of non-payers at 54.7%. The right bar chart compares sector dividend yields for the US as represented by the S&amp;P 500 Index and non-US as represented by the MSCI ACWI ex USA. Non-US companies have higher yields in all sectors shown including financials at 3.4% for the MSCI ACWI ex USA and 1.6% for the S&amp;P 500, utilities at 3.6% and 2.7%, respectively and healthcare at 2.2% and 1.7%, respectively.">
            <a:extLst>
              <a:ext uri="{FF2B5EF4-FFF2-40B4-BE49-F238E27FC236}">
                <a16:creationId xmlns:a16="http://schemas.microsoft.com/office/drawing/2014/main" id="{D8202989-FB62-43FE-6EA2-A8E67847C6F2}"/>
              </a:ext>
            </a:extLst>
          </p:cNvPr>
          <p:cNvGraphicFramePr/>
          <p:nvPr>
            <p:extLst>
              <p:ext uri="{D42A27DB-BD31-4B8C-83A1-F6EECF244321}">
                <p14:modId xmlns:p14="http://schemas.microsoft.com/office/powerpoint/2010/main" val="525268624"/>
              </p:ext>
            </p:extLst>
          </p:nvPr>
        </p:nvGraphicFramePr>
        <p:xfrm>
          <a:off x="257920" y="1242151"/>
          <a:ext cx="4013585" cy="461430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C3654037-75A2-D0AF-5046-519012A07E27}"/>
              </a:ext>
            </a:extLst>
          </p:cNvPr>
          <p:cNvSpPr txBox="1"/>
          <p:nvPr/>
        </p:nvSpPr>
        <p:spPr>
          <a:xfrm>
            <a:off x="4685599" y="1600301"/>
            <a:ext cx="4356801" cy="169277"/>
          </a:xfrm>
          <a:prstGeom prst="rect">
            <a:avLst/>
          </a:prstGeom>
          <a:ln w="12700">
            <a:miter lim="400000"/>
          </a:ln>
        </p:spPr>
        <p:txBody>
          <a:bodyPr wrap="square" lIns="0" tIns="0" rIns="0" bIns="0" rtlCol="0">
            <a:spAutoFit/>
          </a:bodyPr>
          <a:lstStyle/>
          <a:p>
            <a:pPr algn="l"/>
            <a:r>
              <a:rPr lang="en-US" sz="1100" b="1" spc="-30">
                <a:latin typeface="AvenirNext LT Com Regular" panose="020B0503020202020204" pitchFamily="34" charset="0"/>
              </a:rPr>
              <a:t>International companies offer higher yields in the same sectors (%)</a:t>
            </a:r>
          </a:p>
        </p:txBody>
      </p:sp>
      <p:graphicFrame>
        <p:nvGraphicFramePr>
          <p:cNvPr id="14" name="Chart 13">
            <a:extLst>
              <a:ext uri="{FF2B5EF4-FFF2-40B4-BE49-F238E27FC236}">
                <a16:creationId xmlns:a16="http://schemas.microsoft.com/office/drawing/2014/main" id="{ADD754E2-EF1D-2C1A-098E-6C27F3E46704}"/>
              </a:ext>
              <a:ext uri="{C183D7F6-B498-43B3-948B-1728B52AA6E4}">
                <adec:decorative xmlns:adec="http://schemas.microsoft.com/office/drawing/2017/decorative" val="1"/>
              </a:ext>
            </a:extLst>
          </p:cNvPr>
          <p:cNvGraphicFramePr/>
          <p:nvPr/>
        </p:nvGraphicFramePr>
        <p:xfrm>
          <a:off x="4663440" y="2266122"/>
          <a:ext cx="4085384" cy="3495565"/>
        </p:xfrm>
        <a:graphic>
          <a:graphicData uri="http://schemas.openxmlformats.org/drawingml/2006/chart">
            <c:chart xmlns:c="http://schemas.openxmlformats.org/drawingml/2006/chart" xmlns:r="http://schemas.openxmlformats.org/officeDocument/2006/relationships" r:id="rId4"/>
          </a:graphicData>
        </a:graphic>
      </p:graphicFrame>
      <p:grpSp>
        <p:nvGrpSpPr>
          <p:cNvPr id="23" name="Group 22">
            <a:extLst>
              <a:ext uri="{FF2B5EF4-FFF2-40B4-BE49-F238E27FC236}">
                <a16:creationId xmlns:a16="http://schemas.microsoft.com/office/drawing/2014/main" id="{3F0EE45C-8E0E-912A-8C92-74020F460926}"/>
              </a:ext>
              <a:ext uri="{C183D7F6-B498-43B3-948B-1728B52AA6E4}">
                <adec:decorative xmlns:adec="http://schemas.microsoft.com/office/drawing/2017/decorative" val="1"/>
              </a:ext>
            </a:extLst>
          </p:cNvPr>
          <p:cNvGrpSpPr/>
          <p:nvPr/>
        </p:nvGrpSpPr>
        <p:grpSpPr>
          <a:xfrm>
            <a:off x="4710224" y="1957310"/>
            <a:ext cx="3178045" cy="138499"/>
            <a:chOff x="4710224" y="1957310"/>
            <a:chExt cx="3178045" cy="138499"/>
          </a:xfrm>
        </p:grpSpPr>
        <p:sp>
          <p:nvSpPr>
            <p:cNvPr id="19" name="Rectangle 18">
              <a:extLst>
                <a:ext uri="{FF2B5EF4-FFF2-40B4-BE49-F238E27FC236}">
                  <a16:creationId xmlns:a16="http://schemas.microsoft.com/office/drawing/2014/main" id="{768020AD-B4DA-8CC9-E01F-D7A9D7CEE730}"/>
                </a:ext>
                <a:ext uri="{C183D7F6-B498-43B3-948B-1728B52AA6E4}">
                  <adec:decorative xmlns:adec="http://schemas.microsoft.com/office/drawing/2017/decorative" val="1"/>
                </a:ext>
              </a:extLst>
            </p:cNvPr>
            <p:cNvSpPr>
              <a:spLocks noChangeAspect="1"/>
            </p:cNvSpPr>
            <p:nvPr/>
          </p:nvSpPr>
          <p:spPr>
            <a:xfrm>
              <a:off x="4710224" y="1972527"/>
              <a:ext cx="108000" cy="108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0" name="TextBox 19">
              <a:extLst>
                <a:ext uri="{FF2B5EF4-FFF2-40B4-BE49-F238E27FC236}">
                  <a16:creationId xmlns:a16="http://schemas.microsoft.com/office/drawing/2014/main" id="{257DE9C4-EE45-87CE-2C9A-DC46ED680F1E}"/>
                </a:ext>
                <a:ext uri="{C183D7F6-B498-43B3-948B-1728B52AA6E4}">
                  <adec:decorative xmlns:adec="http://schemas.microsoft.com/office/drawing/2017/decorative" val="1"/>
                </a:ext>
              </a:extLst>
            </p:cNvPr>
            <p:cNvSpPr txBox="1"/>
            <p:nvPr/>
          </p:nvSpPr>
          <p:spPr>
            <a:xfrm>
              <a:off x="4872471" y="1957310"/>
              <a:ext cx="771891" cy="138499"/>
            </a:xfrm>
            <a:prstGeom prst="rect">
              <a:avLst/>
            </a:prstGeom>
            <a:noFill/>
            <a:ln w="12700">
              <a:miter lim="400000"/>
            </a:ln>
          </p:spPr>
          <p:txBody>
            <a:bodyPr wrap="square" lIns="0" tIns="0" rIns="0" bIns="0">
              <a:spAutoFit/>
            </a:bodyPr>
            <a:lstStyle/>
            <a:p>
              <a:pPr algn="l"/>
              <a:r>
                <a:rPr lang="en-US" sz="900">
                  <a:latin typeface="AvenirNext LT Com Regular" panose="020B0503020202020204" pitchFamily="34" charset="0"/>
                </a:rPr>
                <a:t>U.S. (S&amp;P 500)</a:t>
              </a:r>
            </a:p>
          </p:txBody>
        </p:sp>
        <p:sp>
          <p:nvSpPr>
            <p:cNvPr id="21" name="Rectangle 20">
              <a:extLst>
                <a:ext uri="{FF2B5EF4-FFF2-40B4-BE49-F238E27FC236}">
                  <a16:creationId xmlns:a16="http://schemas.microsoft.com/office/drawing/2014/main" id="{699D03C7-1E53-E4EA-0257-C30CCD3F9448}"/>
                </a:ext>
                <a:ext uri="{C183D7F6-B498-43B3-948B-1728B52AA6E4}">
                  <adec:decorative xmlns:adec="http://schemas.microsoft.com/office/drawing/2017/decorative" val="1"/>
                </a:ext>
              </a:extLst>
            </p:cNvPr>
            <p:cNvSpPr>
              <a:spLocks noChangeAspect="1"/>
            </p:cNvSpPr>
            <p:nvPr/>
          </p:nvSpPr>
          <p:spPr>
            <a:xfrm>
              <a:off x="6002311" y="1972527"/>
              <a:ext cx="108000" cy="108000"/>
            </a:xfrm>
            <a:prstGeom prst="rect">
              <a:avLst/>
            </a:prstGeom>
            <a:solidFill>
              <a:schemeClr val="tx2">
                <a:lumMod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TextBox 21">
              <a:extLst>
                <a:ext uri="{FF2B5EF4-FFF2-40B4-BE49-F238E27FC236}">
                  <a16:creationId xmlns:a16="http://schemas.microsoft.com/office/drawing/2014/main" id="{2C15BE7E-2A66-D606-142D-D69AFAB526B3}"/>
                </a:ext>
                <a:ext uri="{C183D7F6-B498-43B3-948B-1728B52AA6E4}">
                  <adec:decorative xmlns:adec="http://schemas.microsoft.com/office/drawing/2017/decorative" val="1"/>
                </a:ext>
              </a:extLst>
            </p:cNvPr>
            <p:cNvSpPr txBox="1"/>
            <p:nvPr/>
          </p:nvSpPr>
          <p:spPr>
            <a:xfrm>
              <a:off x="6164558" y="1957310"/>
              <a:ext cx="1723711" cy="138499"/>
            </a:xfrm>
            <a:prstGeom prst="rect">
              <a:avLst/>
            </a:prstGeom>
            <a:noFill/>
            <a:ln w="12700">
              <a:miter lim="400000"/>
            </a:ln>
          </p:spPr>
          <p:txBody>
            <a:bodyPr wrap="square" lIns="0" tIns="0" rIns="0" bIns="0">
              <a:spAutoFit/>
            </a:bodyPr>
            <a:lstStyle/>
            <a:p>
              <a:pPr algn="l"/>
              <a:r>
                <a:rPr lang="en-US" sz="900">
                  <a:latin typeface="AvenirNext LT Com Regular" panose="020B0503020202020204" pitchFamily="34" charset="0"/>
                </a:rPr>
                <a:t>Non-U.S. (MSCI ACWI ex USA)</a:t>
              </a:r>
            </a:p>
          </p:txBody>
        </p:sp>
      </p:grpSp>
      <p:sp>
        <p:nvSpPr>
          <p:cNvPr id="5" name="Slide Number Placeholder 4">
            <a:extLst>
              <a:ext uri="{FF2B5EF4-FFF2-40B4-BE49-F238E27FC236}">
                <a16:creationId xmlns:a16="http://schemas.microsoft.com/office/drawing/2014/main" id="{04648A85-22D0-C8EE-A552-CB7CBE465F1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22</a:t>
            </a:fld>
            <a:endParaRPr lang="en-MX" sz="1000"/>
          </a:p>
        </p:txBody>
      </p:sp>
      <p:sp>
        <p:nvSpPr>
          <p:cNvPr id="8" name="TextBox 7">
            <a:extLst>
              <a:ext uri="{FF2B5EF4-FFF2-40B4-BE49-F238E27FC236}">
                <a16:creationId xmlns:a16="http://schemas.microsoft.com/office/drawing/2014/main" id="{1E71CC62-6F27-562F-14AF-F769E23E70CC}"/>
              </a:ext>
              <a:ext uri="{C183D7F6-B498-43B3-948B-1728B52AA6E4}">
                <adec:decorative xmlns:adec="http://schemas.microsoft.com/office/drawing/2017/decorative" val="1"/>
              </a:ext>
            </a:extLst>
          </p:cNvPr>
          <p:cNvSpPr txBox="1"/>
          <p:nvPr/>
        </p:nvSpPr>
        <p:spPr>
          <a:xfrm>
            <a:off x="4025302" y="3651151"/>
            <a:ext cx="628175" cy="12311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Non-payers</a:t>
            </a:r>
            <a:endParaRPr lang="en-US" sz="800" b="1">
              <a:latin typeface="AvenirNext LT Com Regular" panose="020B0503020202020204" pitchFamily="34" charset="0"/>
            </a:endParaRPr>
          </a:p>
        </p:txBody>
      </p:sp>
      <p:sp>
        <p:nvSpPr>
          <p:cNvPr id="9" name="TextBox 8">
            <a:extLst>
              <a:ext uri="{FF2B5EF4-FFF2-40B4-BE49-F238E27FC236}">
                <a16:creationId xmlns:a16="http://schemas.microsoft.com/office/drawing/2014/main" id="{C05C7802-C6A9-EEB2-0325-DBE44EE9208F}"/>
              </a:ext>
              <a:ext uri="{C183D7F6-B498-43B3-948B-1728B52AA6E4}">
                <adec:decorative xmlns:adec="http://schemas.microsoft.com/office/drawing/2017/decorative" val="1"/>
              </a:ext>
            </a:extLst>
          </p:cNvPr>
          <p:cNvSpPr txBox="1"/>
          <p:nvPr/>
        </p:nvSpPr>
        <p:spPr>
          <a:xfrm>
            <a:off x="4025302" y="2604770"/>
            <a:ext cx="628175" cy="24622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0-3% dividend</a:t>
            </a:r>
            <a:endParaRPr lang="en-US" sz="800" b="1">
              <a:latin typeface="AvenirNext LT Com Regular" panose="020B0503020202020204" pitchFamily="34" charset="0"/>
            </a:endParaRPr>
          </a:p>
        </p:txBody>
      </p:sp>
      <p:sp>
        <p:nvSpPr>
          <p:cNvPr id="18" name="TextBox 17">
            <a:extLst>
              <a:ext uri="{FF2B5EF4-FFF2-40B4-BE49-F238E27FC236}">
                <a16:creationId xmlns:a16="http://schemas.microsoft.com/office/drawing/2014/main" id="{09EA8670-3A1E-928F-9AAB-FC1D6E1574CC}"/>
              </a:ext>
              <a:ext uri="{C183D7F6-B498-43B3-948B-1728B52AA6E4}">
                <adec:decorative xmlns:adec="http://schemas.microsoft.com/office/drawing/2017/decorative" val="1"/>
              </a:ext>
            </a:extLst>
          </p:cNvPr>
          <p:cNvSpPr txBox="1"/>
          <p:nvPr/>
        </p:nvSpPr>
        <p:spPr>
          <a:xfrm>
            <a:off x="4025302" y="2108803"/>
            <a:ext cx="628175" cy="24622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3%+ dividend</a:t>
            </a:r>
            <a:endParaRPr lang="en-US" sz="800" b="1">
              <a:latin typeface="AvenirNext LT Com Regular" panose="020B0503020202020204" pitchFamily="34" charset="0"/>
            </a:endParaRPr>
          </a:p>
        </p:txBody>
      </p:sp>
      <p:sp>
        <p:nvSpPr>
          <p:cNvPr id="12" name="Footer Placeholder 4">
            <a:extLst>
              <a:ext uri="{FF2B5EF4-FFF2-40B4-BE49-F238E27FC236}">
                <a16:creationId xmlns:a16="http://schemas.microsoft.com/office/drawing/2014/main" id="{77D54B4D-77E3-A38E-6683-21C888A95585}"/>
              </a:ext>
            </a:extLst>
          </p:cNvPr>
          <p:cNvSpPr txBox="1">
            <a:spLocks/>
          </p:cNvSpPr>
          <p:nvPr/>
        </p:nvSpPr>
        <p:spPr>
          <a:xfrm>
            <a:off x="438484"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FactSet. As of 6/30/26.</a:t>
            </a:r>
          </a:p>
        </p:txBody>
      </p:sp>
      <p:sp>
        <p:nvSpPr>
          <p:cNvPr id="15" name="Footer Placeholder 4">
            <a:extLst>
              <a:ext uri="{FF2B5EF4-FFF2-40B4-BE49-F238E27FC236}">
                <a16:creationId xmlns:a16="http://schemas.microsoft.com/office/drawing/2014/main" id="{4F8969C5-BB25-0068-3FB2-1D72119BAC14}"/>
              </a:ext>
            </a:extLst>
          </p:cNvPr>
          <p:cNvSpPr txBox="1">
            <a:spLocks/>
          </p:cNvSpPr>
          <p:nvPr/>
        </p:nvSpPr>
        <p:spPr>
          <a:xfrm>
            <a:off x="4690995"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Morningstar. As of 6/30/26.</a:t>
            </a:r>
          </a:p>
        </p:txBody>
      </p:sp>
    </p:spTree>
    <p:extLst>
      <p:ext uri="{BB962C8B-B14F-4D97-AF65-F5344CB8AC3E}">
        <p14:creationId xmlns:p14="http://schemas.microsoft.com/office/powerpoint/2010/main" val="388124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60FE33F-3C52-E99D-EB0D-63E11348796A}"/>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55D83631-7FEC-DB1A-3AF2-BB375F555726}"/>
              </a:ext>
            </a:extLst>
          </p:cNvPr>
          <p:cNvSpPr>
            <a:spLocks noGrp="1"/>
          </p:cNvSpPr>
          <p:nvPr>
            <p:ph type="title"/>
          </p:nvPr>
        </p:nvSpPr>
        <p:spPr/>
        <p:txBody>
          <a:bodyPr/>
          <a:lstStyle/>
          <a:p>
            <a:r>
              <a:rPr lang="en-US"/>
              <a:t>Europe's defense revival could fuel an industrial renaissance</a:t>
            </a:r>
            <a:endParaRPr lang="en-MX"/>
          </a:p>
        </p:txBody>
      </p:sp>
      <p:sp>
        <p:nvSpPr>
          <p:cNvPr id="3" name="Text Placeholder 2">
            <a:extLst>
              <a:ext uri="{FF2B5EF4-FFF2-40B4-BE49-F238E27FC236}">
                <a16:creationId xmlns:a16="http://schemas.microsoft.com/office/drawing/2014/main" id="{1DDF488E-2AE6-AD58-67E2-203A79430403}"/>
              </a:ext>
            </a:extLst>
          </p:cNvPr>
          <p:cNvSpPr>
            <a:spLocks noGrp="1"/>
          </p:cNvSpPr>
          <p:nvPr>
            <p:ph type="body" sz="quarter" idx="15"/>
          </p:nvPr>
        </p:nvSpPr>
        <p:spPr/>
        <p:txBody>
          <a:bodyPr/>
          <a:lstStyle/>
          <a:p>
            <a:r>
              <a:rPr lang="en-US"/>
              <a:t>A pick-up in Europe’s defense spending could support regional defense companies</a:t>
            </a:r>
          </a:p>
        </p:txBody>
      </p:sp>
      <p:sp>
        <p:nvSpPr>
          <p:cNvPr id="10" name="TextBox 9">
            <a:extLst>
              <a:ext uri="{FF2B5EF4-FFF2-40B4-BE49-F238E27FC236}">
                <a16:creationId xmlns:a16="http://schemas.microsoft.com/office/drawing/2014/main" id="{0C8ED8F6-7691-4FD3-3FF1-8F9BE712470F}"/>
              </a:ext>
            </a:extLst>
          </p:cNvPr>
          <p:cNvSpPr txBox="1"/>
          <p:nvPr/>
        </p:nvSpPr>
        <p:spPr>
          <a:xfrm>
            <a:off x="439225" y="2878427"/>
            <a:ext cx="1910925" cy="173958"/>
          </a:xfrm>
          <a:prstGeom prst="rect">
            <a:avLst/>
          </a:prstGeom>
          <a:noFill/>
        </p:spPr>
        <p:txBody>
          <a:bodyPr vert="horz" wrap="square" lIns="0" tIns="0" rIns="0" bIns="0" rtlCol="0" anchor="t" anchorCtr="0">
            <a:spAutoFit/>
          </a:bodyPr>
          <a:lstStyle/>
          <a:p>
            <a:pPr algn="l" defTabSz="781903" fontAlgn="base" hangingPunct="1">
              <a:lnSpc>
                <a:spcPct val="110000"/>
              </a:lnSpc>
              <a:spcBef>
                <a:spcPct val="0"/>
              </a:spcBef>
              <a:spcAft>
                <a:spcPct val="0"/>
              </a:spcAft>
              <a:defRPr/>
            </a:pPr>
            <a:r>
              <a:rPr lang="en-GB" sz="1100" kern="1200" err="1">
                <a:solidFill>
                  <a:prstClr val="black"/>
                </a:solidFill>
                <a:latin typeface="AvenirNext LT Com Regular"/>
                <a:ea typeface="+mn-ea"/>
                <a:cs typeface="Arial" pitchFamily="34" charset="0"/>
              </a:rPr>
              <a:t>Defense</a:t>
            </a:r>
            <a:r>
              <a:rPr lang="en-GB" sz="1100" kern="1200">
                <a:solidFill>
                  <a:prstClr val="black"/>
                </a:solidFill>
                <a:latin typeface="AvenirNext LT Com Regular"/>
                <a:ea typeface="+mn-ea"/>
                <a:cs typeface="Arial" pitchFamily="34" charset="0"/>
              </a:rPr>
              <a:t> spending in 2025</a:t>
            </a:r>
          </a:p>
        </p:txBody>
      </p:sp>
      <p:sp>
        <p:nvSpPr>
          <p:cNvPr id="17" name="Rectangle 16">
            <a:extLst>
              <a:ext uri="{FF2B5EF4-FFF2-40B4-BE49-F238E27FC236}">
                <a16:creationId xmlns:a16="http://schemas.microsoft.com/office/drawing/2014/main" id="{1F6FB55F-4986-F19C-4EEE-5B66D3F05F06}"/>
              </a:ext>
            </a:extLst>
          </p:cNvPr>
          <p:cNvSpPr/>
          <p:nvPr/>
        </p:nvSpPr>
        <p:spPr bwMode="auto">
          <a:xfrm>
            <a:off x="439224" y="3129109"/>
            <a:ext cx="2012130" cy="426870"/>
          </a:xfrm>
          <a:prstGeom prst="rect">
            <a:avLst/>
          </a:prstGeom>
          <a:noFill/>
          <a:ln w="317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l" defTabSz="781903" fontAlgn="base" hangingPunct="1">
              <a:spcBef>
                <a:spcPct val="50000"/>
              </a:spcBef>
              <a:spcAft>
                <a:spcPct val="0"/>
              </a:spcAft>
              <a:buClr>
                <a:srgbClr val="FFFFFF"/>
              </a:buClr>
              <a:defRPr/>
            </a:pPr>
            <a:r>
              <a:rPr lang="en-US" sz="2800" b="1" kern="1200">
                <a:solidFill>
                  <a:schemeClr val="bg2"/>
                </a:solidFill>
                <a:latin typeface="AvenirNext LT Com Regular"/>
                <a:ea typeface="+mn-ea"/>
                <a:cs typeface="Arial" pitchFamily="34" charset="0"/>
              </a:rPr>
              <a:t>€381 </a:t>
            </a:r>
            <a:r>
              <a:rPr lang="en-US" altLang="zh-CN" sz="2800" b="1" kern="1200">
                <a:solidFill>
                  <a:schemeClr val="bg2"/>
                </a:solidFill>
                <a:latin typeface="AvenirNext LT Com Regular"/>
                <a:ea typeface="+mn-ea"/>
                <a:cs typeface="Arial" pitchFamily="34" charset="0"/>
              </a:rPr>
              <a:t>billion</a:t>
            </a:r>
          </a:p>
        </p:txBody>
      </p:sp>
      <p:sp>
        <p:nvSpPr>
          <p:cNvPr id="19" name="TextBox 18">
            <a:extLst>
              <a:ext uri="{FF2B5EF4-FFF2-40B4-BE49-F238E27FC236}">
                <a16:creationId xmlns:a16="http://schemas.microsoft.com/office/drawing/2014/main" id="{1B10D4ED-4FA8-CA50-D3E4-629DB07008B9}"/>
              </a:ext>
            </a:extLst>
          </p:cNvPr>
          <p:cNvSpPr txBox="1"/>
          <p:nvPr/>
        </p:nvSpPr>
        <p:spPr>
          <a:xfrm>
            <a:off x="382539" y="3540659"/>
            <a:ext cx="2068815" cy="261610"/>
          </a:xfrm>
          <a:prstGeom prst="rect">
            <a:avLst/>
          </a:prstGeom>
          <a:noFill/>
          <a:ln w="12700">
            <a:miter lim="400000"/>
          </a:ln>
        </p:spPr>
        <p:txBody>
          <a:bodyPr wrap="square">
            <a:spAutoFit/>
          </a:bodyPr>
          <a:lstStyle/>
          <a:p>
            <a:pPr algn="l" defTabSz="781903" fontAlgn="base" hangingPunct="1">
              <a:spcBef>
                <a:spcPct val="50000"/>
              </a:spcBef>
              <a:spcAft>
                <a:spcPct val="0"/>
              </a:spcAft>
              <a:buClr>
                <a:srgbClr val="FFFFFF"/>
              </a:buClr>
              <a:defRPr/>
            </a:pPr>
            <a:r>
              <a:rPr lang="en-US" altLang="zh-CN" sz="1100" b="1" kern="1200">
                <a:solidFill>
                  <a:schemeClr val="bg2"/>
                </a:solidFill>
                <a:latin typeface="AvenirNext LT Com Regular"/>
                <a:ea typeface="+mn-ea"/>
                <a:cs typeface="Arial" pitchFamily="34" charset="0"/>
              </a:rPr>
              <a:t>(2.1% of GDP) </a:t>
            </a:r>
            <a:endParaRPr lang="en-US" sz="1100" b="1" kern="1200">
              <a:solidFill>
                <a:schemeClr val="bg2"/>
              </a:solidFill>
              <a:latin typeface="AvenirNext LT Com Regular"/>
              <a:ea typeface="+mn-ea"/>
              <a:cs typeface="Arial" pitchFamily="34" charset="0"/>
            </a:endParaRPr>
          </a:p>
        </p:txBody>
      </p:sp>
      <p:sp>
        <p:nvSpPr>
          <p:cNvPr id="20" name="TextBox 19">
            <a:extLst>
              <a:ext uri="{FF2B5EF4-FFF2-40B4-BE49-F238E27FC236}">
                <a16:creationId xmlns:a16="http://schemas.microsoft.com/office/drawing/2014/main" id="{311EE8DD-70AC-A1B2-06E4-13D52E6EFBBC}"/>
              </a:ext>
            </a:extLst>
          </p:cNvPr>
          <p:cNvSpPr txBox="1"/>
          <p:nvPr/>
        </p:nvSpPr>
        <p:spPr>
          <a:xfrm>
            <a:off x="439226" y="4107430"/>
            <a:ext cx="2467347" cy="759503"/>
          </a:xfrm>
          <a:prstGeom prst="rect">
            <a:avLst/>
          </a:prstGeom>
          <a:noFill/>
        </p:spPr>
        <p:txBody>
          <a:bodyPr wrap="square" lIns="0" tIns="0" rIns="0" bIns="0" rtlCol="0">
            <a:spAutoFit/>
          </a:bodyPr>
          <a:lstStyle/>
          <a:p>
            <a:pPr algn="l">
              <a:lnSpc>
                <a:spcPct val="110000"/>
              </a:lnSpc>
              <a:spcAft>
                <a:spcPts val="513"/>
              </a:spcAft>
              <a:defRPr/>
            </a:pPr>
            <a:r>
              <a:rPr lang="en-GB" sz="1400" kern="1200">
                <a:solidFill>
                  <a:prstClr val="black"/>
                </a:solidFill>
                <a:latin typeface="AvenirNext LT Com Regular"/>
                <a:ea typeface="+mn-ea"/>
                <a:cs typeface="Arial" pitchFamily="34" charset="0"/>
              </a:rPr>
              <a:t>Target: </a:t>
            </a:r>
            <a:r>
              <a:rPr lang="en-GB" sz="1400" b="1" kern="1200">
                <a:solidFill>
                  <a:schemeClr val="bg2"/>
                </a:solidFill>
                <a:latin typeface="AvenirNext LT Com Regular"/>
                <a:ea typeface="+mn-ea"/>
                <a:cs typeface="Arial" pitchFamily="34" charset="0"/>
              </a:rPr>
              <a:t>3.5% spending</a:t>
            </a:r>
          </a:p>
          <a:p>
            <a:pPr algn="l">
              <a:lnSpc>
                <a:spcPct val="110000"/>
              </a:lnSpc>
              <a:spcAft>
                <a:spcPts val="513"/>
              </a:spcAft>
              <a:defRPr/>
            </a:pPr>
            <a:r>
              <a:rPr lang="en-GB" sz="1400" kern="1200">
                <a:solidFill>
                  <a:prstClr val="black"/>
                </a:solidFill>
                <a:latin typeface="AvenirNext LT Com Regular"/>
                <a:ea typeface="+mn-ea"/>
                <a:cs typeface="Arial" pitchFamily="34" charset="0"/>
              </a:rPr>
              <a:t>A possible increase of over </a:t>
            </a:r>
            <a:r>
              <a:rPr lang="en-GB" sz="1400" b="1" kern="1200">
                <a:solidFill>
                  <a:schemeClr val="bg2"/>
                </a:solidFill>
                <a:latin typeface="AvenirNext LT Com Regular"/>
                <a:ea typeface="+mn-ea"/>
                <a:cs typeface="Arial" pitchFamily="34" charset="0"/>
              </a:rPr>
              <a:t>200 billion euros</a:t>
            </a:r>
            <a:endParaRPr lang="en-US" sz="1400" b="1" kern="1200">
              <a:solidFill>
                <a:schemeClr val="bg2"/>
              </a:solidFill>
              <a:latin typeface="AvenirNext LT Com Regular"/>
              <a:ea typeface="+mn-ea"/>
              <a:cs typeface="Arial" pitchFamily="34" charset="0"/>
            </a:endParaRPr>
          </a:p>
        </p:txBody>
      </p:sp>
      <p:sp>
        <p:nvSpPr>
          <p:cNvPr id="21" name="Rectangle 20">
            <a:extLst>
              <a:ext uri="{FF2B5EF4-FFF2-40B4-BE49-F238E27FC236}">
                <a16:creationId xmlns:a16="http://schemas.microsoft.com/office/drawing/2014/main" id="{7D257F7C-2E47-3380-557E-50708CDCE9D7}"/>
              </a:ext>
              <a:ext uri="{C183D7F6-B498-43B3-948B-1728B52AA6E4}">
                <adec:decorative xmlns:adec="http://schemas.microsoft.com/office/drawing/2017/decorative" val="1"/>
              </a:ext>
            </a:extLst>
          </p:cNvPr>
          <p:cNvSpPr/>
          <p:nvPr/>
        </p:nvSpPr>
        <p:spPr bwMode="auto">
          <a:xfrm>
            <a:off x="439225" y="3901398"/>
            <a:ext cx="646461" cy="52333"/>
          </a:xfrm>
          <a:prstGeom prst="rect">
            <a:avLst/>
          </a:prstGeom>
          <a:solidFill>
            <a:srgbClr val="009CDC"/>
          </a:solidFill>
          <a:ln w="317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l" defTabSz="781903" fontAlgn="base" hangingPunct="1">
              <a:spcBef>
                <a:spcPct val="50000"/>
              </a:spcBef>
              <a:spcAft>
                <a:spcPct val="0"/>
              </a:spcAft>
              <a:buClr>
                <a:srgbClr val="FFFFFF"/>
              </a:buClr>
              <a:defRPr/>
            </a:pPr>
            <a:endParaRPr lang="en-GB" sz="1197" kern="1200">
              <a:latin typeface="AvenirNext LT Com Regular" pitchFamily="34" charset="0"/>
              <a:ea typeface="+mn-ea"/>
              <a:cs typeface="Arial" pitchFamily="34" charset="0"/>
            </a:endParaRPr>
          </a:p>
        </p:txBody>
      </p:sp>
      <p:pic>
        <p:nvPicPr>
          <p:cNvPr id="28" name="Graphic 27">
            <a:extLst>
              <a:ext uri="{FF2B5EF4-FFF2-40B4-BE49-F238E27FC236}">
                <a16:creationId xmlns:a16="http://schemas.microsoft.com/office/drawing/2014/main" id="{F76AB56B-8164-D639-1F1A-EDF10428E308}"/>
              </a:ext>
              <a:ext uri="{C183D7F6-B498-43B3-948B-1728B52AA6E4}">
                <adec:decorative xmlns:adec="http://schemas.microsoft.com/office/drawing/2017/decorative" val="1"/>
              </a:ext>
            </a:extLst>
          </p:cNvPr>
          <p:cNvPicPr/>
          <p:nvPr/>
        </p:nvPicPr>
        <p:blipFill>
          <a:blip>
            <a:extLst>
              <a:ext uri="{96DAC541-7B7A-43D3-8B79-37D633B846F1}">
                <asvg:svgBlip xmlns:asvg="http://schemas.microsoft.com/office/drawing/2016/SVG/main" r:embed="rId3"/>
              </a:ext>
            </a:extLst>
          </a:blip>
          <a:stretch>
            <a:fillRect/>
          </a:stretch>
        </p:blipFill>
        <p:spPr>
          <a:xfrm>
            <a:off x="439224" y="1909183"/>
            <a:ext cx="646461" cy="809002"/>
          </a:xfrm>
          <a:prstGeom prst="rect">
            <a:avLst/>
          </a:prstGeom>
        </p:spPr>
      </p:pic>
      <p:sp>
        <p:nvSpPr>
          <p:cNvPr id="29" name="TextBox 28">
            <a:extLst>
              <a:ext uri="{FF2B5EF4-FFF2-40B4-BE49-F238E27FC236}">
                <a16:creationId xmlns:a16="http://schemas.microsoft.com/office/drawing/2014/main" id="{30F83622-3AA8-578F-035F-3DCE4F428E99}"/>
              </a:ext>
            </a:extLst>
          </p:cNvPr>
          <p:cNvSpPr txBox="1"/>
          <p:nvPr/>
        </p:nvSpPr>
        <p:spPr>
          <a:xfrm>
            <a:off x="3572314" y="1710427"/>
            <a:ext cx="4578849" cy="546368"/>
          </a:xfrm>
          <a:prstGeom prst="rect">
            <a:avLst/>
          </a:prstGeom>
          <a:noFill/>
        </p:spPr>
        <p:txBody>
          <a:bodyPr vert="horz" wrap="square" lIns="0" tIns="0" rIns="0" bIns="0" rtlCol="0" anchor="t" anchorCtr="0">
            <a:spAutoFit/>
          </a:bodyPr>
          <a:lstStyle/>
          <a:p>
            <a:pPr algn="ctr" defTabSz="781903" fontAlgn="base" hangingPunct="1">
              <a:lnSpc>
                <a:spcPct val="110000"/>
              </a:lnSpc>
              <a:spcBef>
                <a:spcPct val="0"/>
              </a:spcBef>
              <a:spcAft>
                <a:spcPct val="0"/>
              </a:spcAft>
              <a:defRPr/>
            </a:pPr>
            <a:r>
              <a:rPr lang="en-GB" sz="1100" kern="1200">
                <a:solidFill>
                  <a:prstClr val="black"/>
                </a:solidFill>
                <a:latin typeface="AvenirNext LT Com Regular"/>
                <a:ea typeface="+mn-ea"/>
                <a:cs typeface="Arial" pitchFamily="34" charset="0"/>
              </a:rPr>
              <a:t>Europe’s defense shift could boost industrials — </a:t>
            </a:r>
            <a:r>
              <a:rPr lang="en-GB" sz="1100" kern="1200">
                <a:solidFill>
                  <a:schemeClr val="tx1"/>
                </a:solidFill>
                <a:latin typeface="AvenirNext LT Com Regular"/>
                <a:ea typeface="+mn-ea"/>
                <a:cs typeface="Arial" pitchFamily="34" charset="0"/>
              </a:rPr>
              <a:t>potentially</a:t>
            </a:r>
            <a:r>
              <a:rPr lang="en-GB" sz="1100" kern="1200">
                <a:solidFill>
                  <a:prstClr val="black"/>
                </a:solidFill>
                <a:latin typeface="AvenirNext LT Com Regular"/>
                <a:ea typeface="+mn-ea"/>
                <a:cs typeface="Arial" pitchFamily="34" charset="0"/>
              </a:rPr>
              <a:t> reviving legacy firms via military spending, energy security and resilient infrastructure investments.</a:t>
            </a:r>
          </a:p>
        </p:txBody>
      </p:sp>
      <p:sp>
        <p:nvSpPr>
          <p:cNvPr id="30" name="Hexagon 29" descr="Infographic showcases rising defense expenditures in Europe and the boost it could have to industrials in the following themes: energy security, supply chain reconfiguration, data center infrastructure, evolving globalization and energy transition. For illustrative purposes only, the following companies were listed as examples for these themes: RWE for energy security, DSV for supply chain reconfiguration, Schneider Electric for data center infrastructure, Deutsche Post for evolving globalization, Siemens for energy transition and BAE Systems for general rising defense expenditure.">
            <a:extLst>
              <a:ext uri="{FF2B5EF4-FFF2-40B4-BE49-F238E27FC236}">
                <a16:creationId xmlns:a16="http://schemas.microsoft.com/office/drawing/2014/main" id="{26D4E703-2947-DA30-687C-270D75E6310D}"/>
              </a:ext>
            </a:extLst>
          </p:cNvPr>
          <p:cNvSpPr/>
          <p:nvPr/>
        </p:nvSpPr>
        <p:spPr bwMode="auto">
          <a:xfrm rot="5400000">
            <a:off x="5074850" y="2620642"/>
            <a:ext cx="1817607" cy="1672365"/>
          </a:xfrm>
          <a:prstGeom prst="hexagon">
            <a:avLst/>
          </a:prstGeom>
          <a:solidFill>
            <a:srgbClr val="005F9E"/>
          </a:solidFill>
          <a:ln w="6350" cap="flat" cmpd="sng" algn="ctr">
            <a:solidFill>
              <a:srgbClr val="009CDC"/>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781903" fontAlgn="base" hangingPunct="1">
              <a:spcBef>
                <a:spcPct val="50000"/>
              </a:spcBef>
              <a:spcAft>
                <a:spcPct val="0"/>
              </a:spcAft>
              <a:buClr>
                <a:srgbClr val="FFFFFF"/>
              </a:buClr>
              <a:defRPr/>
            </a:pPr>
            <a:endParaRPr lang="en-GB" sz="1197" kern="1200">
              <a:latin typeface="AvenirNext LT Com Regular" pitchFamily="34" charset="0"/>
              <a:ea typeface="+mn-ea"/>
              <a:cs typeface="Arial" pitchFamily="34" charset="0"/>
            </a:endParaRPr>
          </a:p>
        </p:txBody>
      </p:sp>
      <p:sp>
        <p:nvSpPr>
          <p:cNvPr id="5" name="Slide Number Placeholder 4">
            <a:extLst>
              <a:ext uri="{FF2B5EF4-FFF2-40B4-BE49-F238E27FC236}">
                <a16:creationId xmlns:a16="http://schemas.microsoft.com/office/drawing/2014/main" id="{46912CF5-FE33-9094-BFFA-896AB42405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23</a:t>
            </a:fld>
            <a:endParaRPr lang="en-MX" sz="1000"/>
          </a:p>
        </p:txBody>
      </p:sp>
      <p:sp>
        <p:nvSpPr>
          <p:cNvPr id="31" name="object 6">
            <a:extLst>
              <a:ext uri="{FF2B5EF4-FFF2-40B4-BE49-F238E27FC236}">
                <a16:creationId xmlns:a16="http://schemas.microsoft.com/office/drawing/2014/main" id="{5576E457-92EE-7168-028B-AE24DE3B9FF8}"/>
              </a:ext>
              <a:ext uri="{C183D7F6-B498-43B3-948B-1728B52AA6E4}">
                <adec:decorative xmlns:adec="http://schemas.microsoft.com/office/drawing/2017/decorative" val="1"/>
              </a:ext>
            </a:extLst>
          </p:cNvPr>
          <p:cNvSpPr txBox="1"/>
          <p:nvPr/>
        </p:nvSpPr>
        <p:spPr>
          <a:xfrm>
            <a:off x="6871317" y="293922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Energy</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transition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Siemens</a:t>
            </a:r>
            <a:endParaRPr lang="en-GB" sz="1368" b="1" kern="1200">
              <a:solidFill>
                <a:srgbClr val="009CDC"/>
              </a:solidFill>
              <a:latin typeface="AvenirNext LT Com Regular"/>
              <a:ea typeface="+mn-ea"/>
              <a:cs typeface="AvenirNext LT Com Regular"/>
            </a:endParaRPr>
          </a:p>
        </p:txBody>
      </p:sp>
      <p:sp>
        <p:nvSpPr>
          <p:cNvPr id="32" name="object 7">
            <a:extLst>
              <a:ext uri="{FF2B5EF4-FFF2-40B4-BE49-F238E27FC236}">
                <a16:creationId xmlns:a16="http://schemas.microsoft.com/office/drawing/2014/main" id="{AD89B068-F6E4-5A43-455D-AE763BCC6062}"/>
              </a:ext>
              <a:ext uri="{C183D7F6-B498-43B3-948B-1728B52AA6E4}">
                <adec:decorative xmlns:adec="http://schemas.microsoft.com/office/drawing/2017/decorative" val="1"/>
              </a:ext>
            </a:extLst>
          </p:cNvPr>
          <p:cNvSpPr txBox="1"/>
          <p:nvPr/>
        </p:nvSpPr>
        <p:spPr>
          <a:xfrm>
            <a:off x="3343488" y="293922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Energy</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security</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RWE</a:t>
            </a:r>
            <a:endParaRPr lang="en-GB" sz="941" kern="1200">
              <a:latin typeface="AvenirNext LT Com Regular"/>
              <a:ea typeface="+mn-ea"/>
              <a:cs typeface="AvenirNext LT Com Regular"/>
            </a:endParaRPr>
          </a:p>
        </p:txBody>
      </p:sp>
      <p:sp>
        <p:nvSpPr>
          <p:cNvPr id="33" name="object 8">
            <a:extLst>
              <a:ext uri="{FF2B5EF4-FFF2-40B4-BE49-F238E27FC236}">
                <a16:creationId xmlns:a16="http://schemas.microsoft.com/office/drawing/2014/main" id="{470C7F0E-3203-0ADD-098C-65E131EBF67B}"/>
              </a:ext>
              <a:ext uri="{C183D7F6-B498-43B3-948B-1728B52AA6E4}">
                <adec:decorative xmlns:adec="http://schemas.microsoft.com/office/drawing/2017/decorative" val="1"/>
              </a:ext>
            </a:extLst>
          </p:cNvPr>
          <p:cNvSpPr txBox="1"/>
          <p:nvPr/>
        </p:nvSpPr>
        <p:spPr>
          <a:xfrm>
            <a:off x="6871317" y="445111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Evolving</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globalization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Deutsche Post</a:t>
            </a:r>
            <a:endParaRPr lang="en-GB" sz="941" kern="1200">
              <a:latin typeface="AvenirNext LT Com Regular"/>
              <a:ea typeface="+mn-ea"/>
              <a:cs typeface="AvenirNext LT Com Regular"/>
            </a:endParaRPr>
          </a:p>
        </p:txBody>
      </p:sp>
      <p:sp>
        <p:nvSpPr>
          <p:cNvPr id="34" name="object 9">
            <a:extLst>
              <a:ext uri="{FF2B5EF4-FFF2-40B4-BE49-F238E27FC236}">
                <a16:creationId xmlns:a16="http://schemas.microsoft.com/office/drawing/2014/main" id="{1694A0D5-4789-6C76-FA72-EE0B3FF1B32D}"/>
              </a:ext>
              <a:ext uri="{C183D7F6-B498-43B3-948B-1728B52AA6E4}">
                <adec:decorative xmlns:adec="http://schemas.microsoft.com/office/drawing/2017/decorative" val="1"/>
              </a:ext>
            </a:extLst>
          </p:cNvPr>
          <p:cNvSpPr txBox="1"/>
          <p:nvPr/>
        </p:nvSpPr>
        <p:spPr>
          <a:xfrm>
            <a:off x="3343488" y="445111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Supply chain reconfiguration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DSV</a:t>
            </a:r>
            <a:endParaRPr lang="en-GB" sz="2052" b="1" kern="1200">
              <a:solidFill>
                <a:srgbClr val="009CDC"/>
              </a:solidFill>
              <a:latin typeface="AvenirNext LT Com Regular"/>
              <a:ea typeface="+mn-ea"/>
              <a:cs typeface="AvenirNext LT Com Regular"/>
            </a:endParaRPr>
          </a:p>
        </p:txBody>
      </p:sp>
      <p:sp>
        <p:nvSpPr>
          <p:cNvPr id="35" name="object 10">
            <a:extLst>
              <a:ext uri="{FF2B5EF4-FFF2-40B4-BE49-F238E27FC236}">
                <a16:creationId xmlns:a16="http://schemas.microsoft.com/office/drawing/2014/main" id="{7EBADA5E-EED1-5FAB-EE88-1C88E4A310C1}"/>
              </a:ext>
              <a:ext uri="{C183D7F6-B498-43B3-948B-1728B52AA6E4}">
                <adec:decorative xmlns:adec="http://schemas.microsoft.com/office/drawing/2017/decorative" val="1"/>
              </a:ext>
            </a:extLst>
          </p:cNvPr>
          <p:cNvSpPr txBox="1"/>
          <p:nvPr/>
        </p:nvSpPr>
        <p:spPr>
          <a:xfrm>
            <a:off x="5106314" y="5206697"/>
            <a:ext cx="1754679" cy="640334"/>
          </a:xfrm>
          <a:prstGeom prst="rect">
            <a:avLst/>
          </a:prstGeom>
        </p:spPr>
        <p:txBody>
          <a:bodyPr vert="horz" wrap="square" lIns="0" tIns="10317"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Data center infrastructure</a:t>
            </a:r>
          </a:p>
          <a:p>
            <a:pPr algn="ctr">
              <a:spcAft>
                <a:spcPts val="513"/>
              </a:spcAft>
              <a:defRPr/>
            </a:pPr>
            <a:r>
              <a:rPr lang="en-GB" sz="941" b="1">
                <a:solidFill>
                  <a:srgbClr val="009CDC"/>
                </a:solidFill>
                <a:latin typeface="AvenirNext LT Com Regular"/>
                <a:cs typeface="AvenirNext LT Com Regular"/>
              </a:rPr>
              <a:t>Schneider Electric</a:t>
            </a:r>
            <a:endParaRPr lang="en-GB" sz="1026" kern="1200">
              <a:latin typeface="AvenirNext LT Com Regular"/>
              <a:ea typeface="+mn-ea"/>
              <a:cs typeface="AvenirNext LT Com Regular"/>
            </a:endParaRPr>
          </a:p>
        </p:txBody>
      </p:sp>
      <p:sp>
        <p:nvSpPr>
          <p:cNvPr id="36" name="object 11">
            <a:extLst>
              <a:ext uri="{FF2B5EF4-FFF2-40B4-BE49-F238E27FC236}">
                <a16:creationId xmlns:a16="http://schemas.microsoft.com/office/drawing/2014/main" id="{2D8DC8CC-29B2-8F18-0938-92CDE68F48B8}"/>
              </a:ext>
              <a:ext uri="{C183D7F6-B498-43B3-948B-1728B52AA6E4}">
                <adec:decorative xmlns:adec="http://schemas.microsoft.com/office/drawing/2017/decorative" val="1"/>
              </a:ext>
            </a:extLst>
          </p:cNvPr>
          <p:cNvSpPr txBox="1"/>
          <p:nvPr/>
        </p:nvSpPr>
        <p:spPr>
          <a:xfrm>
            <a:off x="5390162" y="3140863"/>
            <a:ext cx="1186982" cy="624414"/>
          </a:xfrm>
          <a:prstGeom prst="rect">
            <a:avLst/>
          </a:prstGeom>
        </p:spPr>
        <p:txBody>
          <a:bodyPr vert="horz" wrap="square" lIns="0" tIns="17919" rIns="0" bIns="0" rtlCol="0">
            <a:spAutoFit/>
          </a:bodyPr>
          <a:lstStyle/>
          <a:p>
            <a:pPr marL="113485" marR="4344" indent="-103168" algn="ctr" defTabSz="781903" fontAlgn="base" hangingPunct="1">
              <a:lnSpc>
                <a:spcPts val="1633"/>
              </a:lnSpc>
              <a:spcBef>
                <a:spcPts val="141"/>
              </a:spcBef>
              <a:spcAft>
                <a:spcPct val="0"/>
              </a:spcAft>
              <a:defRPr/>
            </a:pPr>
            <a:r>
              <a:rPr lang="en-GB" sz="1368" kern="1200">
                <a:solidFill>
                  <a:prstClr val="white"/>
                </a:solidFill>
                <a:latin typeface="AvenirNext LT Com Regular"/>
                <a:ea typeface="+mn-ea"/>
                <a:cs typeface="AvenirNext LT Com Regular"/>
              </a:rPr>
              <a:t>Rising</a:t>
            </a:r>
            <a:r>
              <a:rPr lang="en-GB" sz="1368" kern="1200" spc="-51">
                <a:solidFill>
                  <a:prstClr val="white"/>
                </a:solidFill>
                <a:latin typeface="AvenirNext LT Com Regular"/>
                <a:ea typeface="+mn-ea"/>
                <a:cs typeface="AvenirNext LT Com Regular"/>
              </a:rPr>
              <a:t> </a:t>
            </a:r>
            <a:r>
              <a:rPr lang="en-GB" sz="1368" kern="1200" spc="-9">
                <a:solidFill>
                  <a:prstClr val="white"/>
                </a:solidFill>
                <a:latin typeface="AvenirNext LT Com Regular"/>
                <a:ea typeface="+mn-ea"/>
                <a:cs typeface="AvenirNext LT Com Regular"/>
              </a:rPr>
              <a:t>defense expenditure</a:t>
            </a:r>
          </a:p>
          <a:p>
            <a:pPr marL="113485" marR="4344" indent="-103168" algn="ctr" defTabSz="781903" fontAlgn="base" hangingPunct="1">
              <a:lnSpc>
                <a:spcPts val="1633"/>
              </a:lnSpc>
              <a:spcBef>
                <a:spcPts val="141"/>
              </a:spcBef>
              <a:spcAft>
                <a:spcPct val="0"/>
              </a:spcAft>
              <a:defRPr/>
            </a:pPr>
            <a:r>
              <a:rPr lang="en-GB" sz="941" b="1" kern="1200">
                <a:solidFill>
                  <a:srgbClr val="BFE6F6"/>
                </a:solidFill>
                <a:latin typeface="AvenirNext LT Com Regular"/>
                <a:ea typeface="+mn-ea"/>
                <a:cs typeface="AvenirNext LT Com Regular"/>
              </a:rPr>
              <a:t>BAE Systems</a:t>
            </a:r>
            <a:endParaRPr lang="en-GB" sz="941" kern="1200">
              <a:solidFill>
                <a:srgbClr val="BFE6F6"/>
              </a:solidFill>
              <a:latin typeface="AvenirNext LT Com Regular"/>
              <a:ea typeface="+mn-ea"/>
              <a:cs typeface="AvenirNext LT Com Regular"/>
            </a:endParaRPr>
          </a:p>
        </p:txBody>
      </p:sp>
      <p:pic>
        <p:nvPicPr>
          <p:cNvPr id="37" name="Picture 36">
            <a:extLst>
              <a:ext uri="{FF2B5EF4-FFF2-40B4-BE49-F238E27FC236}">
                <a16:creationId xmlns:a16="http://schemas.microsoft.com/office/drawing/2014/main" id="{D8F16C46-808A-80E7-7E06-BBE8B1C09C07}"/>
              </a:ex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4045124" y="2500250"/>
            <a:ext cx="351409" cy="430974"/>
          </a:xfrm>
          <a:prstGeom prst="rect">
            <a:avLst/>
          </a:prstGeom>
        </p:spPr>
      </p:pic>
      <p:pic>
        <p:nvPicPr>
          <p:cNvPr id="38" name="Picture 37">
            <a:extLst>
              <a:ext uri="{FF2B5EF4-FFF2-40B4-BE49-F238E27FC236}">
                <a16:creationId xmlns:a16="http://schemas.microsoft.com/office/drawing/2014/main" id="{D99D5112-ADCB-5FE8-1749-97F134696244}"/>
              </a:ext>
              <a:ext uri="{C183D7F6-B498-43B3-948B-1728B52AA6E4}">
                <adec:decorative xmlns:adec="http://schemas.microsoft.com/office/drawing/2017/decorative" val="1"/>
              </a:ext>
            </a:extLst>
          </p:cNvPr>
          <p:cNvPicPr/>
          <p:nvPr/>
        </p:nvPicPr>
        <p:blipFill>
          <a:blip r:embed="rId5">
            <a:extLst>
              <a:ext uri="{28A0092B-C50C-407E-A947-70E740481C1C}">
                <a14:useLocalDpi xmlns:a14="http://schemas.microsoft.com/office/drawing/2010/main" val="0"/>
              </a:ext>
            </a:extLst>
          </a:blip>
          <a:stretch>
            <a:fillRect/>
          </a:stretch>
        </p:blipFill>
        <p:spPr>
          <a:xfrm>
            <a:off x="4005340" y="3985698"/>
            <a:ext cx="430974" cy="430974"/>
          </a:xfrm>
          <a:prstGeom prst="rect">
            <a:avLst/>
          </a:prstGeom>
        </p:spPr>
      </p:pic>
      <p:pic>
        <p:nvPicPr>
          <p:cNvPr id="39" name="Picture 38">
            <a:extLst>
              <a:ext uri="{FF2B5EF4-FFF2-40B4-BE49-F238E27FC236}">
                <a16:creationId xmlns:a16="http://schemas.microsoft.com/office/drawing/2014/main" id="{1625366B-6561-1ECF-068A-DB79B8BC28C9}"/>
              </a:ext>
              <a:ext uri="{C183D7F6-B498-43B3-948B-1728B52AA6E4}">
                <adec:decorative xmlns:adec="http://schemas.microsoft.com/office/drawing/2017/decorative" val="1"/>
              </a:ext>
            </a:extLst>
          </p:cNvPr>
          <p:cNvPicPr/>
          <p:nvPr/>
        </p:nvPicPr>
        <p:blipFill>
          <a:blip r:embed="rId6">
            <a:extLst>
              <a:ext uri="{28A0092B-C50C-407E-A947-70E740481C1C}">
                <a14:useLocalDpi xmlns:a14="http://schemas.microsoft.com/office/drawing/2010/main" val="0"/>
              </a:ext>
            </a:extLst>
          </a:blip>
          <a:stretch>
            <a:fillRect/>
          </a:stretch>
        </p:blipFill>
        <p:spPr>
          <a:xfrm>
            <a:off x="5768166" y="4739638"/>
            <a:ext cx="430974" cy="430974"/>
          </a:xfrm>
          <a:prstGeom prst="rect">
            <a:avLst/>
          </a:prstGeom>
        </p:spPr>
      </p:pic>
      <p:pic>
        <p:nvPicPr>
          <p:cNvPr id="40" name="Picture 39">
            <a:extLst>
              <a:ext uri="{FF2B5EF4-FFF2-40B4-BE49-F238E27FC236}">
                <a16:creationId xmlns:a16="http://schemas.microsoft.com/office/drawing/2014/main" id="{2AE7DA6E-B527-88A7-FE95-4DEC67216591}"/>
              </a:ext>
              <a:ext uri="{C183D7F6-B498-43B3-948B-1728B52AA6E4}">
                <adec:decorative xmlns:adec="http://schemas.microsoft.com/office/drawing/2017/decorative" val="1"/>
              </a:ext>
            </a:extLst>
          </p:cNvPr>
          <p:cNvPicPr/>
          <p:nvPr/>
        </p:nvPicPr>
        <p:blipFill>
          <a:blip r:embed="rId7">
            <a:extLst>
              <a:ext uri="{28A0092B-C50C-407E-A947-70E740481C1C}">
                <a14:useLocalDpi xmlns:a14="http://schemas.microsoft.com/office/drawing/2010/main" val="0"/>
              </a:ext>
            </a:extLst>
          </a:blip>
          <a:stretch>
            <a:fillRect/>
          </a:stretch>
        </p:blipFill>
        <p:spPr>
          <a:xfrm>
            <a:off x="7519040" y="3985698"/>
            <a:ext cx="459233" cy="430974"/>
          </a:xfrm>
          <a:prstGeom prst="rect">
            <a:avLst/>
          </a:prstGeom>
        </p:spPr>
      </p:pic>
      <p:pic>
        <p:nvPicPr>
          <p:cNvPr id="41" name="Picture 40">
            <a:extLst>
              <a:ext uri="{FF2B5EF4-FFF2-40B4-BE49-F238E27FC236}">
                <a16:creationId xmlns:a16="http://schemas.microsoft.com/office/drawing/2014/main" id="{16125ABA-CAC7-165F-38AE-DCCD76362BB7}"/>
              </a:ext>
              <a:ext uri="{C183D7F6-B498-43B3-948B-1728B52AA6E4}">
                <adec:decorative xmlns:adec="http://schemas.microsoft.com/office/drawing/2017/decorative" val="1"/>
              </a:ext>
            </a:extLst>
          </p:cNvPr>
          <p:cNvPicPr/>
          <p:nvPr/>
        </p:nvPicPr>
        <p:blipFill>
          <a:blip r:embed="rId8">
            <a:extLst>
              <a:ext uri="{28A0092B-C50C-407E-A947-70E740481C1C}">
                <a14:useLocalDpi xmlns:a14="http://schemas.microsoft.com/office/drawing/2010/main" val="0"/>
              </a:ext>
            </a:extLst>
          </a:blip>
          <a:stretch>
            <a:fillRect/>
          </a:stretch>
        </p:blipFill>
        <p:spPr>
          <a:xfrm>
            <a:off x="7553061" y="2500250"/>
            <a:ext cx="391191" cy="430974"/>
          </a:xfrm>
          <a:prstGeom prst="rect">
            <a:avLst/>
          </a:prstGeom>
        </p:spPr>
      </p:pic>
      <p:cxnSp>
        <p:nvCxnSpPr>
          <p:cNvPr id="42" name="Straight Connector 41">
            <a:extLst>
              <a:ext uri="{FF2B5EF4-FFF2-40B4-BE49-F238E27FC236}">
                <a16:creationId xmlns:a16="http://schemas.microsoft.com/office/drawing/2014/main" id="{06581EB3-665D-C9E0-F364-D0D23A9E96E1}"/>
              </a:ext>
              <a:ext uri="{C183D7F6-B498-43B3-948B-1728B52AA6E4}">
                <adec:decorative xmlns:adec="http://schemas.microsoft.com/office/drawing/2017/decorative" val="1"/>
              </a:ext>
            </a:extLst>
          </p:cNvPr>
          <p:cNvCxnSpPr/>
          <p:nvPr/>
        </p:nvCxnSpPr>
        <p:spPr bwMode="auto">
          <a:xfrm>
            <a:off x="5983653" y="4358320"/>
            <a:ext cx="0"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399BC4D3-E112-95B4-311E-072C17F5A08C}"/>
              </a:ext>
              <a:ext uri="{C183D7F6-B498-43B3-948B-1728B52AA6E4}">
                <adec:decorative xmlns:adec="http://schemas.microsoft.com/office/drawing/2017/decorative" val="1"/>
              </a:ext>
            </a:extLst>
          </p:cNvPr>
          <p:cNvCxnSpPr/>
          <p:nvPr/>
        </p:nvCxnSpPr>
        <p:spPr bwMode="auto">
          <a:xfrm>
            <a:off x="6819836" y="3949059"/>
            <a:ext cx="492542"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FFC1CCBE-0019-0402-E79F-C40DECCE44CA}"/>
              </a:ext>
              <a:ext uri="{C183D7F6-B498-43B3-948B-1728B52AA6E4}">
                <adec:decorative xmlns:adec="http://schemas.microsoft.com/office/drawing/2017/decorative" val="1"/>
              </a:ext>
            </a:extLst>
          </p:cNvPr>
          <p:cNvCxnSpPr/>
          <p:nvPr/>
        </p:nvCxnSpPr>
        <p:spPr bwMode="auto">
          <a:xfrm flipV="1">
            <a:off x="6819836" y="2718895"/>
            <a:ext cx="492542"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73A3E977-50CF-ED2C-1F21-B00764D0DA2E}"/>
              </a:ext>
              <a:ext uri="{C183D7F6-B498-43B3-948B-1728B52AA6E4}">
                <adec:decorative xmlns:adec="http://schemas.microsoft.com/office/drawing/2017/decorative" val="1"/>
              </a:ext>
            </a:extLst>
          </p:cNvPr>
          <p:cNvCxnSpPr/>
          <p:nvPr/>
        </p:nvCxnSpPr>
        <p:spPr bwMode="auto">
          <a:xfrm flipV="1">
            <a:off x="4656654" y="3949059"/>
            <a:ext cx="492542" cy="246271"/>
          </a:xfrm>
          <a:prstGeom prst="line">
            <a:avLst/>
          </a:prstGeom>
          <a:noFill/>
          <a:ln w="12700" cap="flat" cmpd="sng" algn="ctr">
            <a:solidFill>
              <a:srgbClr val="009CDC"/>
            </a:solidFill>
            <a:prstDash val="solid"/>
            <a:round/>
            <a:headEnd type="oval"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A9633BE6-89BD-78FB-64FE-C6FACBDB89FB}"/>
              </a:ext>
              <a:ext uri="{C183D7F6-B498-43B3-948B-1728B52AA6E4}">
                <adec:decorative xmlns:adec="http://schemas.microsoft.com/office/drawing/2017/decorative" val="1"/>
              </a:ext>
            </a:extLst>
          </p:cNvPr>
          <p:cNvCxnSpPr/>
          <p:nvPr/>
        </p:nvCxnSpPr>
        <p:spPr bwMode="auto">
          <a:xfrm>
            <a:off x="4656654" y="2718895"/>
            <a:ext cx="492542" cy="246271"/>
          </a:xfrm>
          <a:prstGeom prst="line">
            <a:avLst/>
          </a:prstGeom>
          <a:noFill/>
          <a:ln w="12700" cap="flat" cmpd="sng" algn="ctr">
            <a:solidFill>
              <a:srgbClr val="009CDC"/>
            </a:solidFill>
            <a:prstDash val="solid"/>
            <a:round/>
            <a:headEnd type="oval"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Footer Placeholder 4">
            <a:extLst>
              <a:ext uri="{FF2B5EF4-FFF2-40B4-BE49-F238E27FC236}">
                <a16:creationId xmlns:a16="http://schemas.microsoft.com/office/drawing/2014/main" id="{D91CE084-C952-32B5-9790-073FB9A81ECF}"/>
              </a:ext>
            </a:extLst>
          </p:cNvPr>
          <p:cNvSpPr txBox="1">
            <a:spLocks/>
          </p:cNvSpPr>
          <p:nvPr/>
        </p:nvSpPr>
        <p:spPr>
          <a:xfrm>
            <a:off x="438483" y="5940189"/>
            <a:ext cx="8279891" cy="30827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European </a:t>
            </a:r>
            <a:r>
              <a:rPr lang="en-US" dirty="0" err="1"/>
              <a:t>Defence</a:t>
            </a:r>
            <a:r>
              <a:rPr lang="en-US" dirty="0"/>
              <a:t> Agency, </a:t>
            </a:r>
            <a:r>
              <a:rPr lang="en-US" dirty="0" err="1"/>
              <a:t>Defence</a:t>
            </a:r>
            <a:r>
              <a:rPr lang="en-US" dirty="0"/>
              <a:t> Data 2024–2025 report. As of 9/1/2025. Company names are examples for illustrative purposes only.</a:t>
            </a:r>
          </a:p>
        </p:txBody>
      </p:sp>
    </p:spTree>
    <p:extLst>
      <p:ext uri="{BB962C8B-B14F-4D97-AF65-F5344CB8AC3E}">
        <p14:creationId xmlns:p14="http://schemas.microsoft.com/office/powerpoint/2010/main" val="58309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08E771D-0EFE-D3BE-4639-E355BC0B2854}"/>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CF4ACFC1-B0A8-CD7C-9DED-314188141C52}"/>
              </a:ext>
            </a:extLst>
          </p:cNvPr>
          <p:cNvSpPr>
            <a:spLocks noGrp="1"/>
          </p:cNvSpPr>
          <p:nvPr>
            <p:ph type="title"/>
          </p:nvPr>
        </p:nvSpPr>
        <p:spPr/>
        <p:txBody>
          <a:bodyPr/>
          <a:lstStyle/>
          <a:p>
            <a:r>
              <a:rPr lang="en-US"/>
              <a:t>Dividend tailwinds for European banks</a:t>
            </a:r>
            <a:endParaRPr lang="en-MX"/>
          </a:p>
        </p:txBody>
      </p:sp>
      <p:sp>
        <p:nvSpPr>
          <p:cNvPr id="3" name="Text Placeholder 2">
            <a:extLst>
              <a:ext uri="{FF2B5EF4-FFF2-40B4-BE49-F238E27FC236}">
                <a16:creationId xmlns:a16="http://schemas.microsoft.com/office/drawing/2014/main" id="{44EBA719-6555-AF43-2912-2BC14FB06D42}"/>
              </a:ext>
            </a:extLst>
          </p:cNvPr>
          <p:cNvSpPr>
            <a:spLocks noGrp="1"/>
          </p:cNvSpPr>
          <p:nvPr>
            <p:ph type="body" sz="quarter" idx="15"/>
          </p:nvPr>
        </p:nvSpPr>
        <p:spPr/>
        <p:txBody>
          <a:bodyPr/>
          <a:lstStyle/>
          <a:p>
            <a:r>
              <a:rPr lang="en-US"/>
              <a:t>European financials may be a key sector and source of dividend returns</a:t>
            </a:r>
          </a:p>
        </p:txBody>
      </p:sp>
      <p:sp>
        <p:nvSpPr>
          <p:cNvPr id="9" name="TextBox 8">
            <a:extLst>
              <a:ext uri="{FF2B5EF4-FFF2-40B4-BE49-F238E27FC236}">
                <a16:creationId xmlns:a16="http://schemas.microsoft.com/office/drawing/2014/main" id="{6317028C-2DD6-0549-77E8-7F7C80CF3742}"/>
              </a:ext>
            </a:extLst>
          </p:cNvPr>
          <p:cNvSpPr txBox="1"/>
          <p:nvPr/>
        </p:nvSpPr>
        <p:spPr>
          <a:xfrm>
            <a:off x="472353" y="1525733"/>
            <a:ext cx="421394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European banks offer strong capital distribution</a:t>
            </a:r>
          </a:p>
        </p:txBody>
      </p:sp>
      <p:sp>
        <p:nvSpPr>
          <p:cNvPr id="12" name="TextBox 11">
            <a:extLst>
              <a:ext uri="{FF2B5EF4-FFF2-40B4-BE49-F238E27FC236}">
                <a16:creationId xmlns:a16="http://schemas.microsoft.com/office/drawing/2014/main" id="{02279C46-053C-60DD-310A-64122B3A406E}"/>
              </a:ext>
              <a:ext uri="{C183D7F6-B498-43B3-948B-1728B52AA6E4}">
                <adec:decorative xmlns:adec="http://schemas.microsoft.com/office/drawing/2017/decorative" val="0"/>
              </a:ext>
            </a:extLst>
          </p:cNvPr>
          <p:cNvSpPr txBox="1"/>
          <p:nvPr/>
        </p:nvSpPr>
        <p:spPr>
          <a:xfrm>
            <a:off x="472353" y="1849353"/>
            <a:ext cx="3486148" cy="123111"/>
          </a:xfrm>
          <a:prstGeom prst="rect">
            <a:avLst/>
          </a:prstGeom>
          <a:noFill/>
          <a:ln w="12700">
            <a:miter lim="400000"/>
          </a:ln>
        </p:spPr>
        <p:txBody>
          <a:bodyPr wrap="square" lIns="0" tIns="0" rIns="0" bIns="0">
            <a:spAutoFit/>
          </a:bodyPr>
          <a:lstStyle/>
          <a:p>
            <a:r>
              <a:rPr lang="en-US" sz="800">
                <a:latin typeface="AvenirNext LT Com Regular" panose="020B0503020202020204" pitchFamily="34" charset="0"/>
              </a:rPr>
              <a:t>FY 2025—2027 capital distribution (dividends and buybacks)</a:t>
            </a:r>
          </a:p>
        </p:txBody>
      </p:sp>
      <p:graphicFrame>
        <p:nvGraphicFramePr>
          <p:cNvPr id="8" name="Chart 7" descr="The slide illustrates one horizontal bar chart and two line charts to compare European and US banks. The left chart ranks European banks by estimated fiscal year 2025 to 2027 capital distribution from dividends and buybacks, with an average capital distribution of 21.8% across the banks displayed. The top-right performance line chart compares bank results from January 2025 through May 2026. European banks show an 125.2% trailing return, average forward price-to-earnings ratio of 11x and dividend yield of 3.93%; US banks show a 40.8% trailing return, average forward price-to-earnings ratio of 13.3x and dividend yield of 2.16%. The bottom-right line chart compares earnings-per-share and dividends per share for European and US banks from March 2023 to June 2026. Earnings-per-share and dividends per share for the European banks rise more sharply than the US banks over the period.">
            <a:extLst>
              <a:ext uri="{FF2B5EF4-FFF2-40B4-BE49-F238E27FC236}">
                <a16:creationId xmlns:a16="http://schemas.microsoft.com/office/drawing/2014/main" id="{57352874-BD8B-518F-2F51-2DE79E2111A1}"/>
              </a:ext>
            </a:extLst>
          </p:cNvPr>
          <p:cNvGraphicFramePr/>
          <p:nvPr/>
        </p:nvGraphicFramePr>
        <p:xfrm>
          <a:off x="361736" y="1956039"/>
          <a:ext cx="4025646" cy="3873261"/>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a:extLst>
              <a:ext uri="{FF2B5EF4-FFF2-40B4-BE49-F238E27FC236}">
                <a16:creationId xmlns:a16="http://schemas.microsoft.com/office/drawing/2014/main" id="{B7575148-09AC-7088-67DB-F1CD9770B4ED}"/>
              </a:ext>
              <a:ext uri="{C183D7F6-B498-43B3-948B-1728B52AA6E4}">
                <adec:decorative xmlns:adec="http://schemas.microsoft.com/office/drawing/2017/decorative" val="1"/>
              </a:ext>
            </a:extLst>
          </p:cNvPr>
          <p:cNvCxnSpPr>
            <a:cxnSpLocks/>
          </p:cNvCxnSpPr>
          <p:nvPr/>
        </p:nvCxnSpPr>
        <p:spPr>
          <a:xfrm>
            <a:off x="3274722" y="2391891"/>
            <a:ext cx="0" cy="3200400"/>
          </a:xfrm>
          <a:prstGeom prst="line">
            <a:avLst/>
          </a:prstGeom>
          <a:noFill/>
          <a:ln w="19050" cap="flat">
            <a:solidFill>
              <a:schemeClr val="accent4">
                <a:lumMod val="75000"/>
              </a:schemeClr>
            </a:solidFill>
            <a:prstDash val="dash"/>
            <a:miter lim="400000"/>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CCD3764F-BB70-F3F7-5B33-55DAE0B24C68}"/>
              </a:ext>
              <a:ext uri="{C183D7F6-B498-43B3-948B-1728B52AA6E4}">
                <adec:decorative xmlns:adec="http://schemas.microsoft.com/office/drawing/2017/decorative" val="1"/>
              </a:ext>
            </a:extLst>
          </p:cNvPr>
          <p:cNvSpPr txBox="1"/>
          <p:nvPr/>
        </p:nvSpPr>
        <p:spPr>
          <a:xfrm>
            <a:off x="2815546" y="2060977"/>
            <a:ext cx="917837" cy="276999"/>
          </a:xfrm>
          <a:prstGeom prst="rect">
            <a:avLst/>
          </a:prstGeom>
          <a:ln w="12700">
            <a:miter lim="400000"/>
          </a:ln>
        </p:spPr>
        <p:txBody>
          <a:bodyPr wrap="square" lIns="0" tIns="0" rIns="0" bIns="0" rtlCol="0">
            <a:spAutoFit/>
          </a:bodyPr>
          <a:lstStyle/>
          <a:p>
            <a:pPr algn="ctr"/>
            <a:r>
              <a:rPr lang="en-US" sz="900" b="1">
                <a:latin typeface="AvenirNext LT Com Regular" panose="020B0503020202020204" pitchFamily="34" charset="0"/>
              </a:rPr>
              <a:t>Average</a:t>
            </a:r>
          </a:p>
          <a:p>
            <a:pPr algn="ctr"/>
            <a:r>
              <a:rPr lang="en-US" sz="900" b="1">
                <a:solidFill>
                  <a:schemeClr val="accent4">
                    <a:lumMod val="75000"/>
                  </a:schemeClr>
                </a:solidFill>
                <a:latin typeface="AvenirNext LT Com Regular" panose="020B0503020202020204" pitchFamily="34" charset="0"/>
              </a:rPr>
              <a:t>21.8%</a:t>
            </a:r>
          </a:p>
        </p:txBody>
      </p:sp>
      <p:sp>
        <p:nvSpPr>
          <p:cNvPr id="13" name="TextBox 12">
            <a:extLst>
              <a:ext uri="{FF2B5EF4-FFF2-40B4-BE49-F238E27FC236}">
                <a16:creationId xmlns:a16="http://schemas.microsoft.com/office/drawing/2014/main" id="{BA9876EB-E549-B07B-D0BF-60482F49948B}"/>
              </a:ext>
            </a:extLst>
          </p:cNvPr>
          <p:cNvSpPr txBox="1"/>
          <p:nvPr/>
        </p:nvSpPr>
        <p:spPr>
          <a:xfrm>
            <a:off x="4686300" y="1525733"/>
            <a:ext cx="4174236" cy="338554"/>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In the banking industry, European results have vastly outpaced U.S. counterparts</a:t>
            </a:r>
          </a:p>
        </p:txBody>
      </p:sp>
      <p:graphicFrame>
        <p:nvGraphicFramePr>
          <p:cNvPr id="14" name="Chart 13">
            <a:extLst>
              <a:ext uri="{FF2B5EF4-FFF2-40B4-BE49-F238E27FC236}">
                <a16:creationId xmlns:a16="http://schemas.microsoft.com/office/drawing/2014/main" id="{BC12963D-F91E-3EBB-F3DB-B8DF3C23109B}"/>
              </a:ext>
              <a:ext uri="{C183D7F6-B498-43B3-948B-1728B52AA6E4}">
                <adec:decorative xmlns:adec="http://schemas.microsoft.com/office/drawing/2017/decorative" val="1"/>
              </a:ext>
            </a:extLst>
          </p:cNvPr>
          <p:cNvGraphicFramePr/>
          <p:nvPr/>
        </p:nvGraphicFramePr>
        <p:xfrm>
          <a:off x="4594860" y="2187065"/>
          <a:ext cx="2995913" cy="153149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9FBF5309-BBE5-6D28-3789-BCEB44C185A8}"/>
              </a:ext>
              <a:ext uri="{C183D7F6-B498-43B3-948B-1728B52AA6E4}">
                <adec:decorative xmlns:adec="http://schemas.microsoft.com/office/drawing/2017/decorative" val="1"/>
              </a:ext>
            </a:extLst>
          </p:cNvPr>
          <p:cNvSpPr txBox="1"/>
          <p:nvPr/>
        </p:nvSpPr>
        <p:spPr>
          <a:xfrm>
            <a:off x="5670234" y="2269214"/>
            <a:ext cx="1737846" cy="123111"/>
          </a:xfrm>
          <a:prstGeom prst="rect">
            <a:avLst/>
          </a:prstGeom>
          <a:ln w="12700">
            <a:miter lim="400000"/>
          </a:ln>
        </p:spPr>
        <p:txBody>
          <a:bodyPr wrap="square" lIns="0" tIns="0" rIns="0" bIns="0" rtlCol="0">
            <a:spAutoFit/>
          </a:bodyPr>
          <a:lstStyle/>
          <a:p>
            <a:pPr algn="r"/>
            <a:r>
              <a:rPr lang="en-US" sz="800" b="1">
                <a:solidFill>
                  <a:schemeClr val="tx2"/>
                </a:solidFill>
                <a:latin typeface="AvenirNext LT Com Regular" panose="020B0503020202020204" pitchFamily="34" charset="0"/>
              </a:rPr>
              <a:t>European banks</a:t>
            </a:r>
          </a:p>
        </p:txBody>
      </p:sp>
      <p:sp>
        <p:nvSpPr>
          <p:cNvPr id="16" name="TextBox 15">
            <a:extLst>
              <a:ext uri="{FF2B5EF4-FFF2-40B4-BE49-F238E27FC236}">
                <a16:creationId xmlns:a16="http://schemas.microsoft.com/office/drawing/2014/main" id="{536FAACA-1506-AD04-8581-6209066AE189}"/>
              </a:ext>
              <a:ext uri="{C183D7F6-B498-43B3-948B-1728B52AA6E4}">
                <adec:decorative xmlns:adec="http://schemas.microsoft.com/office/drawing/2017/decorative" val="1"/>
              </a:ext>
            </a:extLst>
          </p:cNvPr>
          <p:cNvSpPr txBox="1"/>
          <p:nvPr/>
        </p:nvSpPr>
        <p:spPr>
          <a:xfrm>
            <a:off x="5663421" y="2763971"/>
            <a:ext cx="1737846" cy="123111"/>
          </a:xfrm>
          <a:prstGeom prst="rect">
            <a:avLst/>
          </a:prstGeom>
          <a:ln w="12700">
            <a:miter lim="400000"/>
          </a:ln>
        </p:spPr>
        <p:txBody>
          <a:bodyPr wrap="square" lIns="0" tIns="0" rIns="0" bIns="0" rtlCol="0">
            <a:spAutoFit/>
          </a:bodyPr>
          <a:lstStyle/>
          <a:p>
            <a:pPr algn="r"/>
            <a:r>
              <a:rPr lang="en-US" sz="800" b="1">
                <a:solidFill>
                  <a:schemeClr val="tx1">
                    <a:lumMod val="65000"/>
                    <a:lumOff val="35000"/>
                  </a:schemeClr>
                </a:solidFill>
                <a:latin typeface="AvenirNext LT Com Regular" panose="020B0503020202020204" pitchFamily="34" charset="0"/>
              </a:rPr>
              <a:t>U.S. banks</a:t>
            </a:r>
          </a:p>
        </p:txBody>
      </p:sp>
      <p:sp>
        <p:nvSpPr>
          <p:cNvPr id="17" name="TextBox 16">
            <a:extLst>
              <a:ext uri="{FF2B5EF4-FFF2-40B4-BE49-F238E27FC236}">
                <a16:creationId xmlns:a16="http://schemas.microsoft.com/office/drawing/2014/main" id="{B4360064-55A8-74F4-CF10-A0E3C8C98146}"/>
              </a:ext>
              <a:ext uri="{C183D7F6-B498-43B3-948B-1728B52AA6E4}">
                <adec:decorative xmlns:adec="http://schemas.microsoft.com/office/drawing/2017/decorative" val="1"/>
              </a:ext>
            </a:extLst>
          </p:cNvPr>
          <p:cNvSpPr txBox="1"/>
          <p:nvPr/>
        </p:nvSpPr>
        <p:spPr>
          <a:xfrm>
            <a:off x="4687511" y="2082120"/>
            <a:ext cx="1737846"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Bank results (YTD%)</a:t>
            </a:r>
          </a:p>
        </p:txBody>
      </p:sp>
      <p:graphicFrame>
        <p:nvGraphicFramePr>
          <p:cNvPr id="18" name="Chart 17">
            <a:extLst>
              <a:ext uri="{FF2B5EF4-FFF2-40B4-BE49-F238E27FC236}">
                <a16:creationId xmlns:a16="http://schemas.microsoft.com/office/drawing/2014/main" id="{C57EB0B6-0283-97D6-BC6B-CBE235AD140D}"/>
              </a:ext>
              <a:ext uri="{C183D7F6-B498-43B3-948B-1728B52AA6E4}">
                <adec:decorative xmlns:adec="http://schemas.microsoft.com/office/drawing/2017/decorative" val="1"/>
              </a:ext>
            </a:extLst>
          </p:cNvPr>
          <p:cNvGraphicFramePr/>
          <p:nvPr/>
        </p:nvGraphicFramePr>
        <p:xfrm>
          <a:off x="4648777" y="3796778"/>
          <a:ext cx="3058309" cy="2029183"/>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83C775E0-F26D-9EF9-94F6-78A0F7A6FABE}"/>
              </a:ext>
              <a:ext uri="{C183D7F6-B498-43B3-948B-1728B52AA6E4}">
                <adec:decorative xmlns:adec="http://schemas.microsoft.com/office/drawing/2017/decorative" val="1"/>
              </a:ext>
            </a:extLst>
          </p:cNvPr>
          <p:cNvSpPr txBox="1"/>
          <p:nvPr/>
        </p:nvSpPr>
        <p:spPr>
          <a:xfrm>
            <a:off x="7515225" y="3963140"/>
            <a:ext cx="1200105" cy="246221"/>
          </a:xfrm>
          <a:prstGeom prst="rect">
            <a:avLst/>
          </a:prstGeom>
          <a:ln w="12700">
            <a:miter lim="400000"/>
          </a:ln>
        </p:spPr>
        <p:txBody>
          <a:bodyPr wrap="square" lIns="0" tIns="0" rIns="0" bIns="0" rtlCol="0">
            <a:spAutoFit/>
          </a:bodyPr>
          <a:lstStyle/>
          <a:p>
            <a:pPr algn="l"/>
            <a:r>
              <a:rPr lang="en-US" sz="800" b="1">
                <a:solidFill>
                  <a:schemeClr val="tx2"/>
                </a:solidFill>
                <a:latin typeface="AvenirNext LT Com Regular" panose="020B0503020202020204" pitchFamily="34" charset="0"/>
              </a:rPr>
              <a:t>Dividends per share: </a:t>
            </a:r>
            <a:br>
              <a:rPr lang="en-US" sz="800" b="1">
                <a:solidFill>
                  <a:schemeClr val="tx2"/>
                </a:solidFill>
                <a:latin typeface="AvenirNext LT Com Regular" panose="020B0503020202020204" pitchFamily="34" charset="0"/>
              </a:rPr>
            </a:br>
            <a:r>
              <a:rPr lang="en-US" sz="800" b="1">
                <a:solidFill>
                  <a:schemeClr val="tx2"/>
                </a:solidFill>
                <a:latin typeface="AvenirNext LT Com Regular" panose="020B0503020202020204" pitchFamily="34" charset="0"/>
              </a:rPr>
              <a:t>European banks</a:t>
            </a:r>
          </a:p>
        </p:txBody>
      </p:sp>
      <p:sp>
        <p:nvSpPr>
          <p:cNvPr id="20" name="TextBox 19">
            <a:extLst>
              <a:ext uri="{FF2B5EF4-FFF2-40B4-BE49-F238E27FC236}">
                <a16:creationId xmlns:a16="http://schemas.microsoft.com/office/drawing/2014/main" id="{CFADBFEC-F247-1B1C-0D94-EDD94DB132F5}"/>
              </a:ext>
              <a:ext uri="{C183D7F6-B498-43B3-948B-1728B52AA6E4}">
                <adec:decorative xmlns:adec="http://schemas.microsoft.com/office/drawing/2017/decorative" val="1"/>
              </a:ext>
            </a:extLst>
          </p:cNvPr>
          <p:cNvSpPr txBox="1"/>
          <p:nvPr/>
        </p:nvSpPr>
        <p:spPr>
          <a:xfrm>
            <a:off x="7515225" y="4670478"/>
            <a:ext cx="1200150" cy="246221"/>
          </a:xfrm>
          <a:prstGeom prst="rect">
            <a:avLst/>
          </a:prstGeom>
          <a:ln w="12700">
            <a:miter lim="400000"/>
          </a:ln>
        </p:spPr>
        <p:txBody>
          <a:bodyPr wrap="square" lIns="0" tIns="0" rIns="0" bIns="0" rtlCol="0">
            <a:spAutoFit/>
          </a:bodyPr>
          <a:lstStyle/>
          <a:p>
            <a:pPr algn="l"/>
            <a:r>
              <a:rPr lang="en-US" sz="800" b="1">
                <a:solidFill>
                  <a:schemeClr val="accent4">
                    <a:lumMod val="50000"/>
                  </a:schemeClr>
                </a:solidFill>
                <a:latin typeface="AvenirNext LT Com Regular" panose="020B0503020202020204" pitchFamily="34" charset="0"/>
              </a:rPr>
              <a:t>Dividends per share: </a:t>
            </a:r>
            <a:br>
              <a:rPr lang="en-US" sz="800" b="1">
                <a:solidFill>
                  <a:schemeClr val="accent4">
                    <a:lumMod val="50000"/>
                  </a:schemeClr>
                </a:solidFill>
                <a:latin typeface="AvenirNext LT Com Regular" panose="020B0503020202020204" pitchFamily="34" charset="0"/>
              </a:rPr>
            </a:br>
            <a:r>
              <a:rPr lang="en-US" sz="800" b="1">
                <a:solidFill>
                  <a:schemeClr val="accent4">
                    <a:lumMod val="50000"/>
                  </a:schemeClr>
                </a:solidFill>
                <a:latin typeface="AvenirNext LT Com Regular" panose="020B0503020202020204" pitchFamily="34" charset="0"/>
              </a:rPr>
              <a:t>U.S. banks</a:t>
            </a:r>
          </a:p>
        </p:txBody>
      </p:sp>
      <p:sp>
        <p:nvSpPr>
          <p:cNvPr id="21" name="TextBox 20">
            <a:extLst>
              <a:ext uri="{FF2B5EF4-FFF2-40B4-BE49-F238E27FC236}">
                <a16:creationId xmlns:a16="http://schemas.microsoft.com/office/drawing/2014/main" id="{41086D70-FBB5-0C51-3B7F-CC1E1D6B4429}"/>
              </a:ext>
              <a:ext uri="{C183D7F6-B498-43B3-948B-1728B52AA6E4}">
                <adec:decorative xmlns:adec="http://schemas.microsoft.com/office/drawing/2017/decorative" val="1"/>
              </a:ext>
            </a:extLst>
          </p:cNvPr>
          <p:cNvSpPr txBox="1"/>
          <p:nvPr/>
        </p:nvSpPr>
        <p:spPr>
          <a:xfrm>
            <a:off x="7515225" y="4290335"/>
            <a:ext cx="1200150" cy="123111"/>
          </a:xfrm>
          <a:prstGeom prst="rect">
            <a:avLst/>
          </a:prstGeom>
          <a:ln w="12700">
            <a:miter lim="400000"/>
          </a:ln>
        </p:spPr>
        <p:txBody>
          <a:bodyPr wrap="square" lIns="0" tIns="0" rIns="0" bIns="0" rtlCol="0">
            <a:spAutoFit/>
          </a:bodyPr>
          <a:lstStyle/>
          <a:p>
            <a:pPr algn="l"/>
            <a:r>
              <a:rPr lang="en-US" sz="800" b="1">
                <a:solidFill>
                  <a:schemeClr val="bg2"/>
                </a:solidFill>
                <a:latin typeface="AvenirNext LT Com Regular" panose="020B0503020202020204" pitchFamily="34" charset="0"/>
              </a:rPr>
              <a:t>EPS: European banks</a:t>
            </a:r>
          </a:p>
        </p:txBody>
      </p:sp>
      <p:sp>
        <p:nvSpPr>
          <p:cNvPr id="22" name="TextBox 21">
            <a:extLst>
              <a:ext uri="{FF2B5EF4-FFF2-40B4-BE49-F238E27FC236}">
                <a16:creationId xmlns:a16="http://schemas.microsoft.com/office/drawing/2014/main" id="{D1DC9FB4-29E9-A59E-1BB6-19A162E11AC1}"/>
              </a:ext>
              <a:ext uri="{C183D7F6-B498-43B3-948B-1728B52AA6E4}">
                <adec:decorative xmlns:adec="http://schemas.microsoft.com/office/drawing/2017/decorative" val="1"/>
              </a:ext>
            </a:extLst>
          </p:cNvPr>
          <p:cNvSpPr txBox="1"/>
          <p:nvPr/>
        </p:nvSpPr>
        <p:spPr>
          <a:xfrm>
            <a:off x="7515225" y="4529454"/>
            <a:ext cx="751953" cy="123111"/>
          </a:xfrm>
          <a:prstGeom prst="rect">
            <a:avLst/>
          </a:prstGeom>
          <a:ln w="12700">
            <a:miter lim="400000"/>
          </a:ln>
        </p:spPr>
        <p:txBody>
          <a:bodyPr wrap="square" lIns="0" tIns="0" rIns="0" bIns="0" rtlCol="0">
            <a:spAutoFit/>
          </a:bodyPr>
          <a:lstStyle/>
          <a:p>
            <a:pPr algn="l"/>
            <a:r>
              <a:rPr lang="en-US" sz="800" b="1">
                <a:solidFill>
                  <a:schemeClr val="accent1"/>
                </a:solidFill>
                <a:latin typeface="AvenirNext LT Com Regular" panose="020B0503020202020204" pitchFamily="34" charset="0"/>
              </a:rPr>
              <a:t>EPS: U.S. banks</a:t>
            </a:r>
          </a:p>
        </p:txBody>
      </p:sp>
      <p:sp>
        <p:nvSpPr>
          <p:cNvPr id="23" name="TextBox 22">
            <a:extLst>
              <a:ext uri="{FF2B5EF4-FFF2-40B4-BE49-F238E27FC236}">
                <a16:creationId xmlns:a16="http://schemas.microsoft.com/office/drawing/2014/main" id="{D46AC140-72C8-3B4B-55B8-4A2C787B7C55}"/>
              </a:ext>
              <a:ext uri="{C183D7F6-B498-43B3-948B-1728B52AA6E4}">
                <adec:decorative xmlns:adec="http://schemas.microsoft.com/office/drawing/2017/decorative" val="1"/>
              </a:ext>
            </a:extLst>
          </p:cNvPr>
          <p:cNvSpPr txBox="1"/>
          <p:nvPr/>
        </p:nvSpPr>
        <p:spPr>
          <a:xfrm>
            <a:off x="7515225" y="202056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Trailing return: </a:t>
            </a:r>
            <a:r>
              <a:rPr lang="en-US" sz="800" b="1">
                <a:latin typeface="AvenirNext LT Com Regular" panose="020B0503020202020204" pitchFamily="34" charset="0"/>
              </a:rPr>
              <a:t>125.2%</a:t>
            </a:r>
          </a:p>
        </p:txBody>
      </p:sp>
      <p:sp>
        <p:nvSpPr>
          <p:cNvPr id="24" name="TextBox 23">
            <a:extLst>
              <a:ext uri="{FF2B5EF4-FFF2-40B4-BE49-F238E27FC236}">
                <a16:creationId xmlns:a16="http://schemas.microsoft.com/office/drawing/2014/main" id="{B9C86481-159D-A3C0-B22F-2E20C488C928}"/>
              </a:ext>
              <a:ext uri="{C183D7F6-B498-43B3-948B-1728B52AA6E4}">
                <adec:decorative xmlns:adec="http://schemas.microsoft.com/office/drawing/2017/decorative" val="1"/>
              </a:ext>
            </a:extLst>
          </p:cNvPr>
          <p:cNvSpPr txBox="1"/>
          <p:nvPr/>
        </p:nvSpPr>
        <p:spPr>
          <a:xfrm>
            <a:off x="7515225" y="214367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Average forward P/E: </a:t>
            </a:r>
            <a:r>
              <a:rPr lang="en-US" sz="800" b="1">
                <a:latin typeface="AvenirNext LT Com Regular" panose="020B0503020202020204" pitchFamily="34" charset="0"/>
              </a:rPr>
              <a:t>11x</a:t>
            </a:r>
          </a:p>
        </p:txBody>
      </p:sp>
      <p:sp>
        <p:nvSpPr>
          <p:cNvPr id="25" name="TextBox 24">
            <a:extLst>
              <a:ext uri="{FF2B5EF4-FFF2-40B4-BE49-F238E27FC236}">
                <a16:creationId xmlns:a16="http://schemas.microsoft.com/office/drawing/2014/main" id="{66C836B0-B7CE-5A8B-7C04-F5BF10215B80}"/>
              </a:ext>
              <a:ext uri="{C183D7F6-B498-43B3-948B-1728B52AA6E4}">
                <adec:decorative xmlns:adec="http://schemas.microsoft.com/office/drawing/2017/decorative" val="1"/>
              </a:ext>
            </a:extLst>
          </p:cNvPr>
          <p:cNvSpPr txBox="1"/>
          <p:nvPr/>
        </p:nvSpPr>
        <p:spPr>
          <a:xfrm>
            <a:off x="7515225" y="226678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Dividend yield: </a:t>
            </a:r>
            <a:r>
              <a:rPr lang="en-US" sz="800" b="1">
                <a:latin typeface="AvenirNext LT Com Regular" panose="020B0503020202020204" pitchFamily="34" charset="0"/>
              </a:rPr>
              <a:t>3.93%</a:t>
            </a:r>
          </a:p>
        </p:txBody>
      </p:sp>
      <p:sp>
        <p:nvSpPr>
          <p:cNvPr id="26" name="TextBox 25">
            <a:extLst>
              <a:ext uri="{FF2B5EF4-FFF2-40B4-BE49-F238E27FC236}">
                <a16:creationId xmlns:a16="http://schemas.microsoft.com/office/drawing/2014/main" id="{9A8DB4BD-8025-982F-735F-6C7CE60D8575}"/>
              </a:ext>
              <a:ext uri="{C183D7F6-B498-43B3-948B-1728B52AA6E4}">
                <adec:decorative xmlns:adec="http://schemas.microsoft.com/office/drawing/2017/decorative" val="1"/>
              </a:ext>
            </a:extLst>
          </p:cNvPr>
          <p:cNvSpPr txBox="1"/>
          <p:nvPr/>
        </p:nvSpPr>
        <p:spPr>
          <a:xfrm>
            <a:off x="7515225" y="282116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Trailing return: </a:t>
            </a:r>
            <a:r>
              <a:rPr lang="en-US" sz="800" b="1">
                <a:latin typeface="AvenirNext LT Com Regular" panose="020B0503020202020204" pitchFamily="34" charset="0"/>
              </a:rPr>
              <a:t>40.8%</a:t>
            </a:r>
          </a:p>
        </p:txBody>
      </p:sp>
      <p:sp>
        <p:nvSpPr>
          <p:cNvPr id="27" name="TextBox 26">
            <a:extLst>
              <a:ext uri="{FF2B5EF4-FFF2-40B4-BE49-F238E27FC236}">
                <a16:creationId xmlns:a16="http://schemas.microsoft.com/office/drawing/2014/main" id="{15EAE981-57F8-61F1-5D93-99F598F215B4}"/>
              </a:ext>
              <a:ext uri="{C183D7F6-B498-43B3-948B-1728B52AA6E4}">
                <adec:decorative xmlns:adec="http://schemas.microsoft.com/office/drawing/2017/decorative" val="1"/>
              </a:ext>
            </a:extLst>
          </p:cNvPr>
          <p:cNvSpPr txBox="1"/>
          <p:nvPr/>
        </p:nvSpPr>
        <p:spPr>
          <a:xfrm>
            <a:off x="7515225" y="306738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Dividend yield: </a:t>
            </a:r>
            <a:r>
              <a:rPr lang="en-US" sz="800" b="1">
                <a:latin typeface="AvenirNext LT Com Regular" panose="020B0503020202020204" pitchFamily="34" charset="0"/>
              </a:rPr>
              <a:t>2.16%</a:t>
            </a:r>
          </a:p>
        </p:txBody>
      </p:sp>
      <p:sp>
        <p:nvSpPr>
          <p:cNvPr id="28" name="TextBox 27">
            <a:extLst>
              <a:ext uri="{FF2B5EF4-FFF2-40B4-BE49-F238E27FC236}">
                <a16:creationId xmlns:a16="http://schemas.microsoft.com/office/drawing/2014/main" id="{77FC447D-599B-B351-FF44-023B4362A6FA}"/>
              </a:ext>
              <a:ext uri="{C183D7F6-B498-43B3-948B-1728B52AA6E4}">
                <adec:decorative xmlns:adec="http://schemas.microsoft.com/office/drawing/2017/decorative" val="1"/>
              </a:ext>
            </a:extLst>
          </p:cNvPr>
          <p:cNvSpPr txBox="1"/>
          <p:nvPr/>
        </p:nvSpPr>
        <p:spPr>
          <a:xfrm>
            <a:off x="7515225" y="294427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Average forward P/E: </a:t>
            </a:r>
            <a:r>
              <a:rPr lang="en-US" sz="800" b="1">
                <a:latin typeface="AvenirNext LT Com Regular" panose="020B0503020202020204" pitchFamily="34" charset="0"/>
              </a:rPr>
              <a:t>13.3x</a:t>
            </a:r>
          </a:p>
        </p:txBody>
      </p:sp>
      <p:sp>
        <p:nvSpPr>
          <p:cNvPr id="5" name="Slide Number Placeholder 4">
            <a:extLst>
              <a:ext uri="{FF2B5EF4-FFF2-40B4-BE49-F238E27FC236}">
                <a16:creationId xmlns:a16="http://schemas.microsoft.com/office/drawing/2014/main" id="{FE99573B-C93E-0254-1D03-C754A332737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24</a:t>
            </a:fld>
            <a:endParaRPr lang="en-MX" sz="1000"/>
          </a:p>
        </p:txBody>
      </p:sp>
      <p:sp>
        <p:nvSpPr>
          <p:cNvPr id="29" name="Footer Placeholder 4">
            <a:extLst>
              <a:ext uri="{FF2B5EF4-FFF2-40B4-BE49-F238E27FC236}">
                <a16:creationId xmlns:a16="http://schemas.microsoft.com/office/drawing/2014/main" id="{6227EB46-E512-7E68-AA16-D312B94DE033}"/>
              </a:ext>
            </a:extLst>
          </p:cNvPr>
          <p:cNvSpPr txBox="1">
            <a:spLocks/>
          </p:cNvSpPr>
          <p:nvPr/>
        </p:nvSpPr>
        <p:spPr>
          <a:xfrm>
            <a:off x="438483" y="5592291"/>
            <a:ext cx="4025647" cy="656172"/>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Bloomberg. Company data as of 3/31/26.</a:t>
            </a:r>
          </a:p>
          <a:p>
            <a:endParaRPr lang="en-US" dirty="0"/>
          </a:p>
          <a:p>
            <a:r>
              <a:rPr lang="en-US" dirty="0"/>
              <a:t>Past results are not predictive of results in future periods.</a:t>
            </a:r>
          </a:p>
        </p:txBody>
      </p:sp>
      <p:sp>
        <p:nvSpPr>
          <p:cNvPr id="30" name="Footer Placeholder 4">
            <a:extLst>
              <a:ext uri="{FF2B5EF4-FFF2-40B4-BE49-F238E27FC236}">
                <a16:creationId xmlns:a16="http://schemas.microsoft.com/office/drawing/2014/main" id="{5D43733B-706D-0D9F-4121-FA8BB6314180}"/>
              </a:ext>
            </a:extLst>
          </p:cNvPr>
          <p:cNvSpPr txBox="1">
            <a:spLocks/>
          </p:cNvSpPr>
          <p:nvPr/>
        </p:nvSpPr>
        <p:spPr>
          <a:xfrm>
            <a:off x="4679977" y="5592291"/>
            <a:ext cx="4025647" cy="656172"/>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Sources: FactSet, Morningstar. U.S. banks are represented by S&amp;P 500 Banks Industry Group Index. European banks are represented by the MSCI Europe Banks Index. Bank results data as of 6/30/26. Earnings per share and dividends per share growth as of 6/30/26.</a:t>
            </a:r>
          </a:p>
        </p:txBody>
      </p:sp>
    </p:spTree>
    <p:extLst>
      <p:ext uri="{BB962C8B-B14F-4D97-AF65-F5344CB8AC3E}">
        <p14:creationId xmlns:p14="http://schemas.microsoft.com/office/powerpoint/2010/main" val="301793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CD5D6AF-C450-E13E-5193-DFBAF505DCE8}"/>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E5D67E93-56A2-6C08-69D8-5C344A6F218D}"/>
              </a:ext>
            </a:extLst>
          </p:cNvPr>
          <p:cNvSpPr>
            <a:spLocks noGrp="1"/>
          </p:cNvSpPr>
          <p:nvPr>
            <p:ph type="title"/>
          </p:nvPr>
        </p:nvSpPr>
        <p:spPr/>
        <p:txBody>
          <a:bodyPr/>
          <a:lstStyle/>
          <a:p>
            <a:r>
              <a:rPr lang="en-US" b="0"/>
              <a:t>'Tech-tonic'</a:t>
            </a:r>
            <a:r>
              <a:rPr lang="en-US"/>
              <a:t> shift in emerging markets as tech, financials and consumer lead</a:t>
            </a:r>
            <a:endParaRPr lang="en-MX"/>
          </a:p>
        </p:txBody>
      </p:sp>
      <p:sp>
        <p:nvSpPr>
          <p:cNvPr id="7" name="object 4">
            <a:extLst>
              <a:ext uri="{FF2B5EF4-FFF2-40B4-BE49-F238E27FC236}">
                <a16:creationId xmlns:a16="http://schemas.microsoft.com/office/drawing/2014/main" id="{3C536CC2-9252-1B76-DD5F-D21FE88BD0FB}"/>
              </a:ext>
            </a:extLst>
          </p:cNvPr>
          <p:cNvSpPr txBox="1"/>
          <p:nvPr/>
        </p:nvSpPr>
        <p:spPr>
          <a:xfrm>
            <a:off x="432054" y="1774886"/>
            <a:ext cx="3390265" cy="182742"/>
          </a:xfrm>
          <a:prstGeom prst="rect">
            <a:avLst/>
          </a:prstGeom>
        </p:spPr>
        <p:txBody>
          <a:bodyPr vert="horz" wrap="square" lIns="0" tIns="13335" rIns="0" bIns="0" rtlCol="0">
            <a:spAutoFit/>
          </a:bodyPr>
          <a:lstStyle/>
          <a:p>
            <a:pPr marL="12700">
              <a:lnSpc>
                <a:spcPct val="100000"/>
              </a:lnSpc>
              <a:spcBef>
                <a:spcPts val="105"/>
              </a:spcBef>
            </a:pPr>
            <a:r>
              <a:rPr sz="1100" b="1">
                <a:solidFill>
                  <a:srgbClr val="AAD0F6"/>
                </a:solidFill>
                <a:latin typeface="AvenirNext LT Com Regular" panose="020B0503020202020204" pitchFamily="34" charset="0"/>
                <a:cs typeface="Capital Group Sans"/>
              </a:rPr>
              <a:t>MSCI</a:t>
            </a:r>
            <a:r>
              <a:rPr sz="1100" b="1" spc="-3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Emerging</a:t>
            </a:r>
            <a:r>
              <a:rPr sz="1100" b="1" spc="-4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Markets</a:t>
            </a:r>
            <a:r>
              <a:rPr sz="1100" b="1" spc="-45">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Index</a:t>
            </a:r>
            <a:r>
              <a:rPr sz="1100" b="1" spc="-35">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sector</a:t>
            </a:r>
            <a:r>
              <a:rPr sz="1100" b="1" spc="-4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weights</a:t>
            </a:r>
            <a:r>
              <a:rPr sz="1100" b="1" spc="-35">
                <a:solidFill>
                  <a:srgbClr val="AAD0F6"/>
                </a:solidFill>
                <a:latin typeface="AvenirNext LT Com Regular" panose="020B0503020202020204" pitchFamily="34" charset="0"/>
                <a:cs typeface="Capital Group Sans"/>
              </a:rPr>
              <a:t> </a:t>
            </a:r>
            <a:r>
              <a:rPr sz="1100" b="1" spc="-25">
                <a:solidFill>
                  <a:srgbClr val="AAD0F6"/>
                </a:solidFill>
                <a:latin typeface="AvenirNext LT Com Regular" panose="020B0503020202020204" pitchFamily="34" charset="0"/>
                <a:cs typeface="Capital Group Sans"/>
              </a:rPr>
              <a:t>(%)</a:t>
            </a:r>
            <a:endParaRPr sz="1100" b="1">
              <a:solidFill>
                <a:srgbClr val="AAD0F6"/>
              </a:solidFill>
              <a:latin typeface="AvenirNext LT Com Regular" panose="020B0503020202020204" pitchFamily="34" charset="0"/>
              <a:cs typeface="Capital Group Sans"/>
            </a:endParaRPr>
          </a:p>
        </p:txBody>
      </p:sp>
      <p:graphicFrame>
        <p:nvGraphicFramePr>
          <p:cNvPr id="3" name="Chart 2" descr="Bar chart compares MSCI Emerging Markets Index sector weights in 2006 and 2026. In 2006, sector weights were led by financials at 19.5%, followed by energy at 16.5%, information technology at 15.2%, materials at 13.7%, communication services at 10.1%, industrials at 7.6%, consumer discretionary at 6.7%, consumer staples at 5.5%, utilities at 3.4%, and health care at 2%. In 2026, sector weights are led by information technology at 45.3%, followed by financials at 18.4%, consumer discretionary at 7.2%, industrials at 6.8%, communication services at 6%, materials at 5.4%, energy at 3.1%, consumer staples at 2.7%, healthcare at 2.4%, and utilities at 1.9%. The largest shift is toward information technology while energy and materials represent much smaller shares of the index than they did in 2006.">
            <a:extLst>
              <a:ext uri="{FF2B5EF4-FFF2-40B4-BE49-F238E27FC236}">
                <a16:creationId xmlns:a16="http://schemas.microsoft.com/office/drawing/2014/main" id="{FAB03C49-F3BA-DAA1-B9E7-AB882F8AC274}"/>
              </a:ext>
            </a:extLst>
          </p:cNvPr>
          <p:cNvGraphicFramePr/>
          <p:nvPr/>
        </p:nvGraphicFramePr>
        <p:xfrm>
          <a:off x="325821" y="2037973"/>
          <a:ext cx="8502869" cy="370051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3">
            <a:extLst>
              <a:ext uri="{FF2B5EF4-FFF2-40B4-BE49-F238E27FC236}">
                <a16:creationId xmlns:a16="http://schemas.microsoft.com/office/drawing/2014/main" id="{B36555F7-4B64-9977-02F3-C3637A0C98E7}"/>
              </a:ext>
              <a:ext uri="{C183D7F6-B498-43B3-948B-1728B52AA6E4}">
                <adec:decorative xmlns:adec="http://schemas.microsoft.com/office/drawing/2017/decorative" val="1"/>
              </a:ext>
            </a:extLst>
          </p:cNvPr>
          <p:cNvSpPr txBox="1">
            <a:spLocks/>
          </p:cNvSpPr>
          <p:nvPr/>
        </p:nvSpPr>
        <p:spPr>
          <a:xfrm>
            <a:off x="563212" y="2254018"/>
            <a:ext cx="550885" cy="162329"/>
          </a:xfrm>
          <a:prstGeom prst="rect">
            <a:avLst/>
          </a:prstGeom>
        </p:spPr>
        <p:txBody>
          <a:bodyPr anchor="ct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900">
                <a:solidFill>
                  <a:schemeClr val="bg1"/>
                </a:solidFill>
                <a:latin typeface="Capital Group Sans" panose="02000503000000020004" pitchFamily="2" charset="0"/>
              </a:rPr>
              <a:t>2006</a:t>
            </a:r>
          </a:p>
        </p:txBody>
      </p:sp>
      <p:sp>
        <p:nvSpPr>
          <p:cNvPr id="15" name="Rectangle 14">
            <a:extLst>
              <a:ext uri="{FF2B5EF4-FFF2-40B4-BE49-F238E27FC236}">
                <a16:creationId xmlns:a16="http://schemas.microsoft.com/office/drawing/2014/main" id="{4B6E4B0E-49D1-A699-06D5-167F126B9BF4}"/>
              </a:ext>
              <a:ext uri="{C183D7F6-B498-43B3-948B-1728B52AA6E4}">
                <adec:decorative xmlns:adec="http://schemas.microsoft.com/office/drawing/2017/decorative" val="1"/>
              </a:ext>
            </a:extLst>
          </p:cNvPr>
          <p:cNvSpPr>
            <a:spLocks noChangeAspect="1"/>
          </p:cNvSpPr>
          <p:nvPr/>
        </p:nvSpPr>
        <p:spPr>
          <a:xfrm>
            <a:off x="450275" y="2286292"/>
            <a:ext cx="118800" cy="11880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2" name="Text Placeholder 3">
            <a:extLst>
              <a:ext uri="{FF2B5EF4-FFF2-40B4-BE49-F238E27FC236}">
                <a16:creationId xmlns:a16="http://schemas.microsoft.com/office/drawing/2014/main" id="{BF2D4810-616C-B51A-D6FB-B4757B4E0027}"/>
              </a:ext>
              <a:ext uri="{C183D7F6-B498-43B3-948B-1728B52AA6E4}">
                <adec:decorative xmlns:adec="http://schemas.microsoft.com/office/drawing/2017/decorative" val="1"/>
              </a:ext>
            </a:extLst>
          </p:cNvPr>
          <p:cNvSpPr txBox="1">
            <a:spLocks/>
          </p:cNvSpPr>
          <p:nvPr/>
        </p:nvSpPr>
        <p:spPr>
          <a:xfrm>
            <a:off x="1432869" y="2254018"/>
            <a:ext cx="409494" cy="14661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900">
                <a:solidFill>
                  <a:schemeClr val="bg1"/>
                </a:solidFill>
                <a:latin typeface="Capital Group Sans" panose="02000503000000020004" pitchFamily="2" charset="0"/>
              </a:rPr>
              <a:t>2026</a:t>
            </a:r>
            <a:endParaRPr lang="en-IN" sz="900">
              <a:solidFill>
                <a:schemeClr val="bg1"/>
              </a:solidFill>
              <a:effectLst/>
              <a:latin typeface="Capital Group Sans" panose="02000503000000020004" pitchFamily="2" charset="0"/>
            </a:endParaRPr>
          </a:p>
        </p:txBody>
      </p:sp>
      <p:sp>
        <p:nvSpPr>
          <p:cNvPr id="13" name="Rectangle 12">
            <a:extLst>
              <a:ext uri="{FF2B5EF4-FFF2-40B4-BE49-F238E27FC236}">
                <a16:creationId xmlns:a16="http://schemas.microsoft.com/office/drawing/2014/main" id="{29644A44-F22C-7C95-1CD5-83685E49387B}"/>
              </a:ext>
              <a:ext uri="{C183D7F6-B498-43B3-948B-1728B52AA6E4}">
                <adec:decorative xmlns:adec="http://schemas.microsoft.com/office/drawing/2017/decorative" val="1"/>
              </a:ext>
            </a:extLst>
          </p:cNvPr>
          <p:cNvSpPr>
            <a:spLocks noChangeAspect="1"/>
          </p:cNvSpPr>
          <p:nvPr/>
        </p:nvSpPr>
        <p:spPr>
          <a:xfrm>
            <a:off x="1227034" y="2278434"/>
            <a:ext cx="118800" cy="1188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5" name="Slide Number Placeholder 4">
            <a:extLst>
              <a:ext uri="{FF2B5EF4-FFF2-40B4-BE49-F238E27FC236}">
                <a16:creationId xmlns:a16="http://schemas.microsoft.com/office/drawing/2014/main" id="{E9384907-DCE5-EFB8-7F4C-3D8F1EE7EBA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25</a:t>
            </a:fld>
            <a:endParaRPr lang="en-MX" sz="1000"/>
          </a:p>
        </p:txBody>
      </p:sp>
      <p:sp>
        <p:nvSpPr>
          <p:cNvPr id="6" name="Footer Placeholder 4">
            <a:extLst>
              <a:ext uri="{FF2B5EF4-FFF2-40B4-BE49-F238E27FC236}">
                <a16:creationId xmlns:a16="http://schemas.microsoft.com/office/drawing/2014/main" id="{8E914E9B-3AA0-43F4-1E75-F74F36684083}"/>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solidFill>
                  <a:schemeClr val="bg1"/>
                </a:solidFill>
              </a:rPr>
              <a:t>Sources: MSCI, FactSet. As of 6/30/26.</a:t>
            </a:r>
          </a:p>
        </p:txBody>
      </p:sp>
    </p:spTree>
    <p:extLst>
      <p:ext uri="{BB962C8B-B14F-4D97-AF65-F5344CB8AC3E}">
        <p14:creationId xmlns:p14="http://schemas.microsoft.com/office/powerpoint/2010/main" val="31159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829E0A1-E5C8-D06F-2D0A-5F2AA1DB79F8}"/>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70C8DA93-9F4E-0DC6-1FDF-654505DA1CA7}"/>
              </a:ext>
            </a:extLst>
          </p:cNvPr>
          <p:cNvSpPr>
            <a:spLocks noGrp="1"/>
          </p:cNvSpPr>
          <p:nvPr>
            <p:ph type="title"/>
          </p:nvPr>
        </p:nvSpPr>
        <p:spPr/>
        <p:txBody>
          <a:bodyPr/>
          <a:lstStyle/>
          <a:p>
            <a:r>
              <a:rPr lang="en-US"/>
              <a:t>Globally flexible, active managers can take advantage of </a:t>
            </a:r>
            <a:br>
              <a:rPr lang="en-US"/>
            </a:br>
            <a:r>
              <a:rPr lang="en-US"/>
              <a:t>company-specific opportunities in international markets</a:t>
            </a:r>
            <a:endParaRPr lang="en-MX"/>
          </a:p>
        </p:txBody>
      </p:sp>
      <p:sp>
        <p:nvSpPr>
          <p:cNvPr id="3" name="Text Placeholder 2">
            <a:extLst>
              <a:ext uri="{FF2B5EF4-FFF2-40B4-BE49-F238E27FC236}">
                <a16:creationId xmlns:a16="http://schemas.microsoft.com/office/drawing/2014/main" id="{2BFEFB54-9D1A-81C9-1FC6-EE1010D10A49}"/>
              </a:ext>
            </a:extLst>
          </p:cNvPr>
          <p:cNvSpPr>
            <a:spLocks noGrp="1"/>
          </p:cNvSpPr>
          <p:nvPr>
            <p:ph type="body" sz="quarter" idx="15"/>
          </p:nvPr>
        </p:nvSpPr>
        <p:spPr>
          <a:xfrm>
            <a:off x="432053" y="1363237"/>
            <a:ext cx="8279893" cy="323634"/>
          </a:xfrm>
        </p:spPr>
        <p:txBody>
          <a:bodyPr/>
          <a:lstStyle/>
          <a:p>
            <a:r>
              <a:rPr lang="en-US"/>
              <a:t>Majority of top 50 stocks since 2014 are from outside the U.S.</a:t>
            </a:r>
          </a:p>
        </p:txBody>
      </p:sp>
      <p:sp>
        <p:nvSpPr>
          <p:cNvPr id="7" name="TextBox 6">
            <a:extLst>
              <a:ext uri="{FF2B5EF4-FFF2-40B4-BE49-F238E27FC236}">
                <a16:creationId xmlns:a16="http://schemas.microsoft.com/office/drawing/2014/main" id="{BAC4EB3B-19C8-D48A-7831-A3B803396782}"/>
              </a:ext>
            </a:extLst>
          </p:cNvPr>
          <p:cNvSpPr txBox="1"/>
          <p:nvPr/>
        </p:nvSpPr>
        <p:spPr>
          <a:xfrm>
            <a:off x="438868" y="1735622"/>
            <a:ext cx="4127539" cy="246221"/>
          </a:xfrm>
          <a:prstGeom prst="rect">
            <a:avLst/>
          </a:prstGeom>
          <a:noFill/>
        </p:spPr>
        <p:txBody>
          <a:bodyPr wrap="square" lIns="0">
            <a:spAutoFit/>
          </a:bodyPr>
          <a:lstStyle/>
          <a:p>
            <a:pPr algn="l" hangingPunct="1">
              <a:spcAft>
                <a:spcPts val="1800"/>
              </a:spcAft>
              <a:defRPr/>
            </a:pPr>
            <a:r>
              <a:rPr lang="en-US" sz="1000" b="1">
                <a:solidFill>
                  <a:schemeClr val="tx1"/>
                </a:solidFill>
                <a:latin typeface="AvenirNext LT Com Regular" panose="020B0503020202020204" pitchFamily="34" charset="0"/>
              </a:rPr>
              <a:t>Top 50 stocks each year by company location (%)</a:t>
            </a:r>
          </a:p>
        </p:txBody>
      </p:sp>
      <p:sp>
        <p:nvSpPr>
          <p:cNvPr id="8" name="TextBox 7">
            <a:extLst>
              <a:ext uri="{FF2B5EF4-FFF2-40B4-BE49-F238E27FC236}">
                <a16:creationId xmlns:a16="http://schemas.microsoft.com/office/drawing/2014/main" id="{F30A0D16-4F32-8623-43A6-00778171B947}"/>
              </a:ext>
              <a:ext uri="{C183D7F6-B498-43B3-948B-1728B52AA6E4}">
                <adec:decorative xmlns:adec="http://schemas.microsoft.com/office/drawing/2017/decorative" val="1"/>
              </a:ext>
            </a:extLst>
          </p:cNvPr>
          <p:cNvSpPr txBox="1"/>
          <p:nvPr/>
        </p:nvSpPr>
        <p:spPr>
          <a:xfrm>
            <a:off x="508584" y="5046519"/>
            <a:ext cx="1677409" cy="230832"/>
          </a:xfrm>
          <a:prstGeom prst="rect">
            <a:avLst/>
          </a:prstGeom>
          <a:noFill/>
        </p:spPr>
        <p:txBody>
          <a:bodyPr wrap="square" rtlCol="0">
            <a:spAutoFit/>
          </a:bodyPr>
          <a:lstStyle/>
          <a:p>
            <a:pPr algn="r"/>
            <a:r>
              <a:rPr lang="en-US" sz="900" b="1">
                <a:solidFill>
                  <a:schemeClr val="tx1">
                    <a:lumMod val="65000"/>
                    <a:lumOff val="35000"/>
                  </a:schemeClr>
                </a:solidFill>
                <a:latin typeface="Capital Group Sans" panose="02000503000000020004" pitchFamily="2" charset="0"/>
              </a:rPr>
              <a:t>U.S.</a:t>
            </a:r>
          </a:p>
        </p:txBody>
      </p:sp>
      <p:sp>
        <p:nvSpPr>
          <p:cNvPr id="9" name="TextBox 8">
            <a:extLst>
              <a:ext uri="{FF2B5EF4-FFF2-40B4-BE49-F238E27FC236}">
                <a16:creationId xmlns:a16="http://schemas.microsoft.com/office/drawing/2014/main" id="{BE8C8C66-7FBB-1915-B75E-629BE1DCECAF}"/>
              </a:ext>
              <a:ext uri="{C183D7F6-B498-43B3-948B-1728B52AA6E4}">
                <adec:decorative xmlns:adec="http://schemas.microsoft.com/office/drawing/2017/decorative" val="1"/>
              </a:ext>
            </a:extLst>
          </p:cNvPr>
          <p:cNvSpPr txBox="1"/>
          <p:nvPr/>
        </p:nvSpPr>
        <p:spPr>
          <a:xfrm>
            <a:off x="432053" y="4072309"/>
            <a:ext cx="1710133" cy="246221"/>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Developed international</a:t>
            </a:r>
          </a:p>
        </p:txBody>
      </p:sp>
      <p:sp>
        <p:nvSpPr>
          <p:cNvPr id="10" name="TextBox 9">
            <a:extLst>
              <a:ext uri="{FF2B5EF4-FFF2-40B4-BE49-F238E27FC236}">
                <a16:creationId xmlns:a16="http://schemas.microsoft.com/office/drawing/2014/main" id="{9F46C8B3-C5AD-406E-FCD9-34493D60449F}"/>
              </a:ext>
              <a:ext uri="{C183D7F6-B498-43B3-948B-1728B52AA6E4}">
                <adec:decorative xmlns:adec="http://schemas.microsoft.com/office/drawing/2017/decorative" val="1"/>
              </a:ext>
            </a:extLst>
          </p:cNvPr>
          <p:cNvSpPr txBox="1"/>
          <p:nvPr/>
        </p:nvSpPr>
        <p:spPr>
          <a:xfrm>
            <a:off x="562551" y="3708244"/>
            <a:ext cx="1565314" cy="246221"/>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China</a:t>
            </a:r>
          </a:p>
        </p:txBody>
      </p:sp>
      <p:sp>
        <p:nvSpPr>
          <p:cNvPr id="11" name="TextBox 10">
            <a:extLst>
              <a:ext uri="{FF2B5EF4-FFF2-40B4-BE49-F238E27FC236}">
                <a16:creationId xmlns:a16="http://schemas.microsoft.com/office/drawing/2014/main" id="{82D4971C-3276-87EB-0C11-DA1A5583C412}"/>
              </a:ext>
              <a:ext uri="{C183D7F6-B498-43B3-948B-1728B52AA6E4}">
                <adec:decorative xmlns:adec="http://schemas.microsoft.com/office/drawing/2017/decorative" val="1"/>
              </a:ext>
            </a:extLst>
          </p:cNvPr>
          <p:cNvSpPr txBox="1"/>
          <p:nvPr/>
        </p:nvSpPr>
        <p:spPr>
          <a:xfrm>
            <a:off x="566664" y="2816776"/>
            <a:ext cx="1597687" cy="400110"/>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Emerging markets </a:t>
            </a:r>
          </a:p>
          <a:p>
            <a:pPr algn="r"/>
            <a:r>
              <a:rPr lang="en-US" sz="1000" b="1">
                <a:solidFill>
                  <a:srgbClr val="005F9E"/>
                </a:solidFill>
                <a:latin typeface="AvenirNext LT Com Regular" panose="020B0503020202020204" pitchFamily="34" charset="0"/>
              </a:rPr>
              <a:t>(ex China)</a:t>
            </a:r>
          </a:p>
        </p:txBody>
      </p:sp>
      <p:graphicFrame>
        <p:nvGraphicFramePr>
          <p:cNvPr id="14" name="Chart 13">
            <a:extLst>
              <a:ext uri="{FF2B5EF4-FFF2-40B4-BE49-F238E27FC236}">
                <a16:creationId xmlns:a16="http://schemas.microsoft.com/office/drawing/2014/main" id="{8881F340-B044-E6AC-20EB-A77912FCE254}"/>
              </a:ext>
              <a:ext uri="{C183D7F6-B498-43B3-948B-1728B52AA6E4}">
                <adec:decorative xmlns:adec="http://schemas.microsoft.com/office/drawing/2017/decorative" val="1"/>
              </a:ext>
            </a:extLst>
          </p:cNvPr>
          <p:cNvGraphicFramePr>
            <a:graphicFrameLocks/>
          </p:cNvGraphicFramePr>
          <p:nvPr/>
        </p:nvGraphicFramePr>
        <p:xfrm>
          <a:off x="2238742" y="1887305"/>
          <a:ext cx="6656970" cy="649207"/>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52C9A1C-BDC3-DD14-A78D-8B1FEB6A6966}"/>
              </a:ext>
              <a:ext uri="{C183D7F6-B498-43B3-948B-1728B52AA6E4}">
                <adec:decorative xmlns:adec="http://schemas.microsoft.com/office/drawing/2017/decorative" val="1"/>
              </a:ext>
            </a:extLst>
          </p:cNvPr>
          <p:cNvSpPr txBox="1"/>
          <p:nvPr/>
        </p:nvSpPr>
        <p:spPr>
          <a:xfrm>
            <a:off x="797816" y="2044484"/>
            <a:ext cx="1603074" cy="276999"/>
          </a:xfrm>
          <a:prstGeom prst="rect">
            <a:avLst/>
          </a:prstGeom>
          <a:noFill/>
        </p:spPr>
        <p:txBody>
          <a:bodyPr wrap="square" rtlCol="0">
            <a:spAutoFit/>
          </a:bodyPr>
          <a:lstStyle/>
          <a:p>
            <a:pPr algn="r"/>
            <a:r>
              <a:rPr lang="en-US" sz="1200" b="1">
                <a:solidFill>
                  <a:srgbClr val="005F9E"/>
                </a:solidFill>
                <a:latin typeface="AvenirNext LT Com Regular" panose="020B0503020202020204" pitchFamily="34" charset="0"/>
              </a:rPr>
              <a:t>Non-U.S.</a:t>
            </a:r>
          </a:p>
        </p:txBody>
      </p:sp>
      <p:cxnSp>
        <p:nvCxnSpPr>
          <p:cNvPr id="16" name="Straight Connector 15">
            <a:extLst>
              <a:ext uri="{FF2B5EF4-FFF2-40B4-BE49-F238E27FC236}">
                <a16:creationId xmlns:a16="http://schemas.microsoft.com/office/drawing/2014/main" id="{D8CEEDA4-1037-8F93-EF71-FD1E8CFE3398}"/>
              </a:ext>
              <a:ext uri="{C183D7F6-B498-43B3-948B-1728B52AA6E4}">
                <adec:decorative xmlns:adec="http://schemas.microsoft.com/office/drawing/2017/decorative" val="1"/>
              </a:ext>
            </a:extLst>
          </p:cNvPr>
          <p:cNvCxnSpPr>
            <a:cxnSpLocks/>
          </p:cNvCxnSpPr>
          <p:nvPr/>
        </p:nvCxnSpPr>
        <p:spPr>
          <a:xfrm>
            <a:off x="1386144" y="3708244"/>
            <a:ext cx="653629" cy="0"/>
          </a:xfrm>
          <a:prstGeom prst="line">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8BE808BA-CB5F-40D9-3645-25D90563E812}"/>
              </a:ext>
              <a:ext uri="{C183D7F6-B498-43B3-948B-1728B52AA6E4}">
                <adec:decorative xmlns:adec="http://schemas.microsoft.com/office/drawing/2017/decorative" val="1"/>
              </a:ext>
            </a:extLst>
          </p:cNvPr>
          <p:cNvCxnSpPr>
            <a:cxnSpLocks/>
          </p:cNvCxnSpPr>
          <p:nvPr/>
        </p:nvCxnSpPr>
        <p:spPr>
          <a:xfrm>
            <a:off x="1386144" y="3948026"/>
            <a:ext cx="653629" cy="0"/>
          </a:xfrm>
          <a:prstGeom prst="line">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cxnSp>
      <p:sp>
        <p:nvSpPr>
          <p:cNvPr id="18" name="Left Bracket 17">
            <a:extLst>
              <a:ext uri="{FF2B5EF4-FFF2-40B4-BE49-F238E27FC236}">
                <a16:creationId xmlns:a16="http://schemas.microsoft.com/office/drawing/2014/main" id="{0CC71979-7E46-CB96-D602-8F3C71431111}"/>
              </a:ext>
              <a:ext uri="{C183D7F6-B498-43B3-948B-1728B52AA6E4}">
                <adec:decorative xmlns:adec="http://schemas.microsoft.com/office/drawing/2017/decorative" val="1"/>
              </a:ext>
            </a:extLst>
          </p:cNvPr>
          <p:cNvSpPr/>
          <p:nvPr/>
        </p:nvSpPr>
        <p:spPr>
          <a:xfrm rot="10800000">
            <a:off x="2132297" y="2299306"/>
            <a:ext cx="155268" cy="2134632"/>
          </a:xfrm>
          <a:prstGeom prst="leftBracket">
            <a:avLst>
              <a:gd name="adj" fmla="val 0"/>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latin typeface="Capital Group Sans" panose="02000503000000020004" pitchFamily="2" charset="0"/>
            </a:endParaRPr>
          </a:p>
        </p:txBody>
      </p:sp>
      <p:graphicFrame>
        <p:nvGraphicFramePr>
          <p:cNvPr id="19" name="Chart 18" descr="Bar chart shows the location of the top 50 stocks globally by total return each year from 2014 through 2026. Bars are divided into US, developed international, China and emerging markets excluding China. The non-US share of the top 50 is 72% in 2014, 90% in 2015, 88% in 2016, 94% in 2017, 56% in 2018, 90% in 2019, 84% in 2020, 82% in 2021, 72% in 2022, 58% in 2023, 70% in 2024, 88% in 2025 and 74% in 2026. The corresponding US shares shown at the bottom are 28%, 10%, 12%, 6%, 44%, 10%, 16%, 18%, 28%, 42%, 30%, 12% and 26%.">
            <a:extLst>
              <a:ext uri="{FF2B5EF4-FFF2-40B4-BE49-F238E27FC236}">
                <a16:creationId xmlns:a16="http://schemas.microsoft.com/office/drawing/2014/main" id="{9BFEFEBA-49C7-2CBF-D79C-13BCBC4AFB1E}"/>
              </a:ext>
            </a:extLst>
          </p:cNvPr>
          <p:cNvGraphicFramePr/>
          <p:nvPr/>
        </p:nvGraphicFramePr>
        <p:xfrm>
          <a:off x="2248632" y="2136941"/>
          <a:ext cx="6631200" cy="34872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F6795705-25DA-B6F1-35A0-2326BB138271}"/>
              </a:ext>
              <a:ext uri="{C183D7F6-B498-43B3-948B-1728B52AA6E4}">
                <adec:decorative xmlns:adec="http://schemas.microsoft.com/office/drawing/2017/decorative" val="1"/>
              </a:ext>
            </a:extLst>
          </p:cNvPr>
          <p:cNvGraphicFramePr>
            <a:graphicFrameLocks/>
          </p:cNvGraphicFramePr>
          <p:nvPr/>
        </p:nvGraphicFramePr>
        <p:xfrm>
          <a:off x="2232419" y="4647391"/>
          <a:ext cx="6656971" cy="847372"/>
        </p:xfrm>
        <a:graphic>
          <a:graphicData uri="http://schemas.openxmlformats.org/drawingml/2006/chart">
            <c:chart xmlns:c="http://schemas.openxmlformats.org/drawingml/2006/chart" xmlns:r="http://schemas.openxmlformats.org/officeDocument/2006/relationships" r:id="rId5"/>
          </a:graphicData>
        </a:graphic>
      </p:graphicFrame>
      <p:sp>
        <p:nvSpPr>
          <p:cNvPr id="5" name="Slide Number Placeholder 4">
            <a:extLst>
              <a:ext uri="{FF2B5EF4-FFF2-40B4-BE49-F238E27FC236}">
                <a16:creationId xmlns:a16="http://schemas.microsoft.com/office/drawing/2014/main" id="{75F523D0-0D18-675F-2BBB-F8FB070675B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26</a:t>
            </a:fld>
            <a:endParaRPr lang="en-MX" sz="1000"/>
          </a:p>
        </p:txBody>
      </p:sp>
      <p:sp>
        <p:nvSpPr>
          <p:cNvPr id="12" name="Footer Placeholder 4">
            <a:extLst>
              <a:ext uri="{FF2B5EF4-FFF2-40B4-BE49-F238E27FC236}">
                <a16:creationId xmlns:a16="http://schemas.microsoft.com/office/drawing/2014/main" id="{89CD6803-25A7-BC12-6897-F1DF65019263}"/>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Footnote/Important information:</a:t>
            </a:r>
          </a:p>
          <a:p>
            <a:r>
              <a:rPr lang="en-US" dirty="0"/>
              <a:t>*In 2016, there were zero Chinese stocks in the top 50.</a:t>
            </a:r>
          </a:p>
          <a:p>
            <a:r>
              <a:rPr lang="en-US" dirty="0"/>
              <a:t>Source: RIMES. Data as of 6/30/26. Returns are in USD. Top 50 stocks are the companies with the highest total return in the MSCI ACWI each year. </a:t>
            </a:r>
          </a:p>
        </p:txBody>
      </p:sp>
    </p:spTree>
    <p:extLst>
      <p:ext uri="{BB962C8B-B14F-4D97-AF65-F5344CB8AC3E}">
        <p14:creationId xmlns:p14="http://schemas.microsoft.com/office/powerpoint/2010/main" val="186403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BCA60-D317-4DF4-185F-20E2F5F3B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C30D8-8C01-9857-6EAB-1434FA161412}"/>
              </a:ext>
            </a:extLst>
          </p:cNvPr>
          <p:cNvSpPr>
            <a:spLocks noGrp="1"/>
          </p:cNvSpPr>
          <p:nvPr>
            <p:ph type="title"/>
          </p:nvPr>
        </p:nvSpPr>
        <p:spPr>
          <a:xfrm>
            <a:off x="432054" y="1875018"/>
            <a:ext cx="4964893" cy="450738"/>
          </a:xfrm>
        </p:spPr>
        <p:txBody>
          <a:bodyPr/>
          <a:lstStyle/>
          <a:p>
            <a:r>
              <a:rPr lang="en-MX" sz="3200" spc="20"/>
              <a:t>Capital Group at a glance</a:t>
            </a:r>
          </a:p>
        </p:txBody>
      </p:sp>
      <p:sp>
        <p:nvSpPr>
          <p:cNvPr id="6" name="Slide Number Placeholder 5">
            <a:extLst>
              <a:ext uri="{FF2B5EF4-FFF2-40B4-BE49-F238E27FC236}">
                <a16:creationId xmlns:a16="http://schemas.microsoft.com/office/drawing/2014/main" id="{0C9980B3-FA7C-043D-80A1-7C97A0000DE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27</a:t>
            </a:fld>
            <a:endParaRPr lang="en-MX"/>
          </a:p>
        </p:txBody>
      </p:sp>
      <p:cxnSp>
        <p:nvCxnSpPr>
          <p:cNvPr id="5" name="Straight Connector 4">
            <a:extLst>
              <a:ext uri="{FF2B5EF4-FFF2-40B4-BE49-F238E27FC236}">
                <a16:creationId xmlns:a16="http://schemas.microsoft.com/office/drawing/2014/main" id="{29942DD1-D4A0-1E26-F061-B8CDB35D9C20}"/>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0382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2BFD3D4-AC3A-1086-CB81-DA26757280A6}"/>
              </a:ext>
            </a:extLst>
          </p:cNvPr>
          <p:cNvSpPr>
            <a:spLocks noGrp="1"/>
          </p:cNvSpPr>
          <p:nvPr>
            <p:ph type="body" sz="quarter" idx="16"/>
          </p:nvPr>
        </p:nvSpPr>
        <p:spPr/>
        <p:txBody>
          <a:bodyPr/>
          <a:lstStyle/>
          <a:p>
            <a:r>
              <a:rPr lang="en-US"/>
              <a:t>CAPITAL GROUP AT A GLANCE</a:t>
            </a:r>
          </a:p>
        </p:txBody>
      </p:sp>
      <p:sp>
        <p:nvSpPr>
          <p:cNvPr id="2" name="Title 1">
            <a:extLst>
              <a:ext uri="{FF2B5EF4-FFF2-40B4-BE49-F238E27FC236}">
                <a16:creationId xmlns:a16="http://schemas.microsoft.com/office/drawing/2014/main" id="{CBB0CD0B-4FA9-9686-BF05-D8786D10D459}"/>
              </a:ext>
            </a:extLst>
          </p:cNvPr>
          <p:cNvSpPr>
            <a:spLocks noGrp="1"/>
          </p:cNvSpPr>
          <p:nvPr>
            <p:ph type="title"/>
          </p:nvPr>
        </p:nvSpPr>
        <p:spPr/>
        <p:txBody>
          <a:bodyPr/>
          <a:lstStyle/>
          <a:p>
            <a:r>
              <a:rPr lang="en-US"/>
              <a:t>Trade passive concentration for active conviction</a:t>
            </a:r>
            <a:endParaRPr lang="en-MX"/>
          </a:p>
        </p:txBody>
      </p:sp>
      <p:sp>
        <p:nvSpPr>
          <p:cNvPr id="3" name="Text Placeholder 2">
            <a:extLst>
              <a:ext uri="{FF2B5EF4-FFF2-40B4-BE49-F238E27FC236}">
                <a16:creationId xmlns:a16="http://schemas.microsoft.com/office/drawing/2014/main" id="{6B9B340F-CE22-D400-0266-68F0C7206852}"/>
              </a:ext>
            </a:extLst>
          </p:cNvPr>
          <p:cNvSpPr>
            <a:spLocks noGrp="1"/>
          </p:cNvSpPr>
          <p:nvPr>
            <p:ph type="body" sz="quarter" idx="15"/>
          </p:nvPr>
        </p:nvSpPr>
        <p:spPr/>
        <p:txBody>
          <a:bodyPr/>
          <a:lstStyle/>
          <a:p>
            <a:r>
              <a:rPr lang="en-US" sz="1100">
                <a:solidFill>
                  <a:schemeClr val="tx1"/>
                </a:solidFill>
              </a:rPr>
              <a:t>The question is not whether AI may create value. It is whether a single theme should define the shape of a portfolio. An active approach can help investors both participate in powerful innovation while at the same time gain differentiated diversification to other areas of growth.</a:t>
            </a:r>
          </a:p>
        </p:txBody>
      </p:sp>
      <p:graphicFrame>
        <p:nvGraphicFramePr>
          <p:cNvPr id="7" name="Table 6">
            <a:extLst>
              <a:ext uri="{FF2B5EF4-FFF2-40B4-BE49-F238E27FC236}">
                <a16:creationId xmlns:a16="http://schemas.microsoft.com/office/drawing/2014/main" id="{F8318A86-6BA1-B440-44A4-F509C200A6E6}"/>
              </a:ext>
              <a:ext uri="{C183D7F6-B498-43B3-948B-1728B52AA6E4}">
                <adec:decorative xmlns:adec="http://schemas.microsoft.com/office/drawing/2017/decorative" val="0"/>
              </a:ext>
            </a:extLst>
          </p:cNvPr>
          <p:cNvGraphicFramePr>
            <a:graphicFrameLocks noGrp="1"/>
          </p:cNvGraphicFramePr>
          <p:nvPr/>
        </p:nvGraphicFramePr>
        <p:xfrm>
          <a:off x="438869" y="1819240"/>
          <a:ext cx="8286705" cy="4142647"/>
        </p:xfrm>
        <a:graphic>
          <a:graphicData uri="http://schemas.openxmlformats.org/drawingml/2006/table">
            <a:tbl>
              <a:tblPr firstRow="1" bandRow="1">
                <a:tableStyleId>{5940675A-B579-460E-94D1-54222C63F5DA}</a:tableStyleId>
              </a:tblPr>
              <a:tblGrid>
                <a:gridCol w="2762235">
                  <a:extLst>
                    <a:ext uri="{9D8B030D-6E8A-4147-A177-3AD203B41FA5}">
                      <a16:colId xmlns:a16="http://schemas.microsoft.com/office/drawing/2014/main" val="3287003156"/>
                    </a:ext>
                  </a:extLst>
                </a:gridCol>
                <a:gridCol w="2762235">
                  <a:extLst>
                    <a:ext uri="{9D8B030D-6E8A-4147-A177-3AD203B41FA5}">
                      <a16:colId xmlns:a16="http://schemas.microsoft.com/office/drawing/2014/main" val="1558319269"/>
                    </a:ext>
                  </a:extLst>
                </a:gridCol>
                <a:gridCol w="2762235">
                  <a:extLst>
                    <a:ext uri="{9D8B030D-6E8A-4147-A177-3AD203B41FA5}">
                      <a16:colId xmlns:a16="http://schemas.microsoft.com/office/drawing/2014/main" val="3033735265"/>
                    </a:ext>
                  </a:extLst>
                </a:gridCol>
              </a:tblGrid>
              <a:tr h="339502">
                <a:tc>
                  <a:txBody>
                    <a:bodyPr/>
                    <a:lstStyle/>
                    <a:p>
                      <a:pPr marL="0" marR="0" algn="ctr">
                        <a:buNone/>
                      </a:pPr>
                      <a:r>
                        <a:rPr lang="en-US" sz="1100" b="1" i="0">
                          <a:effectLst/>
                          <a:latin typeface="AvenirNext LT Com Medium" panose="020B0503020202020204" pitchFamily="34" charset="0"/>
                        </a:rPr>
                        <a:t>Participate with growth</a:t>
                      </a:r>
                    </a:p>
                  </a:txBody>
                  <a:tcPr marL="0" marR="32248" marT="32248" marB="0">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100" b="1" i="0">
                          <a:effectLst/>
                          <a:latin typeface="AvenirNext LT Com Medium" panose="020B0503020202020204" pitchFamily="34" charset="0"/>
                        </a:rPr>
                        <a:t>Defend with dividends</a:t>
                      </a:r>
                    </a:p>
                  </a:txBody>
                  <a:tcPr marL="0" marR="32248" marT="32248"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100" b="1" i="0">
                          <a:effectLst/>
                          <a:latin typeface="AvenirNext LT Com Medium" panose="020B0503020202020204" pitchFamily="34" charset="0"/>
                        </a:rPr>
                        <a:t>Diversify with international</a:t>
                      </a:r>
                    </a:p>
                  </a:txBody>
                  <a:tcPr marL="0" marR="32248" marT="32248" marB="0">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51208881"/>
                  </a:ext>
                </a:extLst>
              </a:tr>
              <a:tr h="455170">
                <a:tc>
                  <a:txBody>
                    <a:bodyPr/>
                    <a:lstStyle/>
                    <a:p>
                      <a:pPr marL="0" marR="0" algn="ctr">
                        <a:buNone/>
                      </a:pPr>
                      <a:r>
                        <a:rPr lang="en-US" sz="1100" b="1" i="0">
                          <a:solidFill>
                            <a:srgbClr val="FFFFFF"/>
                          </a:solidFill>
                          <a:effectLst/>
                          <a:latin typeface="AvenirNext LT Com Regular" panose="020B0503020202020204" pitchFamily="34" charset="0"/>
                        </a:rPr>
                        <a:t>CGGR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Growth ETF</a:t>
                      </a:r>
                    </a:p>
                  </a:txBody>
                  <a:tcPr marL="64495" marR="32248" marT="32248" marB="16124"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100" b="1" i="0">
                          <a:solidFill>
                            <a:srgbClr val="FFFFFF"/>
                          </a:solidFill>
                          <a:effectLst/>
                          <a:latin typeface="AvenirNext LT Com Regular" panose="020B0503020202020204" pitchFamily="34" charset="0"/>
                        </a:rPr>
                        <a:t>CGDV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Dividend Value ETF</a:t>
                      </a:r>
                    </a:p>
                  </a:txBody>
                  <a:tcPr marL="64495" marR="32248" marT="32248" marB="1612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100" b="1" i="0">
                          <a:solidFill>
                            <a:srgbClr val="FFFFFF"/>
                          </a:solidFill>
                          <a:effectLst/>
                          <a:latin typeface="AvenirNext LT Com Regular" panose="020B0503020202020204" pitchFamily="34" charset="0"/>
                        </a:rPr>
                        <a:t>CGNG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New Geography Equity ETF</a:t>
                      </a:r>
                    </a:p>
                  </a:txBody>
                  <a:tcPr marL="64495" marR="32248" marT="32248" marB="16124"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690827">
                <a:tc>
                  <a:txBody>
                    <a:bodyPr/>
                    <a:lstStyle/>
                    <a:p>
                      <a:pPr marL="0" marR="0" algn="ctr">
                        <a:buNone/>
                      </a:pPr>
                      <a:r>
                        <a:rPr lang="en-US" sz="1100" b="1" i="0">
                          <a:effectLst/>
                          <a:latin typeface="AvenirNext LT Com Regular" panose="020B0503020202020204" pitchFamily="34" charset="0"/>
                        </a:rPr>
                        <a:t>Seek growth outside the style box</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100" b="1" i="0">
                          <a:effectLst/>
                          <a:latin typeface="AvenirNext LT Com Regular" panose="020B0503020202020204" pitchFamily="34" charset="0"/>
                        </a:rPr>
                        <a:t>Add value or income exposure</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100" b="1" i="0">
                          <a:effectLst/>
                          <a:latin typeface="AvenirNext LT Com Regular" panose="020B0503020202020204" pitchFamily="34" charset="0"/>
                        </a:rPr>
                        <a:t>Increase global exposure</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403465">
                <a:tc gridSpan="3">
                  <a:txBody>
                    <a:bodyPr/>
                    <a:lstStyle/>
                    <a:p>
                      <a:pPr algn="ctr"/>
                      <a:r>
                        <a:rPr lang="en-US" sz="1100" b="1" i="0" u="none" strike="noStrike" cap="none" spc="0" baseline="0">
                          <a:ln>
                            <a:noFill/>
                          </a:ln>
                          <a:solidFill>
                            <a:srgbClr val="083469"/>
                          </a:solidFill>
                          <a:effectLst/>
                          <a:uFillTx/>
                          <a:latin typeface="AvenirNext LT Com Medium" panose="020B0503020202020204" pitchFamily="34" charset="0"/>
                          <a:ea typeface="+mn-ea"/>
                          <a:cs typeface="+mn-cs"/>
                          <a:sym typeface="AvenirNext LT Com Regular"/>
                        </a:rPr>
                        <a:t>Investment focus</a:t>
                      </a:r>
                    </a:p>
                  </a:txBody>
                  <a:tcPr marL="63682" marR="45487" marT="182340" marB="0">
                    <a:lnL w="12700" cmpd="sng">
                      <a:noFill/>
                    </a:lnL>
                    <a:lnR w="12700" cmpd="sng">
                      <a:noFill/>
                    </a:lnR>
                    <a:lnT w="12700" cap="flat" cmpd="sng" algn="ctr">
                      <a:noFill/>
                      <a:prstDash val="solid"/>
                      <a:round/>
                      <a:headEnd type="none" w="med" len="med"/>
                      <a:tailEnd type="none" w="med" len="med"/>
                    </a:lnT>
                    <a:lnB w="19050" cap="flat" cmpd="sng" algn="ctr">
                      <a:solidFill>
                        <a:srgbClr val="083469"/>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919944">
                <a:tc>
                  <a:txBody>
                    <a:bodyPr/>
                    <a:lstStyle/>
                    <a:p>
                      <a:pPr marL="0" marR="0" algn="ctr">
                        <a:buNone/>
                      </a:pPr>
                      <a:r>
                        <a:rPr lang="en-US" sz="1000" b="1" i="0">
                          <a:effectLst/>
                          <a:latin typeface="AvenirNext LT Com Regular" panose="020B0503020202020204" pitchFamily="34" charset="0"/>
                        </a:rPr>
                        <a:t>Within U.S. growth</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to invest in companies that may offer superior opportunities for growth without index constraints.</a:t>
                      </a:r>
                    </a:p>
                  </a:txBody>
                  <a:tcPr marL="72557" marR="40310" marT="77395" marB="77395" anchor="ctr">
                    <a:lnL w="12700" cmpd="sng">
                      <a:noFill/>
                    </a:lnL>
                    <a:lnR w="12700" cmpd="sng">
                      <a:noFill/>
                    </a:lnR>
                    <a:lnT w="19050" cap="flat" cmpd="sng" algn="ctr">
                      <a:solidFill>
                        <a:srgbClr val="083469"/>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83469">
                        <a:alpha val="9723"/>
                      </a:srgbClr>
                    </a:solidFill>
                  </a:tcPr>
                </a:tc>
                <a:tc>
                  <a:txBody>
                    <a:bodyPr/>
                    <a:lstStyle/>
                    <a:p>
                      <a:pPr marL="0" marR="0" algn="ctr">
                        <a:buNone/>
                      </a:pPr>
                      <a:r>
                        <a:rPr lang="en-US" sz="1000" b="1" i="0">
                          <a:effectLst/>
                          <a:latin typeface="AvenirNext LT Com Regular" panose="020B0503020202020204" pitchFamily="34" charset="0"/>
                        </a:rPr>
                        <a:t>Across U.S. equity styles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both growth and income opportunities without rigid style limitations. </a:t>
                      </a:r>
                    </a:p>
                  </a:txBody>
                  <a:tcPr marL="72557" marR="40310" marT="77395" marB="77395" anchor="ctr">
                    <a:lnL w="12700" cmpd="sng">
                      <a:noFill/>
                    </a:lnL>
                    <a:lnR w="12700" cmpd="sng">
                      <a:noFill/>
                    </a:lnR>
                    <a:lnT w="19050" cap="flat" cmpd="sng" algn="ctr">
                      <a:solidFill>
                        <a:srgbClr val="0068AE"/>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8AE">
                        <a:alpha val="9993"/>
                      </a:srgbClr>
                    </a:solidFill>
                  </a:tcPr>
                </a:tc>
                <a:tc>
                  <a:txBody>
                    <a:bodyPr/>
                    <a:lstStyle/>
                    <a:p>
                      <a:pPr marL="0" marR="0" algn="ctr">
                        <a:buNone/>
                      </a:pPr>
                      <a:r>
                        <a:rPr lang="en-US" sz="1000" b="1" i="0">
                          <a:effectLst/>
                          <a:latin typeface="AvenirNext LT Com Regular" panose="020B0503020202020204" pitchFamily="34" charset="0"/>
                        </a:rPr>
                        <a:t>Across geographies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growth with a focus on emerging markets while maintaining exposure to developed markets.</a:t>
                      </a:r>
                    </a:p>
                  </a:txBody>
                  <a:tcPr marL="72557" marR="40310" marT="77395" marB="77395" anchor="ctr">
                    <a:lnL w="12700" cmpd="sng">
                      <a:noFill/>
                    </a:lnL>
                    <a:lnR w="12700" cmpd="sng">
                      <a:noFill/>
                    </a:lnR>
                    <a:lnT w="19050" cap="flat" cmpd="sng" algn="ctr">
                      <a:solidFill>
                        <a:srgbClr val="0074E5"/>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74E5">
                        <a:alpha val="10208"/>
                      </a:srgbClr>
                    </a:solidFill>
                  </a:tcPr>
                </a:tc>
                <a:extLst>
                  <a:ext uri="{0D108BD9-81ED-4DB2-BD59-A6C34878D82A}">
                    <a16:rowId xmlns:a16="http://schemas.microsoft.com/office/drawing/2014/main" val="1513779378"/>
                  </a:ext>
                </a:extLst>
              </a:tr>
              <a:tr h="575123">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Flexible approach to growth</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and income</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Research-based approach to</a:t>
                      </a:r>
                    </a:p>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global equities</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3734937904"/>
                  </a:ext>
                </a:extLst>
              </a:tr>
              <a:tr h="379308">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Dynamic positioning</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Pursues high-quality dividends</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with moderate risk</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877726367"/>
                  </a:ext>
                </a:extLst>
              </a:tr>
              <a:tr h="379308">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Grounded in fundamentals</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Disciplined focus on resilience</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Emphasis on quality holdings</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471037198"/>
                  </a:ext>
                </a:extLst>
              </a:tr>
            </a:tbl>
          </a:graphicData>
        </a:graphic>
      </p:graphicFrame>
      <p:pic>
        <p:nvPicPr>
          <p:cNvPr id="8" name="Picture 7">
            <a:extLst>
              <a:ext uri="{FF2B5EF4-FFF2-40B4-BE49-F238E27FC236}">
                <a16:creationId xmlns:a16="http://schemas.microsoft.com/office/drawing/2014/main" id="{D690EC7A-5A7D-3AA5-E630-9D93FB54652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9391" r="64015" b="12162"/>
          <a:stretch>
            <a:fillRect/>
          </a:stretch>
        </p:blipFill>
        <p:spPr>
          <a:xfrm>
            <a:off x="1552545" y="3029564"/>
            <a:ext cx="551800" cy="399436"/>
          </a:xfrm>
          <a:prstGeom prst="rect">
            <a:avLst/>
          </a:prstGeom>
        </p:spPr>
      </p:pic>
      <p:pic>
        <p:nvPicPr>
          <p:cNvPr id="9" name="Picture 8">
            <a:extLst>
              <a:ext uri="{FF2B5EF4-FFF2-40B4-BE49-F238E27FC236}">
                <a16:creationId xmlns:a16="http://schemas.microsoft.com/office/drawing/2014/main" id="{2DAF5291-D435-2C44-91F2-415400B0497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3091" t="6897" r="36087" b="19223"/>
          <a:stretch>
            <a:fillRect/>
          </a:stretch>
        </p:blipFill>
        <p:spPr>
          <a:xfrm>
            <a:off x="4298024" y="2916741"/>
            <a:ext cx="561579" cy="512259"/>
          </a:xfrm>
          <a:prstGeom prst="rect">
            <a:avLst/>
          </a:prstGeom>
        </p:spPr>
      </p:pic>
      <p:pic>
        <p:nvPicPr>
          <p:cNvPr id="10" name="Picture 9">
            <a:extLst>
              <a:ext uri="{FF2B5EF4-FFF2-40B4-BE49-F238E27FC236}">
                <a16:creationId xmlns:a16="http://schemas.microsoft.com/office/drawing/2014/main" id="{578BDEE5-8386-853C-756C-3B5F6811E8A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64015" t="6896" r="5162" b="12162"/>
          <a:stretch>
            <a:fillRect/>
          </a:stretch>
        </p:blipFill>
        <p:spPr>
          <a:xfrm>
            <a:off x="7163792" y="3005753"/>
            <a:ext cx="413339" cy="413080"/>
          </a:xfrm>
          <a:prstGeom prst="rect">
            <a:avLst/>
          </a:prstGeom>
        </p:spPr>
      </p:pic>
      <p:sp>
        <p:nvSpPr>
          <p:cNvPr id="5" name="Slide Number Placeholder 4">
            <a:extLst>
              <a:ext uri="{FF2B5EF4-FFF2-40B4-BE49-F238E27FC236}">
                <a16:creationId xmlns:a16="http://schemas.microsoft.com/office/drawing/2014/main" id="{8A3DDB00-635B-6FEC-BE1A-69EC290AE8F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28</a:t>
            </a:fld>
            <a:endParaRPr lang="en-MX" sz="1000"/>
          </a:p>
        </p:txBody>
      </p:sp>
    </p:spTree>
    <p:extLst>
      <p:ext uri="{BB962C8B-B14F-4D97-AF65-F5344CB8AC3E}">
        <p14:creationId xmlns:p14="http://schemas.microsoft.com/office/powerpoint/2010/main" val="255782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B3D0388-49F1-B6C5-799D-FBA78EFE70DC}"/>
              </a:ext>
            </a:extLst>
          </p:cNvPr>
          <p:cNvSpPr>
            <a:spLocks noGrp="1"/>
          </p:cNvSpPr>
          <p:nvPr>
            <p:ph type="body" sz="quarter" idx="16"/>
          </p:nvPr>
        </p:nvSpPr>
        <p:spPr/>
        <p:txBody>
          <a:bodyPr/>
          <a:lstStyle/>
          <a:p>
            <a:r>
              <a:rPr lang="en-US"/>
              <a:t>CAPITAL GROUP AT A GLANCE</a:t>
            </a:r>
          </a:p>
        </p:txBody>
      </p:sp>
      <p:sp>
        <p:nvSpPr>
          <p:cNvPr id="2" name="Title 1">
            <a:extLst>
              <a:ext uri="{FF2B5EF4-FFF2-40B4-BE49-F238E27FC236}">
                <a16:creationId xmlns:a16="http://schemas.microsoft.com/office/drawing/2014/main" id="{B54D43BE-B2FE-9B25-8226-CC804A9ADEEE}"/>
              </a:ext>
            </a:extLst>
          </p:cNvPr>
          <p:cNvSpPr>
            <a:spLocks noGrp="1"/>
          </p:cNvSpPr>
          <p:nvPr>
            <p:ph type="title"/>
          </p:nvPr>
        </p:nvSpPr>
        <p:spPr/>
        <p:txBody>
          <a:bodyPr/>
          <a:lstStyle/>
          <a:p>
            <a:r>
              <a:rPr lang="en-US"/>
              <a:t>Trade passive concentration for active conviction</a:t>
            </a:r>
            <a:endParaRPr lang="en-MX"/>
          </a:p>
        </p:txBody>
      </p:sp>
      <p:sp>
        <p:nvSpPr>
          <p:cNvPr id="8" name="Text Placeholder 7">
            <a:extLst>
              <a:ext uri="{FF2B5EF4-FFF2-40B4-BE49-F238E27FC236}">
                <a16:creationId xmlns:a16="http://schemas.microsoft.com/office/drawing/2014/main" id="{8B726720-2BA0-8C13-4101-7A8705618633}"/>
              </a:ext>
            </a:extLst>
          </p:cNvPr>
          <p:cNvSpPr>
            <a:spLocks noGrp="1"/>
          </p:cNvSpPr>
          <p:nvPr>
            <p:ph type="body" sz="quarter" idx="15"/>
          </p:nvPr>
        </p:nvSpPr>
        <p:spPr/>
        <p:txBody>
          <a:bodyPr/>
          <a:lstStyle/>
          <a:p>
            <a:r>
              <a:rPr lang="en-US"/>
              <a:t>Top overweight holdings relative to benchmark</a:t>
            </a:r>
          </a:p>
        </p:txBody>
      </p:sp>
      <p:graphicFrame>
        <p:nvGraphicFramePr>
          <p:cNvPr id="9" name="Table 8">
            <a:extLst>
              <a:ext uri="{FF2B5EF4-FFF2-40B4-BE49-F238E27FC236}">
                <a16:creationId xmlns:a16="http://schemas.microsoft.com/office/drawing/2014/main" id="{518A3224-48B5-A01E-387C-5B3F089CF72A}"/>
              </a:ext>
            </a:extLst>
          </p:cNvPr>
          <p:cNvGraphicFramePr>
            <a:graphicFrameLocks noGrp="1"/>
          </p:cNvGraphicFramePr>
          <p:nvPr/>
        </p:nvGraphicFramePr>
        <p:xfrm>
          <a:off x="438867" y="1413002"/>
          <a:ext cx="8286705" cy="4517136"/>
        </p:xfrm>
        <a:graphic>
          <a:graphicData uri="http://schemas.openxmlformats.org/drawingml/2006/table">
            <a:tbl>
              <a:tblPr firstRow="1" bandRow="1">
                <a:tableStyleId>{5940675A-B579-460E-94D1-54222C63F5DA}</a:tableStyleId>
              </a:tblPr>
              <a:tblGrid>
                <a:gridCol w="2762235">
                  <a:extLst>
                    <a:ext uri="{9D8B030D-6E8A-4147-A177-3AD203B41FA5}">
                      <a16:colId xmlns:a16="http://schemas.microsoft.com/office/drawing/2014/main" val="3287003156"/>
                    </a:ext>
                  </a:extLst>
                </a:gridCol>
                <a:gridCol w="2762235">
                  <a:extLst>
                    <a:ext uri="{9D8B030D-6E8A-4147-A177-3AD203B41FA5}">
                      <a16:colId xmlns:a16="http://schemas.microsoft.com/office/drawing/2014/main" val="1558319269"/>
                    </a:ext>
                  </a:extLst>
                </a:gridCol>
                <a:gridCol w="2762235">
                  <a:extLst>
                    <a:ext uri="{9D8B030D-6E8A-4147-A177-3AD203B41FA5}">
                      <a16:colId xmlns:a16="http://schemas.microsoft.com/office/drawing/2014/main" val="3033735265"/>
                    </a:ext>
                  </a:extLst>
                </a:gridCol>
              </a:tblGrid>
              <a:tr h="548640">
                <a:tc>
                  <a:txBody>
                    <a:bodyPr/>
                    <a:lstStyle/>
                    <a:p>
                      <a:pPr marL="0" marR="0" algn="ctr">
                        <a:buNone/>
                      </a:pPr>
                      <a:r>
                        <a:rPr lang="en-US" sz="1100" b="1">
                          <a:solidFill>
                            <a:schemeClr val="bg1"/>
                          </a:solidFill>
                          <a:effectLst/>
                          <a:latin typeface="AvenirNext LT Com Medium" panose="020B0503020202020204" pitchFamily="34" charset="0"/>
                        </a:rPr>
                        <a:t>CGGR</a:t>
                      </a:r>
                      <a:br>
                        <a:rPr lang="en-US" sz="1100" b="1">
                          <a:solidFill>
                            <a:schemeClr val="bg1"/>
                          </a:solidFill>
                          <a:effectLst/>
                          <a:latin typeface="AvenirNext LT Com Medium" panose="020B0503020202020204" pitchFamily="34" charset="0"/>
                        </a:rPr>
                      </a:br>
                      <a:r>
                        <a:rPr lang="en-US" sz="1100">
                          <a:solidFill>
                            <a:schemeClr val="bg1"/>
                          </a:solidFill>
                          <a:effectLst/>
                          <a:latin typeface="AvenirNext LT Com Regular" panose="020B0503020202020204" pitchFamily="34" charset="0"/>
                        </a:rPr>
                        <a:t>(vs. S&amp;P 500)</a:t>
                      </a:r>
                    </a:p>
                  </a:txBody>
                  <a:tcPr marL="28575" marR="38100" marT="38100" marB="38100"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100" b="1">
                          <a:solidFill>
                            <a:schemeClr val="bg1"/>
                          </a:solidFill>
                          <a:effectLst/>
                          <a:latin typeface="AvenirNext LT Com Medium" panose="020B0503020202020204" pitchFamily="34" charset="0"/>
                        </a:rPr>
                        <a:t>CGDV</a:t>
                      </a:r>
                      <a:br>
                        <a:rPr lang="en-US" sz="1100" b="1">
                          <a:solidFill>
                            <a:schemeClr val="bg1"/>
                          </a:solidFill>
                          <a:effectLst/>
                          <a:latin typeface="AvenirNext LT Com Medium" panose="020B0503020202020204" pitchFamily="34" charset="0"/>
                        </a:rPr>
                      </a:br>
                      <a:r>
                        <a:rPr lang="en-US" sz="1100">
                          <a:solidFill>
                            <a:schemeClr val="bg1"/>
                          </a:solidFill>
                          <a:effectLst/>
                          <a:latin typeface="AvenirNext LT Com Regular" panose="020B0503020202020204" pitchFamily="34" charset="0"/>
                        </a:rPr>
                        <a:t>(vs. S&amp;P 500)</a:t>
                      </a:r>
                    </a:p>
                  </a:txBody>
                  <a:tcPr marL="28575" marR="38100" marT="38100" marB="381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100" b="1">
                          <a:solidFill>
                            <a:schemeClr val="bg1"/>
                          </a:solidFill>
                          <a:effectLst/>
                          <a:latin typeface="AvenirNext LT Com Medium" panose="020B0503020202020204" pitchFamily="34" charset="0"/>
                        </a:rPr>
                        <a:t>CGNG</a:t>
                      </a:r>
                      <a:br>
                        <a:rPr lang="en-US" sz="1100" b="1">
                          <a:solidFill>
                            <a:schemeClr val="bg1"/>
                          </a:solidFill>
                          <a:effectLst/>
                          <a:latin typeface="AvenirNext LT Com Regular" panose="020B0503020202020204" pitchFamily="34" charset="0"/>
                        </a:rPr>
                      </a:br>
                      <a:r>
                        <a:rPr lang="en-US" sz="1100">
                          <a:solidFill>
                            <a:schemeClr val="bg1"/>
                          </a:solidFill>
                          <a:effectLst/>
                          <a:latin typeface="AvenirNext LT Com Regular" panose="020B0503020202020204" pitchFamily="34" charset="0"/>
                        </a:rPr>
                        <a:t>(vs. MSCI Emerging Markets Index)</a:t>
                      </a:r>
                      <a:r>
                        <a:rPr lang="en-US" sz="1100" b="1">
                          <a:solidFill>
                            <a:schemeClr val="bg1"/>
                          </a:solidFill>
                          <a:effectLst/>
                          <a:latin typeface="AvenirNext LT Com Medium" panose="020B0503020202020204" pitchFamily="34" charset="0"/>
                        </a:rPr>
                        <a:t> </a:t>
                      </a:r>
                      <a:endParaRPr lang="en-US" sz="1100">
                        <a:solidFill>
                          <a:schemeClr val="bg1"/>
                        </a:solidFill>
                        <a:effectLst/>
                        <a:latin typeface="AvenirNext LT Com Regular" panose="020B0503020202020204" pitchFamily="34" charset="0"/>
                      </a:endParaRPr>
                    </a:p>
                  </a:txBody>
                  <a:tcPr marL="28575" marR="38100" marT="38100" marB="38100"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566928">
                <a:tc>
                  <a:txBody>
                    <a:bodyPr/>
                    <a:lstStyle/>
                    <a:p>
                      <a:pPr algn="l">
                        <a:lnSpc>
                          <a:spcPts val="1100"/>
                        </a:lnSpc>
                      </a:pPr>
                      <a:r>
                        <a:rPr lang="en-US" sz="1100" b="1" i="0">
                          <a:latin typeface="AvenirNext LT Com Regular" panose="020B0503020202020204" pitchFamily="34" charset="0"/>
                        </a:rPr>
                        <a:t>Meta</a:t>
                      </a:r>
                    </a:p>
                    <a:p>
                      <a:pPr algn="l">
                        <a:lnSpc>
                          <a:spcPts val="1100"/>
                        </a:lnSpc>
                      </a:pPr>
                      <a:r>
                        <a:rPr lang="en-US" sz="1000" b="0" i="0">
                          <a:latin typeface="AvenirNext LT Com Regular" panose="020B0503020202020204" pitchFamily="34" charset="0"/>
                        </a:rPr>
                        <a:t>Communication services</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Royal Caribbean</a:t>
                      </a: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venirNext LT Com Regular" panose="020B0503020202020204" pitchFamily="34" charset="0"/>
                          <a:ea typeface="+mn-ea"/>
                          <a:cs typeface="+mn-cs"/>
                        </a:rPr>
                        <a:t>Broadcom</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566928">
                <a:tc>
                  <a:txBody>
                    <a:bodyPr/>
                    <a:lstStyle/>
                    <a:p>
                      <a:pPr algn="l">
                        <a:lnSpc>
                          <a:spcPts val="1100"/>
                        </a:lnSpc>
                      </a:pPr>
                      <a:r>
                        <a:rPr lang="en-US" sz="1100" b="1" i="0">
                          <a:latin typeface="AvenirNext LT Com Regular" panose="020B0503020202020204" pitchFamily="34" charset="0"/>
                        </a:rPr>
                        <a:t>Tesla</a:t>
                      </a: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Applied Materials</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Alphabet</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566928">
                <a:tc>
                  <a:txBody>
                    <a:bodyPr/>
                    <a:lstStyle/>
                    <a:p>
                      <a:pPr algn="l">
                        <a:lnSpc>
                          <a:spcPts val="1100"/>
                        </a:lnSpc>
                      </a:pPr>
                      <a:r>
                        <a:rPr lang="en-US" sz="1100" b="1" i="0">
                          <a:latin typeface="AvenirNext LT Com Regular" panose="020B0503020202020204" pitchFamily="34" charset="0"/>
                        </a:rPr>
                        <a:t>Micron Technology</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Carrier Global Corp.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NVIDIA</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3779378"/>
                  </a:ext>
                </a:extLst>
              </a:tr>
              <a:tr h="566928">
                <a:tc>
                  <a:txBody>
                    <a:bodyPr/>
                    <a:lstStyle/>
                    <a:p>
                      <a:pPr algn="l">
                        <a:lnSpc>
                          <a:spcPts val="1100"/>
                        </a:lnSpc>
                      </a:pPr>
                      <a:r>
                        <a:rPr lang="en-US" sz="1100" b="1" i="0">
                          <a:latin typeface="AvenirNext LT Com Regular" panose="020B0503020202020204" pitchFamily="34" charset="0"/>
                        </a:rPr>
                        <a:t>Broadcom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GE Aerospace</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err="1">
                          <a:latin typeface="AvenirNext LT Com Regular" panose="020B0503020202020204" pitchFamily="34" charset="0"/>
                        </a:rPr>
                        <a:t>MercadoLibre</a:t>
                      </a:r>
                      <a:endParaRPr lang="en-US" sz="1100" b="1" i="0">
                        <a:latin typeface="AvenirNext LT Com Regular" panose="020B0503020202020204" pitchFamily="34" charset="0"/>
                      </a:endParaRP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4937904"/>
                  </a:ext>
                </a:extLst>
              </a:tr>
              <a:tr h="566928">
                <a:tc>
                  <a:txBody>
                    <a:bodyPr/>
                    <a:lstStyle/>
                    <a:p>
                      <a:pPr algn="l">
                        <a:lnSpc>
                          <a:spcPts val="1100"/>
                        </a:lnSpc>
                      </a:pPr>
                      <a:r>
                        <a:rPr lang="en-US" sz="1100" b="1" i="0">
                          <a:latin typeface="AvenirNext LT Com Regular" panose="020B0503020202020204" pitchFamily="34" charset="0"/>
                        </a:rPr>
                        <a:t>TransDigm Group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British American Tobacco</a:t>
                      </a:r>
                    </a:p>
                    <a:p>
                      <a:pPr algn="l">
                        <a:lnSpc>
                          <a:spcPts val="1100"/>
                        </a:lnSpc>
                      </a:pPr>
                      <a:r>
                        <a:rPr lang="en-US" sz="1000" b="0" i="0">
                          <a:latin typeface="AvenirNext LT Com Regular" panose="020B0503020202020204" pitchFamily="34" charset="0"/>
                        </a:rPr>
                        <a:t>Consumer staples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ASML Holding NV</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2395282"/>
                  </a:ext>
                </a:extLst>
              </a:tr>
              <a:tr h="566928">
                <a:tc>
                  <a:txBody>
                    <a:bodyPr/>
                    <a:lstStyle/>
                    <a:p>
                      <a:pPr algn="l">
                        <a:lnSpc>
                          <a:spcPts val="1100"/>
                        </a:lnSpc>
                      </a:pPr>
                      <a:r>
                        <a:rPr lang="en-US" sz="1100" b="1" i="0">
                          <a:latin typeface="AvenirNext LT Com Regular" panose="020B0503020202020204" pitchFamily="34" charset="0"/>
                        </a:rPr>
                        <a:t>SK Hynix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RTX Corporation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Microsoft Corporation</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1398608"/>
                  </a:ext>
                </a:extLst>
              </a:tr>
              <a:tr h="566928">
                <a:tc>
                  <a:txBody>
                    <a:bodyPr/>
                    <a:lstStyle/>
                    <a:p>
                      <a:pPr algn="l">
                        <a:lnSpc>
                          <a:spcPts val="1100"/>
                        </a:lnSpc>
                      </a:pPr>
                      <a:r>
                        <a:rPr lang="en-US" sz="1100" b="1" i="0">
                          <a:latin typeface="AvenirNext LT Com Regular" panose="020B0503020202020204" pitchFamily="34" charset="0"/>
                        </a:rPr>
                        <a:t>Cloudflare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Taiwan Semiconductor</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Banco Bilbao Vizcaya </a:t>
                      </a:r>
                    </a:p>
                    <a:p>
                      <a:pPr algn="l">
                        <a:lnSpc>
                          <a:spcPts val="1100"/>
                        </a:lnSpc>
                      </a:pPr>
                      <a:r>
                        <a:rPr lang="en-US" sz="1000" b="0" i="0">
                          <a:latin typeface="AvenirNext LT Com Regular" panose="020B0503020202020204" pitchFamily="34" charset="0"/>
                        </a:rPr>
                        <a:t>Financials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6493003"/>
                  </a:ext>
                </a:extLst>
              </a:tr>
            </a:tbl>
          </a:graphicData>
        </a:graphic>
      </p:graphicFrame>
      <p:sp>
        <p:nvSpPr>
          <p:cNvPr id="5" name="Slide Number Placeholder 4">
            <a:extLst>
              <a:ext uri="{FF2B5EF4-FFF2-40B4-BE49-F238E27FC236}">
                <a16:creationId xmlns:a16="http://schemas.microsoft.com/office/drawing/2014/main" id="{2178190F-DD87-F207-6F31-7910482E6BF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29</a:t>
            </a:fld>
            <a:endParaRPr lang="en-MX" sz="1000"/>
          </a:p>
        </p:txBody>
      </p:sp>
      <p:sp>
        <p:nvSpPr>
          <p:cNvPr id="3" name="Footer Placeholder 4">
            <a:extLst>
              <a:ext uri="{FF2B5EF4-FFF2-40B4-BE49-F238E27FC236}">
                <a16:creationId xmlns:a16="http://schemas.microsoft.com/office/drawing/2014/main" id="{C6A093F0-71DE-0409-390E-A728B26C304B}"/>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Capital Group. Top holdings relative to benchmark reflect the largest differentials of each company weight in the fund versus the benchmark, based on averaged company weights over the month ended 6/30/26.</a:t>
            </a:r>
          </a:p>
        </p:txBody>
      </p:sp>
    </p:spTree>
    <p:extLst>
      <p:ext uri="{BB962C8B-B14F-4D97-AF65-F5344CB8AC3E}">
        <p14:creationId xmlns:p14="http://schemas.microsoft.com/office/powerpoint/2010/main" val="4246172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5A99CF-CEB6-2D01-B9E1-DA4C930AA4B4}"/>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4E0382EE-A596-B113-62EA-596203144CDD}"/>
              </a:ext>
            </a:extLst>
          </p:cNvPr>
          <p:cNvSpPr>
            <a:spLocks noGrp="1"/>
          </p:cNvSpPr>
          <p:nvPr>
            <p:ph type="title"/>
          </p:nvPr>
        </p:nvSpPr>
        <p:spPr/>
        <p:txBody>
          <a:bodyPr/>
          <a:lstStyle/>
          <a:p>
            <a:r>
              <a:rPr lang="en-US" dirty="0"/>
              <a:t>Our funds have not often lagged their benchmarks</a:t>
            </a:r>
            <a:endParaRPr lang="en-MX" dirty="0"/>
          </a:p>
        </p:txBody>
      </p:sp>
      <p:sp>
        <p:nvSpPr>
          <p:cNvPr id="3" name="Text Placeholder 2">
            <a:extLst>
              <a:ext uri="{FF2B5EF4-FFF2-40B4-BE49-F238E27FC236}">
                <a16:creationId xmlns:a16="http://schemas.microsoft.com/office/drawing/2014/main" id="{2AB04592-E38E-1C58-336B-6BA2F15D3BB1}"/>
              </a:ext>
            </a:extLst>
          </p:cNvPr>
          <p:cNvSpPr>
            <a:spLocks noGrp="1"/>
          </p:cNvSpPr>
          <p:nvPr>
            <p:ph type="body" sz="quarter" idx="15"/>
          </p:nvPr>
        </p:nvSpPr>
        <p:spPr/>
        <p:txBody>
          <a:bodyPr/>
          <a:lstStyle/>
          <a:p>
            <a:r>
              <a:rPr lang="en-US" dirty="0"/>
              <a:t>Over 3- and 5-year monthly rolling periods, Capital Group American Funds equity-focused mutual funds on average:</a:t>
            </a:r>
          </a:p>
        </p:txBody>
      </p:sp>
      <p:graphicFrame>
        <p:nvGraphicFramePr>
          <p:cNvPr id="9" name="Chart 8" descr="Two donut charts show the persistence of Capital Group American Funds equity-focused mutual funds’ relative performance over rolling 3- and 5-year monthly periods. The left chart shows the funds lagged their benchmarks in approximately one-third of periods. The right chart shows that after those periods of underperformance, the funds subsequently outperformed their benchmarks in about two-thirds of periods. A supporting statement notes that the funds exceeded their benchmarks by an annualized 139 basis points over subsequent 3-year periods and 165 basis points over subsequent 5-year periods on average.">
            <a:extLst>
              <a:ext uri="{FF2B5EF4-FFF2-40B4-BE49-F238E27FC236}">
                <a16:creationId xmlns:a16="http://schemas.microsoft.com/office/drawing/2014/main" id="{7E324746-CFED-9CFC-9A31-EC24A5E2DD27}"/>
              </a:ext>
            </a:extLst>
          </p:cNvPr>
          <p:cNvGraphicFramePr>
            <a:graphicFrameLocks/>
          </p:cNvGraphicFramePr>
          <p:nvPr>
            <p:extLst>
              <p:ext uri="{D42A27DB-BD31-4B8C-83A1-F6EECF244321}">
                <p14:modId xmlns:p14="http://schemas.microsoft.com/office/powerpoint/2010/main" val="2435635718"/>
              </p:ext>
            </p:extLst>
          </p:nvPr>
        </p:nvGraphicFramePr>
        <p:xfrm>
          <a:off x="-356877" y="1879863"/>
          <a:ext cx="4778205" cy="28742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EC0CF7E-0966-66ED-B307-345FC38F6CB1}"/>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4089557005"/>
              </p:ext>
            </p:extLst>
          </p:nvPr>
        </p:nvGraphicFramePr>
        <p:xfrm>
          <a:off x="4845598" y="1861457"/>
          <a:ext cx="4789278" cy="2874235"/>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Placeholder 2">
            <a:extLst>
              <a:ext uri="{FF2B5EF4-FFF2-40B4-BE49-F238E27FC236}">
                <a16:creationId xmlns:a16="http://schemas.microsoft.com/office/drawing/2014/main" id="{5BDE2C09-6E3E-4B77-1998-E0E21D708F9C}"/>
              </a:ext>
              <a:ext uri="{C183D7F6-B498-43B3-948B-1728B52AA6E4}">
                <adec:decorative xmlns:adec="http://schemas.microsoft.com/office/drawing/2017/decorative" val="1"/>
              </a:ext>
            </a:extLst>
          </p:cNvPr>
          <p:cNvSpPr txBox="1">
            <a:spLocks/>
          </p:cNvSpPr>
          <p:nvPr/>
        </p:nvSpPr>
        <p:spPr>
          <a:xfrm>
            <a:off x="823938" y="5022722"/>
            <a:ext cx="7590718" cy="32363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350" b="1" i="0" u="none" strike="noStrike" cap="none" spc="0" baseline="0" dirty="0">
                <a:ln>
                  <a:noFill/>
                </a:ln>
                <a:solidFill>
                  <a:srgbClr val="AAD0F6"/>
                </a:solidFill>
                <a:uFillTx/>
                <a:latin typeface="+mn-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spcBef>
                <a:spcPts val="0"/>
              </a:spcBef>
              <a:spcAft>
                <a:spcPts val="0"/>
              </a:spcAft>
            </a:pPr>
            <a:r>
              <a:rPr lang="en-US" sz="1100" b="0" kern="0" dirty="0">
                <a:solidFill>
                  <a:schemeClr val="bg1"/>
                </a:solidFill>
              </a:rPr>
              <a:t>In all subsequent periods after lagging their benchmarks, these funds exceeded their benchmarks by an annualized </a:t>
            </a:r>
            <a:r>
              <a:rPr lang="en-US" sz="1100" kern="0" dirty="0">
                <a:solidFill>
                  <a:schemeClr val="bg1"/>
                </a:solidFill>
              </a:rPr>
              <a:t>139 bps and 165 bps in 3- and 5-year periods,</a:t>
            </a:r>
            <a:r>
              <a:rPr lang="en-US" sz="1100" b="0" kern="0" dirty="0">
                <a:solidFill>
                  <a:schemeClr val="bg1"/>
                </a:solidFill>
              </a:rPr>
              <a:t> respectively.</a:t>
            </a:r>
          </a:p>
        </p:txBody>
      </p:sp>
      <p:sp>
        <p:nvSpPr>
          <p:cNvPr id="5" name="Slide Number Placeholder 4">
            <a:extLst>
              <a:ext uri="{FF2B5EF4-FFF2-40B4-BE49-F238E27FC236}">
                <a16:creationId xmlns:a16="http://schemas.microsoft.com/office/drawing/2014/main" id="{E8F0EAE4-F0DC-7AC1-F67B-4D186D6C5FAB}"/>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30</a:t>
            </a:fld>
            <a:endParaRPr lang="en-MX" dirty="0"/>
          </a:p>
        </p:txBody>
      </p:sp>
      <p:sp>
        <p:nvSpPr>
          <p:cNvPr id="10" name="Text Placeholder 6">
            <a:extLst>
              <a:ext uri="{FF2B5EF4-FFF2-40B4-BE49-F238E27FC236}">
                <a16:creationId xmlns:a16="http://schemas.microsoft.com/office/drawing/2014/main" id="{18D5FDBE-25B9-D44E-1E14-4BC851F7955B}"/>
              </a:ext>
              <a:ext uri="{C183D7F6-B498-43B3-948B-1728B52AA6E4}">
                <adec:decorative xmlns:adec="http://schemas.microsoft.com/office/drawing/2017/decorative" val="1"/>
              </a:ext>
            </a:extLst>
          </p:cNvPr>
          <p:cNvSpPr txBox="1">
            <a:spLocks/>
          </p:cNvSpPr>
          <p:nvPr/>
        </p:nvSpPr>
        <p:spPr>
          <a:xfrm>
            <a:off x="1224875" y="2638149"/>
            <a:ext cx="1545199" cy="119984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0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spcBef>
                <a:spcPts val="0"/>
              </a:spcBef>
              <a:spcAft>
                <a:spcPts val="0"/>
              </a:spcAft>
            </a:pPr>
            <a:r>
              <a:rPr lang="en-US" sz="1400" kern="0" spc="0" dirty="0">
                <a:solidFill>
                  <a:schemeClr val="bg1"/>
                </a:solidFill>
              </a:rPr>
              <a:t>Lagged benchmark only </a:t>
            </a:r>
          </a:p>
          <a:p>
            <a:pPr algn="ctr">
              <a:spcBef>
                <a:spcPts val="0"/>
              </a:spcBef>
              <a:spcAft>
                <a:spcPts val="0"/>
              </a:spcAft>
            </a:pPr>
            <a:r>
              <a:rPr lang="en-US" sz="3200" b="1" kern="0" spc="0" dirty="0">
                <a:solidFill>
                  <a:schemeClr val="bg1"/>
                </a:solidFill>
              </a:rPr>
              <a:t>~1/3 </a:t>
            </a:r>
          </a:p>
          <a:p>
            <a:pPr algn="ctr">
              <a:spcBef>
                <a:spcPts val="0"/>
              </a:spcBef>
              <a:spcAft>
                <a:spcPts val="0"/>
              </a:spcAft>
            </a:pPr>
            <a:r>
              <a:rPr lang="en-US" sz="1400" kern="0" spc="0" dirty="0">
                <a:solidFill>
                  <a:schemeClr val="bg1"/>
                </a:solidFill>
              </a:rPr>
              <a:t>of the time</a:t>
            </a:r>
          </a:p>
        </p:txBody>
      </p:sp>
      <p:sp>
        <p:nvSpPr>
          <p:cNvPr id="11" name="Text Placeholder 6">
            <a:extLst>
              <a:ext uri="{FF2B5EF4-FFF2-40B4-BE49-F238E27FC236}">
                <a16:creationId xmlns:a16="http://schemas.microsoft.com/office/drawing/2014/main" id="{AE043B37-1183-D96C-7364-5E377DFA0E61}"/>
              </a:ext>
              <a:ext uri="{C183D7F6-B498-43B3-948B-1728B52AA6E4}">
                <adec:decorative xmlns:adec="http://schemas.microsoft.com/office/drawing/2017/decorative" val="1"/>
              </a:ext>
            </a:extLst>
          </p:cNvPr>
          <p:cNvSpPr txBox="1">
            <a:spLocks/>
          </p:cNvSpPr>
          <p:nvPr/>
        </p:nvSpPr>
        <p:spPr>
          <a:xfrm>
            <a:off x="6610388" y="2638149"/>
            <a:ext cx="1259698" cy="119984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US" sz="1400" b="0" dirty="0">
                <a:solidFill>
                  <a:schemeClr val="bg1"/>
                </a:solidFill>
              </a:rPr>
              <a:t>Beat benchmark in </a:t>
            </a:r>
          </a:p>
          <a:p>
            <a:pPr algn="ctr"/>
            <a:r>
              <a:rPr lang="en-US" sz="3200" dirty="0">
                <a:solidFill>
                  <a:schemeClr val="bg1"/>
                </a:solidFill>
              </a:rPr>
              <a:t>~2/3 </a:t>
            </a:r>
          </a:p>
          <a:p>
            <a:pPr algn="ctr"/>
            <a:r>
              <a:rPr lang="en-US" sz="1400" b="0" dirty="0">
                <a:solidFill>
                  <a:schemeClr val="bg1"/>
                </a:solidFill>
              </a:rPr>
              <a:t>of subsequent periods</a:t>
            </a:r>
          </a:p>
        </p:txBody>
      </p:sp>
      <p:grpSp>
        <p:nvGrpSpPr>
          <p:cNvPr id="12" name="Group 11">
            <a:extLst>
              <a:ext uri="{FF2B5EF4-FFF2-40B4-BE49-F238E27FC236}">
                <a16:creationId xmlns:a16="http://schemas.microsoft.com/office/drawing/2014/main" id="{485EFB36-4A9F-B97A-15F3-5251033F5EB3}"/>
              </a:ext>
              <a:ext uri="{C183D7F6-B498-43B3-948B-1728B52AA6E4}">
                <adec:decorative xmlns:adec="http://schemas.microsoft.com/office/drawing/2017/decorative" val="1"/>
              </a:ext>
            </a:extLst>
          </p:cNvPr>
          <p:cNvGrpSpPr/>
          <p:nvPr/>
        </p:nvGrpSpPr>
        <p:grpSpPr>
          <a:xfrm>
            <a:off x="3849254" y="3142802"/>
            <a:ext cx="1396075" cy="550006"/>
            <a:chOff x="5577183" y="3330129"/>
            <a:chExt cx="1448830" cy="570789"/>
          </a:xfrm>
        </p:grpSpPr>
        <p:sp>
          <p:nvSpPr>
            <p:cNvPr id="13" name="L-Shape 12">
              <a:extLst>
                <a:ext uri="{FF2B5EF4-FFF2-40B4-BE49-F238E27FC236}">
                  <a16:creationId xmlns:a16="http://schemas.microsoft.com/office/drawing/2014/main" id="{A9B20415-1BF4-41F0-0C92-C31EFD3720DE}"/>
                </a:ext>
              </a:extLst>
            </p:cNvPr>
            <p:cNvSpPr/>
            <p:nvPr/>
          </p:nvSpPr>
          <p:spPr>
            <a:xfrm rot="13500000">
              <a:off x="6455224" y="3330129"/>
              <a:ext cx="570789" cy="570789"/>
            </a:xfrm>
            <a:prstGeom prst="corner">
              <a:avLst>
                <a:gd name="adj1" fmla="val 22181"/>
                <a:gd name="adj2" fmla="val 21576"/>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4" name="L-Shape 13">
              <a:extLst>
                <a:ext uri="{FF2B5EF4-FFF2-40B4-BE49-F238E27FC236}">
                  <a16:creationId xmlns:a16="http://schemas.microsoft.com/office/drawing/2014/main" id="{89EB4DB6-5F5E-2125-19E0-3B6760BF1D08}"/>
                </a:ext>
              </a:extLst>
            </p:cNvPr>
            <p:cNvSpPr/>
            <p:nvPr/>
          </p:nvSpPr>
          <p:spPr>
            <a:xfrm rot="13500000">
              <a:off x="6192775" y="3388518"/>
              <a:ext cx="454010" cy="454010"/>
            </a:xfrm>
            <a:prstGeom prst="corner">
              <a:avLst>
                <a:gd name="adj1" fmla="val 28844"/>
                <a:gd name="adj2" fmla="val 28239"/>
              </a:avLst>
            </a:prstGeom>
            <a:solidFill>
              <a:srgbClr val="02A88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5" name="L-Shape 14">
              <a:extLst>
                <a:ext uri="{FF2B5EF4-FFF2-40B4-BE49-F238E27FC236}">
                  <a16:creationId xmlns:a16="http://schemas.microsoft.com/office/drawing/2014/main" id="{8F956CEA-457D-E7E9-F583-D874C73B39D3}"/>
                </a:ext>
              </a:extLst>
            </p:cNvPr>
            <p:cNvSpPr/>
            <p:nvPr/>
          </p:nvSpPr>
          <p:spPr>
            <a:xfrm rot="13500000">
              <a:off x="5882957" y="3442258"/>
              <a:ext cx="387732" cy="387732"/>
            </a:xfrm>
            <a:prstGeom prst="corner">
              <a:avLst>
                <a:gd name="adj1" fmla="val 29983"/>
                <a:gd name="adj2" fmla="val 27427"/>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6" name="L-Shape 15">
              <a:extLst>
                <a:ext uri="{FF2B5EF4-FFF2-40B4-BE49-F238E27FC236}">
                  <a16:creationId xmlns:a16="http://schemas.microsoft.com/office/drawing/2014/main" id="{14EBEC25-4548-14F0-3A08-5398BE5FD2BA}"/>
                </a:ext>
              </a:extLst>
            </p:cNvPr>
            <p:cNvSpPr/>
            <p:nvPr/>
          </p:nvSpPr>
          <p:spPr>
            <a:xfrm rot="13500000">
              <a:off x="5577183" y="3499308"/>
              <a:ext cx="339477" cy="339477"/>
            </a:xfrm>
            <a:prstGeom prst="corner">
              <a:avLst>
                <a:gd name="adj1" fmla="val 33319"/>
                <a:gd name="adj2" fmla="val 30487"/>
              </a:avLst>
            </a:prstGeom>
            <a:solidFill>
              <a:srgbClr val="2A8BE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sp>
        <p:nvSpPr>
          <p:cNvPr id="17" name="Footer Placeholder 4">
            <a:extLst>
              <a:ext uri="{FF2B5EF4-FFF2-40B4-BE49-F238E27FC236}">
                <a16:creationId xmlns:a16="http://schemas.microsoft.com/office/drawing/2014/main" id="{6376F498-0327-F87C-E5B6-BE8D57092028}"/>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solidFill>
                  <a:schemeClr val="bg1"/>
                </a:solidFill>
              </a:rPr>
              <a:t>Sources: Capital Group, Morningstar. As of 6/30/26. Bps: basis points. In 3-year periods, these funds lagged their benchmarks 36% of the time, and in subsequent periods outperformed 60% of the time. In 5-year periods, these funds lagged their benchmarks 31% of the time, and in subsequent periods outperformed 63% of the time. This analysis is based on Class F-2 shares at net asset value and includes all the equity-focused American Funds® mutual funds with 36 or more available rolling monthly 10-year return observations, from which we deem to be sufficient to draw relevant statistical observations. Start date is January 2, 1934, with subsequent funds added with their inception dates. Past results are not predictive of results in future periods.</a:t>
            </a:r>
          </a:p>
        </p:txBody>
      </p:sp>
    </p:spTree>
    <p:extLst>
      <p:ext uri="{BB962C8B-B14F-4D97-AF65-F5344CB8AC3E}">
        <p14:creationId xmlns:p14="http://schemas.microsoft.com/office/powerpoint/2010/main" val="215648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E89EDAB-BAE0-D119-860D-78D6FA22D63C}"/>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DEE65192-A1BE-9409-B985-F23D1961E9C5}"/>
              </a:ext>
            </a:extLst>
          </p:cNvPr>
          <p:cNvSpPr>
            <a:spLocks noGrp="1"/>
          </p:cNvSpPr>
          <p:nvPr>
            <p:ph type="title"/>
          </p:nvPr>
        </p:nvSpPr>
        <p:spPr/>
        <p:txBody>
          <a:bodyPr/>
          <a:lstStyle/>
          <a:p>
            <a:r>
              <a:rPr lang="en-US" dirty="0"/>
              <a:t>How Capital Group has delivered</a:t>
            </a:r>
            <a:endParaRPr lang="en-MX" dirty="0"/>
          </a:p>
        </p:txBody>
      </p:sp>
      <p:sp>
        <p:nvSpPr>
          <p:cNvPr id="7" name="Rectangle 6">
            <a:extLst>
              <a:ext uri="{FF2B5EF4-FFF2-40B4-BE49-F238E27FC236}">
                <a16:creationId xmlns:a16="http://schemas.microsoft.com/office/drawing/2014/main" id="{32479D7F-6AB0-B925-C088-E3444DFCB1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885" y="1492720"/>
            <a:ext cx="9171696" cy="3789474"/>
          </a:xfrm>
          <a:prstGeom prst="rect">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nvGrpSpPr>
          <p:cNvPr id="8" name="Group 7">
            <a:extLst>
              <a:ext uri="{FF2B5EF4-FFF2-40B4-BE49-F238E27FC236}">
                <a16:creationId xmlns:a16="http://schemas.microsoft.com/office/drawing/2014/main" id="{A97D9022-8504-AC66-BD28-567C5E77E637}"/>
              </a:ext>
              <a:ext uri="{C183D7F6-B498-43B3-948B-1728B52AA6E4}">
                <adec:decorative xmlns:adec="http://schemas.microsoft.com/office/drawing/2017/decorative" val="1"/>
              </a:ext>
            </a:extLst>
          </p:cNvPr>
          <p:cNvGrpSpPr/>
          <p:nvPr/>
        </p:nvGrpSpPr>
        <p:grpSpPr>
          <a:xfrm>
            <a:off x="4463836" y="1403285"/>
            <a:ext cx="3992363" cy="1159992"/>
            <a:chOff x="6840800" y="1291420"/>
            <a:chExt cx="4554082" cy="1323201"/>
          </a:xfrm>
        </p:grpSpPr>
        <p:grpSp>
          <p:nvGrpSpPr>
            <p:cNvPr id="9" name="Group 8">
              <a:extLst>
                <a:ext uri="{FF2B5EF4-FFF2-40B4-BE49-F238E27FC236}">
                  <a16:creationId xmlns:a16="http://schemas.microsoft.com/office/drawing/2014/main" id="{5789A319-8C0C-6BED-1AD4-06729FF57F13}"/>
                </a:ext>
              </a:extLst>
            </p:cNvPr>
            <p:cNvGrpSpPr/>
            <p:nvPr/>
          </p:nvGrpSpPr>
          <p:grpSpPr>
            <a:xfrm>
              <a:off x="8493494" y="1291420"/>
              <a:ext cx="1323201" cy="1323201"/>
              <a:chOff x="8012435" y="-83628"/>
              <a:chExt cx="1445232" cy="1445232"/>
            </a:xfrm>
          </p:grpSpPr>
          <p:sp>
            <p:nvSpPr>
              <p:cNvPr id="16" name="Oval 15">
                <a:extLst>
                  <a:ext uri="{FF2B5EF4-FFF2-40B4-BE49-F238E27FC236}">
                    <a16:creationId xmlns:a16="http://schemas.microsoft.com/office/drawing/2014/main" id="{8FD46681-DEAE-D4A6-ECF2-97BC30B33E22}"/>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7" name="Oval 16">
                <a:extLst>
                  <a:ext uri="{FF2B5EF4-FFF2-40B4-BE49-F238E27FC236}">
                    <a16:creationId xmlns:a16="http://schemas.microsoft.com/office/drawing/2014/main" id="{F422DA81-6325-0256-A02E-B6CF0CCFF379}"/>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0" name="Group 9">
              <a:extLst>
                <a:ext uri="{FF2B5EF4-FFF2-40B4-BE49-F238E27FC236}">
                  <a16:creationId xmlns:a16="http://schemas.microsoft.com/office/drawing/2014/main" id="{4BC50836-8813-0EAC-6715-F56350386F55}"/>
                </a:ext>
              </a:extLst>
            </p:cNvPr>
            <p:cNvGrpSpPr/>
            <p:nvPr/>
          </p:nvGrpSpPr>
          <p:grpSpPr>
            <a:xfrm>
              <a:off x="10071681" y="1291420"/>
              <a:ext cx="1323201" cy="1323201"/>
              <a:chOff x="8012435" y="-83628"/>
              <a:chExt cx="1445232" cy="1445232"/>
            </a:xfrm>
          </p:grpSpPr>
          <p:sp>
            <p:nvSpPr>
              <p:cNvPr id="14" name="Oval 13">
                <a:extLst>
                  <a:ext uri="{FF2B5EF4-FFF2-40B4-BE49-F238E27FC236}">
                    <a16:creationId xmlns:a16="http://schemas.microsoft.com/office/drawing/2014/main" id="{5E3D4EBF-C390-6AEA-8637-6E188A9C267A}"/>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5" name="Oval 14">
                <a:extLst>
                  <a:ext uri="{FF2B5EF4-FFF2-40B4-BE49-F238E27FC236}">
                    <a16:creationId xmlns:a16="http://schemas.microsoft.com/office/drawing/2014/main" id="{9DB45056-119D-FE44-6443-087869260970}"/>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1" name="Group 10">
              <a:extLst>
                <a:ext uri="{FF2B5EF4-FFF2-40B4-BE49-F238E27FC236}">
                  <a16:creationId xmlns:a16="http://schemas.microsoft.com/office/drawing/2014/main" id="{E48FD009-C0F5-3CE3-97BC-5E6BB240B3BD}"/>
                </a:ext>
              </a:extLst>
            </p:cNvPr>
            <p:cNvGrpSpPr/>
            <p:nvPr/>
          </p:nvGrpSpPr>
          <p:grpSpPr>
            <a:xfrm>
              <a:off x="6840800" y="1291420"/>
              <a:ext cx="1323201" cy="1323201"/>
              <a:chOff x="8012435" y="-83628"/>
              <a:chExt cx="1445232" cy="1445232"/>
            </a:xfrm>
          </p:grpSpPr>
          <p:sp>
            <p:nvSpPr>
              <p:cNvPr id="12" name="Oval 11">
                <a:extLst>
                  <a:ext uri="{FF2B5EF4-FFF2-40B4-BE49-F238E27FC236}">
                    <a16:creationId xmlns:a16="http://schemas.microsoft.com/office/drawing/2014/main" id="{05EEE999-E09E-7F83-B3C1-3E4E52D83FF6}"/>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3" name="Oval 12">
                <a:extLst>
                  <a:ext uri="{FF2B5EF4-FFF2-40B4-BE49-F238E27FC236}">
                    <a16:creationId xmlns:a16="http://schemas.microsoft.com/office/drawing/2014/main" id="{69A93DF5-C85B-F32B-12D6-6665C1D0B378}"/>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sp>
        <p:nvSpPr>
          <p:cNvPr id="18" name="Text Placeholder 6">
            <a:extLst>
              <a:ext uri="{FF2B5EF4-FFF2-40B4-BE49-F238E27FC236}">
                <a16:creationId xmlns:a16="http://schemas.microsoft.com/office/drawing/2014/main" id="{EC17A698-E32E-FA15-2547-2B76D0FCACD1}"/>
              </a:ext>
            </a:extLst>
          </p:cNvPr>
          <p:cNvSpPr txBox="1">
            <a:spLocks/>
          </p:cNvSpPr>
          <p:nvPr/>
        </p:nvSpPr>
        <p:spPr>
          <a:xfrm>
            <a:off x="442944" y="1618191"/>
            <a:ext cx="3834335" cy="150725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0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nSpc>
                <a:spcPts val="2580"/>
              </a:lnSpc>
            </a:pPr>
            <a:r>
              <a:rPr lang="en-US" sz="1400" kern="0" spc="0" dirty="0">
                <a:solidFill>
                  <a:schemeClr val="bg1"/>
                </a:solidFill>
              </a:rPr>
              <a:t>Capital Group’s American Funds</a:t>
            </a:r>
            <a:r>
              <a:rPr lang="en-US" sz="1400" kern="0" spc="0" baseline="30000" dirty="0">
                <a:solidFill>
                  <a:schemeClr val="bg1"/>
                </a:solidFill>
              </a:rPr>
              <a:t>®</a:t>
            </a:r>
            <a:r>
              <a:rPr lang="en-US" sz="1400" kern="0" spc="0" dirty="0">
                <a:solidFill>
                  <a:schemeClr val="bg1"/>
                </a:solidFill>
              </a:rPr>
              <a:t> equity-focused mutual funds have outpaced their benchmarks over their respective lifetimes during most 10-, 20- and 30-year rolling periods on average</a:t>
            </a:r>
            <a:r>
              <a:rPr lang="en-US" sz="1400" kern="0" spc="0" baseline="30000" dirty="0">
                <a:solidFill>
                  <a:schemeClr val="bg1"/>
                </a:solidFill>
              </a:rPr>
              <a:t>*</a:t>
            </a:r>
            <a:r>
              <a:rPr lang="en-US" sz="1400" kern="0" spc="0" dirty="0">
                <a:solidFill>
                  <a:schemeClr val="bg1"/>
                </a:solidFill>
              </a:rPr>
              <a:t>:</a:t>
            </a:r>
          </a:p>
        </p:txBody>
      </p:sp>
      <p:graphicFrame>
        <p:nvGraphicFramePr>
          <p:cNvPr id="19" name="Chart Placeholder 10" descr="A series of pie charts show the success rates for Capital Group American Funds equity-focused funds, over rolling monthly periods from January 1, 1934, to December 31, 2025. For 10-year, 20-year and 30-year periods, Capital Group American Funds equity-focused mutual funds had a success rate of 71%, 86% and 93%, respectively. Logo. The Capital System, trademark symbol.">
            <a:extLst>
              <a:ext uri="{FF2B5EF4-FFF2-40B4-BE49-F238E27FC236}">
                <a16:creationId xmlns:a16="http://schemas.microsoft.com/office/drawing/2014/main" id="{BB60026B-9D7A-BFBC-FA4C-FBCE75016173}"/>
              </a:ext>
            </a:extLst>
          </p:cNvPr>
          <p:cNvGraphicFramePr>
            <a:graphicFrameLocks/>
          </p:cNvGraphicFramePr>
          <p:nvPr>
            <p:extLst>
              <p:ext uri="{D42A27DB-BD31-4B8C-83A1-F6EECF244321}">
                <p14:modId xmlns:p14="http://schemas.microsoft.com/office/powerpoint/2010/main" val="2170163098"/>
              </p:ext>
            </p:extLst>
          </p:nvPr>
        </p:nvGraphicFramePr>
        <p:xfrm>
          <a:off x="3931300" y="1194039"/>
          <a:ext cx="2223154" cy="1586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Placeholder 10">
            <a:extLst>
              <a:ext uri="{FF2B5EF4-FFF2-40B4-BE49-F238E27FC236}">
                <a16:creationId xmlns:a16="http://schemas.microsoft.com/office/drawing/2014/main" id="{01EE1D78-7283-46B5-305F-8DCF6BF7F8C4}"/>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895545232"/>
              </p:ext>
            </p:extLst>
          </p:nvPr>
        </p:nvGraphicFramePr>
        <p:xfrm>
          <a:off x="5375627" y="1194039"/>
          <a:ext cx="2223154" cy="15865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Placeholder 10">
            <a:extLst>
              <a:ext uri="{FF2B5EF4-FFF2-40B4-BE49-F238E27FC236}">
                <a16:creationId xmlns:a16="http://schemas.microsoft.com/office/drawing/2014/main" id="{D6DC3B1A-F10A-BAD3-AA4C-FFE57A38B1A8}"/>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4050298339"/>
              </p:ext>
            </p:extLst>
          </p:nvPr>
        </p:nvGraphicFramePr>
        <p:xfrm>
          <a:off x="6766258" y="1194039"/>
          <a:ext cx="2223154" cy="1586541"/>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 Placeholder 36">
            <a:extLst>
              <a:ext uri="{FF2B5EF4-FFF2-40B4-BE49-F238E27FC236}">
                <a16:creationId xmlns:a16="http://schemas.microsoft.com/office/drawing/2014/main" id="{7360C0ED-49E5-A68D-EC16-F5F3C11442E3}"/>
              </a:ext>
            </a:extLst>
          </p:cNvPr>
          <p:cNvSpPr txBox="1">
            <a:spLocks/>
          </p:cNvSpPr>
          <p:nvPr/>
        </p:nvSpPr>
        <p:spPr>
          <a:xfrm>
            <a:off x="2657700" y="3620533"/>
            <a:ext cx="6331712" cy="1299229"/>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ts val="0"/>
              </a:spcBef>
              <a:spcAft>
                <a:spcPts val="1800"/>
              </a:spcAft>
            </a:pPr>
            <a:r>
              <a:rPr lang="en-US" kern="0" dirty="0">
                <a:solidFill>
                  <a:schemeClr val="bg1"/>
                </a:solidFill>
              </a:rPr>
              <a:t>“The Capital System was not designed for easy markets.   </a:t>
            </a:r>
            <a:br>
              <a:rPr lang="en-US" kern="0" dirty="0">
                <a:solidFill>
                  <a:schemeClr val="bg1"/>
                </a:solidFill>
              </a:rPr>
            </a:br>
            <a:r>
              <a:rPr lang="en-US" kern="0" dirty="0">
                <a:solidFill>
                  <a:schemeClr val="bg1"/>
                </a:solidFill>
              </a:rPr>
              <a:t> It was designed for markets like this one.”</a:t>
            </a:r>
          </a:p>
          <a:p>
            <a:pPr>
              <a:spcBef>
                <a:spcPts val="0"/>
              </a:spcBef>
              <a:spcAft>
                <a:spcPts val="0"/>
              </a:spcAft>
            </a:pPr>
            <a:r>
              <a:rPr lang="en-US" sz="1200" b="1" kern="0" dirty="0">
                <a:solidFill>
                  <a:schemeClr val="bg1"/>
                </a:solidFill>
              </a:rPr>
              <a:t>Martin Romo</a:t>
            </a:r>
          </a:p>
          <a:p>
            <a:pPr>
              <a:spcBef>
                <a:spcPts val="0"/>
              </a:spcBef>
              <a:spcAft>
                <a:spcPts val="0"/>
              </a:spcAft>
            </a:pPr>
            <a:r>
              <a:rPr lang="en-US" sz="1200" kern="0" dirty="0">
                <a:solidFill>
                  <a:schemeClr val="bg1"/>
                </a:solidFill>
              </a:rPr>
              <a:t>Chair and chief investment officer</a:t>
            </a:r>
          </a:p>
        </p:txBody>
      </p:sp>
      <p:sp>
        <p:nvSpPr>
          <p:cNvPr id="24" name="Text Placeholder 6">
            <a:extLst>
              <a:ext uri="{FF2B5EF4-FFF2-40B4-BE49-F238E27FC236}">
                <a16:creationId xmlns:a16="http://schemas.microsoft.com/office/drawing/2014/main" id="{34944113-C4D0-8161-4A80-EF236761B6FC}"/>
              </a:ext>
              <a:ext uri="{C183D7F6-B498-43B3-948B-1728B52AA6E4}">
                <adec:decorative xmlns:adec="http://schemas.microsoft.com/office/drawing/2017/decorative" val="1"/>
              </a:ext>
            </a:extLst>
          </p:cNvPr>
          <p:cNvSpPr txBox="1">
            <a:spLocks/>
          </p:cNvSpPr>
          <p:nvPr/>
        </p:nvSpPr>
        <p:spPr>
          <a:xfrm>
            <a:off x="4830875" y="1882681"/>
            <a:ext cx="512310" cy="22136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a:solidFill>
                  <a:schemeClr val="bg1"/>
                </a:solidFill>
                <a:latin typeface="AvenirNext LT Com Regular" panose="020B0503020202020204" pitchFamily="34" charset="0"/>
              </a:rPr>
              <a:t>71%</a:t>
            </a:r>
          </a:p>
        </p:txBody>
      </p:sp>
      <p:sp>
        <p:nvSpPr>
          <p:cNvPr id="22" name="Oval 21">
            <a:extLst>
              <a:ext uri="{FF2B5EF4-FFF2-40B4-BE49-F238E27FC236}">
                <a16:creationId xmlns:a16="http://schemas.microsoft.com/office/drawing/2014/main" id="{8B160DEC-B9C3-7B68-55FA-672FB4FD9C8A}"/>
              </a:ext>
              <a:ext uri="{C183D7F6-B498-43B3-948B-1728B52AA6E4}">
                <adec:decorative xmlns:adec="http://schemas.microsoft.com/office/drawing/2017/decorative" val="1"/>
              </a:ext>
            </a:extLst>
          </p:cNvPr>
          <p:cNvSpPr/>
          <p:nvPr/>
        </p:nvSpPr>
        <p:spPr>
          <a:xfrm>
            <a:off x="455554" y="3688354"/>
            <a:ext cx="1812957" cy="1812957"/>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pic>
        <p:nvPicPr>
          <p:cNvPr id="25" name="Picture 24" descr="Logo. The Capital System, trademark symbol.">
            <a:extLst>
              <a:ext uri="{FF2B5EF4-FFF2-40B4-BE49-F238E27FC236}">
                <a16:creationId xmlns:a16="http://schemas.microsoft.com/office/drawing/2014/main" id="{6E1D5450-05F3-DF7E-8350-508903D449EF}"/>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0886" y="3292815"/>
            <a:ext cx="2721429" cy="2721429"/>
          </a:xfrm>
          <a:prstGeom prst="rect">
            <a:avLst/>
          </a:prstGeom>
        </p:spPr>
      </p:pic>
      <p:sp>
        <p:nvSpPr>
          <p:cNvPr id="26" name="TextBox 25">
            <a:extLst>
              <a:ext uri="{FF2B5EF4-FFF2-40B4-BE49-F238E27FC236}">
                <a16:creationId xmlns:a16="http://schemas.microsoft.com/office/drawing/2014/main" id="{E14272EB-D8ED-EEB0-3BD3-83145D6279A7}"/>
              </a:ext>
            </a:extLst>
          </p:cNvPr>
          <p:cNvSpPr txBox="1"/>
          <p:nvPr/>
        </p:nvSpPr>
        <p:spPr>
          <a:xfrm>
            <a:off x="2657700" y="5021901"/>
            <a:ext cx="1800000" cy="461665"/>
          </a:xfrm>
          <a:prstGeom prst="rect">
            <a:avLst/>
          </a:prstGeom>
          <a:solidFill>
            <a:srgbClr val="FFFFFF"/>
          </a:solidFill>
          <a:ln w="19050">
            <a:solidFill>
              <a:srgbClr val="008074"/>
            </a:solidFill>
            <a:miter lim="400000"/>
          </a:ln>
        </p:spPr>
        <p:txBody>
          <a:bodyPr wrap="square" lIns="0" tIns="137160" rIns="0" bIns="137160" rtlCol="0">
            <a:spAutoFit/>
          </a:bodyPr>
          <a:lstStyle/>
          <a:p>
            <a:pPr algn="ctr"/>
            <a:r>
              <a:rPr lang="en-US" sz="1200" b="1" dirty="0">
                <a:solidFill>
                  <a:srgbClr val="008074"/>
                </a:solidFill>
                <a:latin typeface="AvenirNext LT Com Regular" panose="020B0503020202020204" pitchFamily="34" charset="0"/>
              </a:rPr>
              <a:t>A long-term view</a:t>
            </a:r>
          </a:p>
        </p:txBody>
      </p:sp>
      <p:sp>
        <p:nvSpPr>
          <p:cNvPr id="27" name="TextBox 26">
            <a:extLst>
              <a:ext uri="{FF2B5EF4-FFF2-40B4-BE49-F238E27FC236}">
                <a16:creationId xmlns:a16="http://schemas.microsoft.com/office/drawing/2014/main" id="{0E306F4B-AE92-B9F6-19FB-7D6D56B41E92}"/>
              </a:ext>
            </a:extLst>
          </p:cNvPr>
          <p:cNvSpPr txBox="1"/>
          <p:nvPr/>
        </p:nvSpPr>
        <p:spPr>
          <a:xfrm>
            <a:off x="4784824" y="5021901"/>
            <a:ext cx="1800000" cy="461665"/>
          </a:xfrm>
          <a:prstGeom prst="rect">
            <a:avLst/>
          </a:prstGeom>
          <a:solidFill>
            <a:srgbClr val="FFFFFF"/>
          </a:solidFill>
          <a:ln w="19050">
            <a:solidFill>
              <a:srgbClr val="083469"/>
            </a:solidFill>
            <a:miter lim="400000"/>
          </a:ln>
        </p:spPr>
        <p:txBody>
          <a:bodyPr wrap="square" lIns="0" tIns="137160" rIns="0" bIns="137160" rtlCol="0">
            <a:spAutoFit/>
          </a:bodyPr>
          <a:lstStyle/>
          <a:p>
            <a:pPr algn="ctr"/>
            <a:r>
              <a:rPr lang="en-US" sz="1200" b="1">
                <a:solidFill>
                  <a:srgbClr val="083469"/>
                </a:solidFill>
                <a:latin typeface="AvenirNext LT Com Regular" panose="020B0503020202020204" pitchFamily="34" charset="0"/>
              </a:rPr>
              <a:t>Collaborative research</a:t>
            </a:r>
          </a:p>
        </p:txBody>
      </p:sp>
      <p:sp>
        <p:nvSpPr>
          <p:cNvPr id="28" name="TextBox 27">
            <a:extLst>
              <a:ext uri="{FF2B5EF4-FFF2-40B4-BE49-F238E27FC236}">
                <a16:creationId xmlns:a16="http://schemas.microsoft.com/office/drawing/2014/main" id="{E81E02C7-B30A-779B-4808-B916F9506E8C}"/>
              </a:ext>
            </a:extLst>
          </p:cNvPr>
          <p:cNvSpPr txBox="1"/>
          <p:nvPr/>
        </p:nvSpPr>
        <p:spPr>
          <a:xfrm>
            <a:off x="6911947" y="5021901"/>
            <a:ext cx="1800000" cy="461665"/>
          </a:xfrm>
          <a:prstGeom prst="rect">
            <a:avLst/>
          </a:prstGeom>
          <a:solidFill>
            <a:srgbClr val="FFFFFF"/>
          </a:solidFill>
          <a:ln w="19050">
            <a:solidFill>
              <a:srgbClr val="0068AE"/>
            </a:solidFill>
            <a:miter lim="400000"/>
          </a:ln>
        </p:spPr>
        <p:txBody>
          <a:bodyPr wrap="square" lIns="0" tIns="137160" rIns="0" bIns="137160" rtlCol="0">
            <a:spAutoFit/>
          </a:bodyPr>
          <a:lstStyle/>
          <a:p>
            <a:pPr algn="ctr"/>
            <a:r>
              <a:rPr lang="en-US" sz="1200" b="1">
                <a:solidFill>
                  <a:srgbClr val="0068AE"/>
                </a:solidFill>
                <a:latin typeface="AvenirNext LT Com Regular" panose="020B0503020202020204" pitchFamily="34" charset="0"/>
              </a:rPr>
              <a:t> Diverse perspectives</a:t>
            </a:r>
          </a:p>
        </p:txBody>
      </p:sp>
      <p:sp>
        <p:nvSpPr>
          <p:cNvPr id="5" name="Slide Number Placeholder 4">
            <a:extLst>
              <a:ext uri="{FF2B5EF4-FFF2-40B4-BE49-F238E27FC236}">
                <a16:creationId xmlns:a16="http://schemas.microsoft.com/office/drawing/2014/main" id="{8B8312EC-3C3E-8FDA-3171-63AFFCF736C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31</a:t>
            </a:fld>
            <a:endParaRPr lang="en-MX" sz="1000" dirty="0"/>
          </a:p>
        </p:txBody>
      </p:sp>
      <p:sp>
        <p:nvSpPr>
          <p:cNvPr id="29" name="Text Placeholder 6">
            <a:extLst>
              <a:ext uri="{FF2B5EF4-FFF2-40B4-BE49-F238E27FC236}">
                <a16:creationId xmlns:a16="http://schemas.microsoft.com/office/drawing/2014/main" id="{190FB6E0-7660-5EBA-B2EF-01D522AA0794}"/>
              </a:ext>
              <a:ext uri="{C183D7F6-B498-43B3-948B-1728B52AA6E4}">
                <adec:decorative xmlns:adec="http://schemas.microsoft.com/office/drawing/2017/decorative" val="1"/>
              </a:ext>
            </a:extLst>
          </p:cNvPr>
          <p:cNvSpPr txBox="1">
            <a:spLocks/>
          </p:cNvSpPr>
          <p:nvPr/>
        </p:nvSpPr>
        <p:spPr>
          <a:xfrm>
            <a:off x="6238153" y="1882681"/>
            <a:ext cx="512310" cy="22136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a:solidFill>
                  <a:schemeClr val="bg1"/>
                </a:solidFill>
                <a:latin typeface="AvenirNext LT Com Regular" panose="020B0503020202020204" pitchFamily="34" charset="0"/>
              </a:rPr>
              <a:t>86%</a:t>
            </a:r>
          </a:p>
        </p:txBody>
      </p:sp>
      <p:sp>
        <p:nvSpPr>
          <p:cNvPr id="30" name="Text Placeholder 6">
            <a:extLst>
              <a:ext uri="{FF2B5EF4-FFF2-40B4-BE49-F238E27FC236}">
                <a16:creationId xmlns:a16="http://schemas.microsoft.com/office/drawing/2014/main" id="{F91DC351-6EC3-44DC-FE47-EFCBCA3901E3}"/>
              </a:ext>
              <a:ext uri="{C183D7F6-B498-43B3-948B-1728B52AA6E4}">
                <adec:decorative xmlns:adec="http://schemas.microsoft.com/office/drawing/2017/decorative" val="1"/>
              </a:ext>
            </a:extLst>
          </p:cNvPr>
          <p:cNvSpPr txBox="1">
            <a:spLocks/>
          </p:cNvSpPr>
          <p:nvPr/>
        </p:nvSpPr>
        <p:spPr>
          <a:xfrm>
            <a:off x="7627618" y="1882681"/>
            <a:ext cx="512310" cy="22136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a:solidFill>
                  <a:schemeClr val="bg1"/>
                </a:solidFill>
                <a:latin typeface="AvenirNext LT Com Regular" panose="020B0503020202020204" pitchFamily="34" charset="0"/>
              </a:rPr>
              <a:t>93%</a:t>
            </a:r>
          </a:p>
        </p:txBody>
      </p:sp>
      <p:sp>
        <p:nvSpPr>
          <p:cNvPr id="33" name="Text Placeholder 6">
            <a:extLst>
              <a:ext uri="{FF2B5EF4-FFF2-40B4-BE49-F238E27FC236}">
                <a16:creationId xmlns:a16="http://schemas.microsoft.com/office/drawing/2014/main" id="{9E6748D8-6D07-74A4-4EFF-25B68722575D}"/>
              </a:ext>
              <a:ext uri="{C183D7F6-B498-43B3-948B-1728B52AA6E4}">
                <adec:decorative xmlns:adec="http://schemas.microsoft.com/office/drawing/2017/decorative" val="1"/>
              </a:ext>
            </a:extLst>
          </p:cNvPr>
          <p:cNvSpPr txBox="1">
            <a:spLocks/>
          </p:cNvSpPr>
          <p:nvPr/>
        </p:nvSpPr>
        <p:spPr>
          <a:xfrm>
            <a:off x="4624736" y="1139688"/>
            <a:ext cx="836283" cy="18973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dirty="0">
                <a:solidFill>
                  <a:srgbClr val="083469"/>
                </a:solidFill>
                <a:latin typeface="AvenirNext LT Com Regular" panose="020B0503020202020204" pitchFamily="34" charset="0"/>
              </a:rPr>
              <a:t>10-year</a:t>
            </a:r>
          </a:p>
        </p:txBody>
      </p:sp>
      <p:sp>
        <p:nvSpPr>
          <p:cNvPr id="34" name="Text Placeholder 6">
            <a:extLst>
              <a:ext uri="{FF2B5EF4-FFF2-40B4-BE49-F238E27FC236}">
                <a16:creationId xmlns:a16="http://schemas.microsoft.com/office/drawing/2014/main" id="{CF043288-5202-9C2B-F7CD-0D6469CDFE10}"/>
              </a:ext>
              <a:ext uri="{C183D7F6-B498-43B3-948B-1728B52AA6E4}">
                <adec:decorative xmlns:adec="http://schemas.microsoft.com/office/drawing/2017/decorative" val="1"/>
              </a:ext>
            </a:extLst>
          </p:cNvPr>
          <p:cNvSpPr txBox="1">
            <a:spLocks/>
          </p:cNvSpPr>
          <p:nvPr/>
        </p:nvSpPr>
        <p:spPr>
          <a:xfrm>
            <a:off x="6069063" y="1139688"/>
            <a:ext cx="836283" cy="18973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dirty="0">
                <a:solidFill>
                  <a:srgbClr val="083469"/>
                </a:solidFill>
                <a:latin typeface="AvenirNext LT Com Regular" panose="020B0503020202020204" pitchFamily="34" charset="0"/>
              </a:rPr>
              <a:t>20-year</a:t>
            </a:r>
          </a:p>
        </p:txBody>
      </p:sp>
      <p:sp>
        <p:nvSpPr>
          <p:cNvPr id="35" name="Text Placeholder 6">
            <a:extLst>
              <a:ext uri="{FF2B5EF4-FFF2-40B4-BE49-F238E27FC236}">
                <a16:creationId xmlns:a16="http://schemas.microsoft.com/office/drawing/2014/main" id="{2E3DAF97-201F-4BAF-68D9-51DA0CEFF26E}"/>
              </a:ext>
              <a:ext uri="{C183D7F6-B498-43B3-948B-1728B52AA6E4}">
                <adec:decorative xmlns:adec="http://schemas.microsoft.com/office/drawing/2017/decorative" val="1"/>
              </a:ext>
            </a:extLst>
          </p:cNvPr>
          <p:cNvSpPr txBox="1">
            <a:spLocks/>
          </p:cNvSpPr>
          <p:nvPr/>
        </p:nvSpPr>
        <p:spPr>
          <a:xfrm>
            <a:off x="7459694" y="1139688"/>
            <a:ext cx="836283" cy="18973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dirty="0">
                <a:solidFill>
                  <a:srgbClr val="083469"/>
                </a:solidFill>
                <a:latin typeface="AvenirNext LT Com Regular" panose="020B0503020202020204" pitchFamily="34" charset="0"/>
              </a:rPr>
              <a:t>30-year</a:t>
            </a:r>
          </a:p>
        </p:txBody>
      </p:sp>
      <p:sp>
        <p:nvSpPr>
          <p:cNvPr id="3" name="Footer Placeholder 4">
            <a:extLst>
              <a:ext uri="{FF2B5EF4-FFF2-40B4-BE49-F238E27FC236}">
                <a16:creationId xmlns:a16="http://schemas.microsoft.com/office/drawing/2014/main" id="{1BD09E45-2724-637D-5A07-2F12CE1065E6}"/>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Footnote/Important information:</a:t>
            </a:r>
          </a:p>
          <a:p>
            <a:r>
              <a:rPr lang="en-US" dirty="0"/>
              <a:t>Source: Capital Group. As of 12/31/25. *Calculations cover the time frame from January 1934 through December 2025 and are based on rolling monthly periods over each of the existing American Funds equity-focused mutual funds’ respective lifetimes for Class F-2 shares at net asset value.</a:t>
            </a:r>
          </a:p>
        </p:txBody>
      </p:sp>
    </p:spTree>
    <p:extLst>
      <p:ext uri="{BB962C8B-B14F-4D97-AF65-F5344CB8AC3E}">
        <p14:creationId xmlns:p14="http://schemas.microsoft.com/office/powerpoint/2010/main" val="382672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014F-A73F-5D5F-2316-C7642CCA0E93}"/>
            </a:ext>
          </a:extLst>
        </p:cNvPr>
        <p:cNvGrpSpPr/>
        <p:nvPr/>
      </p:nvGrpSpPr>
      <p:grpSpPr>
        <a:xfrm>
          <a:off x="0" y="0"/>
          <a:ext cx="0" cy="0"/>
          <a:chOff x="0" y="0"/>
          <a:chExt cx="0" cy="0"/>
        </a:xfrm>
      </p:grpSpPr>
      <p:sp>
        <p:nvSpPr>
          <p:cNvPr id="66" name="Text Placeholder 65">
            <a:extLst>
              <a:ext uri="{FF2B5EF4-FFF2-40B4-BE49-F238E27FC236}">
                <a16:creationId xmlns:a16="http://schemas.microsoft.com/office/drawing/2014/main" id="{7FA76B37-488A-740E-B91A-1C5999E2DD51}"/>
              </a:ext>
            </a:extLst>
          </p:cNvPr>
          <p:cNvSpPr>
            <a:spLocks noGrp="1"/>
          </p:cNvSpPr>
          <p:nvPr>
            <p:ph type="body" sz="quarter" idx="16"/>
          </p:nvPr>
        </p:nvSpPr>
        <p:spPr/>
        <p:txBody>
          <a:bodyPr/>
          <a:lstStyle/>
          <a:p>
            <a:r>
              <a:rPr lang="en-US"/>
              <a:t>CAPITAL GROUP AT A GLANCE</a:t>
            </a:r>
          </a:p>
        </p:txBody>
      </p:sp>
      <p:sp>
        <p:nvSpPr>
          <p:cNvPr id="4" name="Title 3">
            <a:extLst>
              <a:ext uri="{FF2B5EF4-FFF2-40B4-BE49-F238E27FC236}">
                <a16:creationId xmlns:a16="http://schemas.microsoft.com/office/drawing/2014/main" id="{944674B5-F3A9-7570-F5D6-00D152D61CAF}"/>
              </a:ext>
            </a:extLst>
          </p:cNvPr>
          <p:cNvSpPr>
            <a:spLocks noGrp="1"/>
          </p:cNvSpPr>
          <p:nvPr>
            <p:ph type="title"/>
          </p:nvPr>
        </p:nvSpPr>
        <p:spPr/>
        <p:txBody>
          <a:bodyPr/>
          <a:lstStyle/>
          <a:p>
            <a:r>
              <a:rPr lang="en-US"/>
              <a:t>Passive investing is an active risk</a:t>
            </a:r>
            <a:endParaRPr lang="en-MX"/>
          </a:p>
        </p:txBody>
      </p:sp>
      <p:sp>
        <p:nvSpPr>
          <p:cNvPr id="13" name="Text Placeholder 11">
            <a:extLst>
              <a:ext uri="{FF2B5EF4-FFF2-40B4-BE49-F238E27FC236}">
                <a16:creationId xmlns:a16="http://schemas.microsoft.com/office/drawing/2014/main" id="{F762EB71-BA27-AE24-6B75-092E9076C5EB}"/>
              </a:ext>
            </a:extLst>
          </p:cNvPr>
          <p:cNvSpPr>
            <a:spLocks noGrp="1"/>
          </p:cNvSpPr>
          <p:nvPr/>
        </p:nvSpPr>
        <p:spPr>
          <a:xfrm>
            <a:off x="432054" y="1941326"/>
            <a:ext cx="2447222" cy="849986"/>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indent="-192405">
              <a:lnSpc>
                <a:spcPts val="3000"/>
              </a:lnSpc>
            </a:pPr>
            <a:r>
              <a:rPr lang="en-US" sz="5000" b="1" kern="1200" baseline="-25000">
                <a:solidFill>
                  <a:srgbClr val="083469"/>
                </a:solidFill>
                <a:latin typeface="Arial Narrow" panose="020B0604020202020204" pitchFamily="34" charset="0"/>
                <a:cs typeface="Arial Narrow" panose="020B0604020202020204" pitchFamily="34" charset="0"/>
              </a:rPr>
              <a:t>“</a:t>
            </a:r>
            <a:r>
              <a:rPr lang="en-US" sz="1600">
                <a:solidFill>
                  <a:srgbClr val="083469"/>
                </a:solidFill>
                <a:latin typeface="AvenirNext LT Com Regular" panose="020B0503020202020204" pitchFamily="34" charset="0"/>
              </a:rPr>
              <a:t>An index fund doesn’t assess whether markets are overvalued.</a:t>
            </a:r>
            <a:r>
              <a:rPr lang="en-US" sz="5000" b="1" kern="1200" baseline="-25000">
                <a:solidFill>
                  <a:srgbClr val="083469"/>
                </a:solidFill>
                <a:latin typeface="Arial Narrow" panose="020B0604020202020204" pitchFamily="34" charset="0"/>
                <a:cs typeface="Arial Narrow" panose="020B0604020202020204" pitchFamily="34" charset="0"/>
              </a:rPr>
              <a:t>”</a:t>
            </a:r>
            <a:endParaRPr kumimoji="0" lang="en-US" sz="5000" b="1" u="none" strike="noStrike" kern="0" cap="none" spc="0" normalizeH="0" baseline="-25000" noProof="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5" name="Text Placeholder 28">
            <a:extLst>
              <a:ext uri="{FF2B5EF4-FFF2-40B4-BE49-F238E27FC236}">
                <a16:creationId xmlns:a16="http://schemas.microsoft.com/office/drawing/2014/main" id="{AED33A17-A37C-878E-0AA0-7E8A99FC99D2}"/>
              </a:ext>
            </a:extLst>
          </p:cNvPr>
          <p:cNvSpPr>
            <a:spLocks noGrp="1"/>
          </p:cNvSpPr>
          <p:nvPr/>
        </p:nvSpPr>
        <p:spPr>
          <a:xfrm>
            <a:off x="642752" y="3543660"/>
            <a:ext cx="2447222" cy="729649"/>
          </a:xfrm>
          <a:prstGeom prst="rect">
            <a:avLst/>
          </a:prstGeom>
          <a:ln w="12700">
            <a:miter lim="400000"/>
          </a:ln>
          <a:extLst>
            <a:ext uri="{C572A759-6A51-4108-AA02-DFA0A04FC94B}">
              <ma14:wrappingTextBoxFlag xmlns:lc="http://schemas.openxmlformats.org/drawingml/2006/lockedCanvas" xmlns:ma14="http://schemas.microsoft.com/office/mac/drawingml/2011/main"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ct val="90000"/>
              </a:lnSpc>
              <a:spcAft>
                <a:spcPts val="600"/>
              </a:spcAft>
            </a:pPr>
            <a:r>
              <a:rPr lang="en-US" sz="1200">
                <a:solidFill>
                  <a:srgbClr val="083469"/>
                </a:solidFill>
              </a:rPr>
              <a:t>Jody Jonsson</a:t>
            </a:r>
          </a:p>
          <a:p>
            <a:pPr>
              <a:lnSpc>
                <a:spcPct val="90000"/>
              </a:lnSpc>
              <a:spcAft>
                <a:spcPts val="600"/>
              </a:spcAft>
            </a:pPr>
            <a:r>
              <a:rPr lang="en-US" sz="1200" b="0">
                <a:solidFill>
                  <a:srgbClr val="083469"/>
                </a:solidFill>
              </a:rPr>
              <a:t>Vice chair</a:t>
            </a:r>
          </a:p>
        </p:txBody>
      </p:sp>
      <p:graphicFrame>
        <p:nvGraphicFramePr>
          <p:cNvPr id="16" name="Table 15" descr="Table compares passive and active investment approaches across three investment disciplines. Both passive and active approaches use market indicators, shown by check marks in both columns. Passive investing does not include fundamental research or portfolio risk management, shown by X marks, while active investing includes both, shown by check marks. The table shows that active management includes market indicators, fundamental research and portfolio management, while passive investing includes market indicators only.">
            <a:extLst>
              <a:ext uri="{FF2B5EF4-FFF2-40B4-BE49-F238E27FC236}">
                <a16:creationId xmlns:a16="http://schemas.microsoft.com/office/drawing/2014/main" id="{D267916D-8D29-1B9E-E7C8-6296445F8E93}"/>
              </a:ext>
            </a:extLst>
          </p:cNvPr>
          <p:cNvGraphicFramePr>
            <a:graphicFrameLocks noGrp="1"/>
          </p:cNvGraphicFramePr>
          <p:nvPr>
            <p:custDataLst>
              <p:tags r:id="rId1"/>
            </p:custDataLst>
          </p:nvPr>
        </p:nvGraphicFramePr>
        <p:xfrm>
          <a:off x="3499945" y="838199"/>
          <a:ext cx="5212001" cy="4804781"/>
        </p:xfrm>
        <a:graphic>
          <a:graphicData uri="http://schemas.openxmlformats.org/drawingml/2006/table">
            <a:tbl>
              <a:tblPr firstRow="1" bandRow="1">
                <a:tableStyleId>{5940675A-B579-460E-94D1-54222C63F5DA}</a:tableStyleId>
              </a:tblPr>
              <a:tblGrid>
                <a:gridCol w="2851849">
                  <a:extLst>
                    <a:ext uri="{9D8B030D-6E8A-4147-A177-3AD203B41FA5}">
                      <a16:colId xmlns:a16="http://schemas.microsoft.com/office/drawing/2014/main" val="3789301287"/>
                    </a:ext>
                  </a:extLst>
                </a:gridCol>
                <a:gridCol w="1180076">
                  <a:extLst>
                    <a:ext uri="{9D8B030D-6E8A-4147-A177-3AD203B41FA5}">
                      <a16:colId xmlns:a16="http://schemas.microsoft.com/office/drawing/2014/main" val="691702773"/>
                    </a:ext>
                  </a:extLst>
                </a:gridCol>
                <a:gridCol w="1180076">
                  <a:extLst>
                    <a:ext uri="{9D8B030D-6E8A-4147-A177-3AD203B41FA5}">
                      <a16:colId xmlns:a16="http://schemas.microsoft.com/office/drawing/2014/main" val="3295640875"/>
                    </a:ext>
                  </a:extLst>
                </a:gridCol>
              </a:tblGrid>
              <a:tr h="337064">
                <a:tc>
                  <a:txBody>
                    <a:bodyPr/>
                    <a:lstStyle/>
                    <a:p>
                      <a:endParaRPr lang="en-US" sz="1000" b="1" i="0">
                        <a:latin typeface="AvenirNext LT Com Regular" panose="020B0503020202020204" pitchFamily="34" charset="0"/>
                      </a:endParaRPr>
                    </a:p>
                  </a:txBody>
                  <a:tcPr marL="72883" marR="72883" marT="36442" marB="36442">
                    <a:lnL w="9525"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Passive</a:t>
                      </a:r>
                    </a:p>
                  </a:txBody>
                  <a:tcPr marL="72883" marR="72883" marT="36442" marB="36442" anchor="ct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rgbClr val="2A8BE9"/>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Active</a:t>
                      </a:r>
                    </a:p>
                  </a:txBody>
                  <a:tcPr marL="72883" marR="72883" marT="36442" marB="36442" anchor="ctr">
                    <a:lnL w="5715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76200" cap="flat" cmpd="sng" algn="ctr">
                      <a:solidFill>
                        <a:srgbClr val="D0EAE9"/>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5968073"/>
                  </a:ext>
                </a:extLst>
              </a:tr>
              <a:tr h="342681">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Market indicators</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pattFill prst="pct5">
                      <a:fgClr>
                        <a:srgbClr val="E6EDEF"/>
                      </a:fgClr>
                      <a:bgClr>
                        <a:schemeClr val="bg1"/>
                      </a:bgClr>
                    </a:patt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77841118"/>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Market capitalization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extLst>
                  <a:ext uri="{0D108BD9-81ED-4DB2-BD59-A6C34878D82A}">
                    <a16:rowId xmlns:a16="http://schemas.microsoft.com/office/drawing/2014/main" val="1988352900"/>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Valuation metrics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16842112"/>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Sector and industry targeting</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790233404"/>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Style factors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296658"/>
                  </a:ext>
                </a:extLst>
              </a:tr>
              <a:tr h="574871">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Fundamental research: Does the portfolio manager consider the following?</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9377204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Financial analysis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extLst>
                  <a:ext uri="{0D108BD9-81ED-4DB2-BD59-A6C34878D82A}">
                    <a16:rowId xmlns:a16="http://schemas.microsoft.com/office/drawing/2014/main" val="703107232"/>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Industry outlook</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74072909"/>
                  </a:ext>
                </a:extLst>
              </a:tr>
              <a:tr h="236099">
                <a:tc>
                  <a:txBody>
                    <a:bodyPr/>
                    <a:lstStyle/>
                    <a:p>
                      <a:pPr algn="l"/>
                      <a:r>
                        <a:rPr lang="en-US" sz="1000" b="0" i="0">
                          <a:latin typeface="AvenirNext LT Com Regular" panose="020B0503020202020204" pitchFamily="34" charset="0"/>
                        </a:rPr>
                        <a:t>Moats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582806513"/>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Management evaluation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08915875"/>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Operational improvements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extLst>
                  <a:ext uri="{0D108BD9-81ED-4DB2-BD59-A6C34878D82A}">
                    <a16:rowId xmlns:a16="http://schemas.microsoft.com/office/drawing/2014/main" val="21729653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Competitor analysis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08757"/>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Portfolio management</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15755553"/>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Conviction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extLst>
                  <a:ext uri="{0D108BD9-81ED-4DB2-BD59-A6C34878D82A}">
                    <a16:rowId xmlns:a16="http://schemas.microsoft.com/office/drawing/2014/main" val="2990131407"/>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Ability to focus on risk management</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9659492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Pursuit of specific outcomes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extLst>
                  <a:ext uri="{0D108BD9-81ED-4DB2-BD59-A6C34878D82A}">
                    <a16:rowId xmlns:a16="http://schemas.microsoft.com/office/drawing/2014/main" val="91666938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Seek differentiated diversification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5906588"/>
                  </a:ext>
                </a:extLst>
              </a:tr>
            </a:tbl>
          </a:graphicData>
        </a:graphic>
      </p:graphicFrame>
      <p:sp>
        <p:nvSpPr>
          <p:cNvPr id="6" name="Slide Number Placeholder 5">
            <a:extLst>
              <a:ext uri="{FF2B5EF4-FFF2-40B4-BE49-F238E27FC236}">
                <a16:creationId xmlns:a16="http://schemas.microsoft.com/office/drawing/2014/main" id="{B569E0E7-D547-D6B1-F569-33D407DB23D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32</a:t>
            </a:fld>
            <a:endParaRPr lang="en-MX" sz="1000"/>
          </a:p>
        </p:txBody>
      </p:sp>
      <p:grpSp>
        <p:nvGrpSpPr>
          <p:cNvPr id="17" name="Group 16">
            <a:extLst>
              <a:ext uri="{FF2B5EF4-FFF2-40B4-BE49-F238E27FC236}">
                <a16:creationId xmlns:a16="http://schemas.microsoft.com/office/drawing/2014/main" id="{18C5FA77-367D-EC61-1575-58915CAF1FF3}"/>
              </a:ext>
              <a:ext uri="{C183D7F6-B498-43B3-948B-1728B52AA6E4}">
                <adec:decorative xmlns:adec="http://schemas.microsoft.com/office/drawing/2017/decorative" val="1"/>
              </a:ext>
            </a:extLst>
          </p:cNvPr>
          <p:cNvGrpSpPr/>
          <p:nvPr/>
        </p:nvGrpSpPr>
        <p:grpSpPr>
          <a:xfrm>
            <a:off x="6902081" y="1547150"/>
            <a:ext cx="74803" cy="844523"/>
            <a:chOff x="8772318" y="1759456"/>
            <a:chExt cx="94630" cy="901400"/>
          </a:xfrm>
        </p:grpSpPr>
        <p:sp>
          <p:nvSpPr>
            <p:cNvPr id="18" name="L-Shape 17">
              <a:extLst>
                <a:ext uri="{FF2B5EF4-FFF2-40B4-BE49-F238E27FC236}">
                  <a16:creationId xmlns:a16="http://schemas.microsoft.com/office/drawing/2014/main" id="{843B25CD-0558-B25D-32FB-D08D235C8B0E}"/>
                </a:ext>
              </a:extLst>
            </p:cNvPr>
            <p:cNvSpPr/>
            <p:nvPr/>
          </p:nvSpPr>
          <p:spPr>
            <a:xfrm rot="18446563">
              <a:off x="8740912" y="179086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9" name="L-Shape 18">
              <a:extLst>
                <a:ext uri="{FF2B5EF4-FFF2-40B4-BE49-F238E27FC236}">
                  <a16:creationId xmlns:a16="http://schemas.microsoft.com/office/drawing/2014/main" id="{FC9C609D-5ABC-50D4-2C60-E20A4F85D701}"/>
                </a:ext>
              </a:extLst>
            </p:cNvPr>
            <p:cNvSpPr/>
            <p:nvPr/>
          </p:nvSpPr>
          <p:spPr>
            <a:xfrm rot="18446563">
              <a:off x="8740911" y="203884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0" name="L-Shape 19">
              <a:extLst>
                <a:ext uri="{FF2B5EF4-FFF2-40B4-BE49-F238E27FC236}">
                  <a16:creationId xmlns:a16="http://schemas.microsoft.com/office/drawing/2014/main" id="{780A79AF-9CC9-A63E-7F7C-C4F06910B5E5}"/>
                </a:ext>
              </a:extLst>
            </p:cNvPr>
            <p:cNvSpPr/>
            <p:nvPr/>
          </p:nvSpPr>
          <p:spPr>
            <a:xfrm rot="18446563">
              <a:off x="8740911" y="228683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1" name="L-Shape 20">
              <a:extLst>
                <a:ext uri="{FF2B5EF4-FFF2-40B4-BE49-F238E27FC236}">
                  <a16:creationId xmlns:a16="http://schemas.microsoft.com/office/drawing/2014/main" id="{798F411A-C459-77FD-1DA8-E79D6DF78E88}"/>
                </a:ext>
              </a:extLst>
            </p:cNvPr>
            <p:cNvSpPr/>
            <p:nvPr/>
          </p:nvSpPr>
          <p:spPr>
            <a:xfrm rot="18446563">
              <a:off x="8740911" y="25348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2" name="Group 21">
            <a:extLst>
              <a:ext uri="{FF2B5EF4-FFF2-40B4-BE49-F238E27FC236}">
                <a16:creationId xmlns:a16="http://schemas.microsoft.com/office/drawing/2014/main" id="{057E6124-62C3-FAE7-5328-44D0AFDA5D2A}"/>
              </a:ext>
              <a:ext uri="{C183D7F6-B498-43B3-948B-1728B52AA6E4}">
                <adec:decorative xmlns:adec="http://schemas.microsoft.com/office/drawing/2017/decorative" val="1"/>
              </a:ext>
            </a:extLst>
          </p:cNvPr>
          <p:cNvGrpSpPr/>
          <p:nvPr/>
        </p:nvGrpSpPr>
        <p:grpSpPr>
          <a:xfrm>
            <a:off x="8107057" y="1536241"/>
            <a:ext cx="74803" cy="844523"/>
            <a:chOff x="10591691" y="1735749"/>
            <a:chExt cx="94630" cy="901400"/>
          </a:xfrm>
        </p:grpSpPr>
        <p:sp>
          <p:nvSpPr>
            <p:cNvPr id="23" name="L-Shape 22">
              <a:extLst>
                <a:ext uri="{FF2B5EF4-FFF2-40B4-BE49-F238E27FC236}">
                  <a16:creationId xmlns:a16="http://schemas.microsoft.com/office/drawing/2014/main" id="{0F017826-9DBE-BA3C-0653-B7443E95C3CD}"/>
                </a:ext>
              </a:extLst>
            </p:cNvPr>
            <p:cNvSpPr/>
            <p:nvPr/>
          </p:nvSpPr>
          <p:spPr>
            <a:xfrm rot="18446563">
              <a:off x="10560285" y="176715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4" name="L-Shape 23">
              <a:extLst>
                <a:ext uri="{FF2B5EF4-FFF2-40B4-BE49-F238E27FC236}">
                  <a16:creationId xmlns:a16="http://schemas.microsoft.com/office/drawing/2014/main" id="{E5CAA532-5778-C7F1-62F2-FE585FC9E1E4}"/>
                </a:ext>
              </a:extLst>
            </p:cNvPr>
            <p:cNvSpPr/>
            <p:nvPr/>
          </p:nvSpPr>
          <p:spPr>
            <a:xfrm rot="18446563">
              <a:off x="10560284" y="201514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5" name="L-Shape 24">
              <a:extLst>
                <a:ext uri="{FF2B5EF4-FFF2-40B4-BE49-F238E27FC236}">
                  <a16:creationId xmlns:a16="http://schemas.microsoft.com/office/drawing/2014/main" id="{68D12BDA-0CC9-658C-187E-218E65350222}"/>
                </a:ext>
              </a:extLst>
            </p:cNvPr>
            <p:cNvSpPr/>
            <p:nvPr/>
          </p:nvSpPr>
          <p:spPr>
            <a:xfrm rot="18446563">
              <a:off x="10560284" y="226312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6" name="L-Shape 25">
              <a:extLst>
                <a:ext uri="{FF2B5EF4-FFF2-40B4-BE49-F238E27FC236}">
                  <a16:creationId xmlns:a16="http://schemas.microsoft.com/office/drawing/2014/main" id="{AE98AA93-7EDF-7A5C-4367-76CBE8788019}"/>
                </a:ext>
              </a:extLst>
            </p:cNvPr>
            <p:cNvSpPr/>
            <p:nvPr/>
          </p:nvSpPr>
          <p:spPr>
            <a:xfrm rot="18446563">
              <a:off x="10560284" y="251111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7" name="Group 26">
            <a:extLst>
              <a:ext uri="{FF2B5EF4-FFF2-40B4-BE49-F238E27FC236}">
                <a16:creationId xmlns:a16="http://schemas.microsoft.com/office/drawing/2014/main" id="{0342C4DB-A0AE-1D84-7262-76E238DB02F0}"/>
              </a:ext>
              <a:ext uri="{C183D7F6-B498-43B3-948B-1728B52AA6E4}">
                <adec:decorative xmlns:adec="http://schemas.microsoft.com/office/drawing/2017/decorative" val="1"/>
              </a:ext>
            </a:extLst>
          </p:cNvPr>
          <p:cNvGrpSpPr/>
          <p:nvPr/>
        </p:nvGrpSpPr>
        <p:grpSpPr>
          <a:xfrm>
            <a:off x="8107059" y="3075851"/>
            <a:ext cx="74803" cy="1331934"/>
            <a:chOff x="10591691" y="3176474"/>
            <a:chExt cx="94630" cy="1421637"/>
          </a:xfrm>
        </p:grpSpPr>
        <p:sp>
          <p:nvSpPr>
            <p:cNvPr id="28" name="L-Shape 27">
              <a:extLst>
                <a:ext uri="{FF2B5EF4-FFF2-40B4-BE49-F238E27FC236}">
                  <a16:creationId xmlns:a16="http://schemas.microsoft.com/office/drawing/2014/main" id="{9AF136AA-0CE5-F1B5-E4D6-0FD92CB85835}"/>
                </a:ext>
              </a:extLst>
            </p:cNvPr>
            <p:cNvSpPr/>
            <p:nvPr/>
          </p:nvSpPr>
          <p:spPr>
            <a:xfrm rot="18446563">
              <a:off x="10560285" y="3207881"/>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9" name="L-Shape 28">
              <a:extLst>
                <a:ext uri="{FF2B5EF4-FFF2-40B4-BE49-F238E27FC236}">
                  <a16:creationId xmlns:a16="http://schemas.microsoft.com/office/drawing/2014/main" id="{64EE8759-48D8-8FE6-1926-52CFA8E9AC34}"/>
                </a:ext>
              </a:extLst>
            </p:cNvPr>
            <p:cNvSpPr/>
            <p:nvPr/>
          </p:nvSpPr>
          <p:spPr>
            <a:xfrm rot="18446563">
              <a:off x="10560284" y="34607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0" name="L-Shape 29">
              <a:extLst>
                <a:ext uri="{FF2B5EF4-FFF2-40B4-BE49-F238E27FC236}">
                  <a16:creationId xmlns:a16="http://schemas.microsoft.com/office/drawing/2014/main" id="{078E6217-272D-BEE4-05B0-B93F1A67A82F}"/>
                </a:ext>
              </a:extLst>
            </p:cNvPr>
            <p:cNvSpPr/>
            <p:nvPr/>
          </p:nvSpPr>
          <p:spPr>
            <a:xfrm rot="18446563">
              <a:off x="10560284" y="371355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1" name="L-Shape 30">
              <a:extLst>
                <a:ext uri="{FF2B5EF4-FFF2-40B4-BE49-F238E27FC236}">
                  <a16:creationId xmlns:a16="http://schemas.microsoft.com/office/drawing/2014/main" id="{391FC319-EE54-671C-0C10-34764BD37719}"/>
                </a:ext>
              </a:extLst>
            </p:cNvPr>
            <p:cNvSpPr/>
            <p:nvPr/>
          </p:nvSpPr>
          <p:spPr>
            <a:xfrm rot="18446563">
              <a:off x="10560284" y="396639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2" name="L-Shape 31">
              <a:extLst>
                <a:ext uri="{FF2B5EF4-FFF2-40B4-BE49-F238E27FC236}">
                  <a16:creationId xmlns:a16="http://schemas.microsoft.com/office/drawing/2014/main" id="{E5544457-FE85-42DB-89E9-05C862526C15}"/>
                </a:ext>
              </a:extLst>
            </p:cNvPr>
            <p:cNvSpPr/>
            <p:nvPr/>
          </p:nvSpPr>
          <p:spPr>
            <a:xfrm rot="18446563">
              <a:off x="10560284" y="4219237"/>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3" name="L-Shape 32">
              <a:extLst>
                <a:ext uri="{FF2B5EF4-FFF2-40B4-BE49-F238E27FC236}">
                  <a16:creationId xmlns:a16="http://schemas.microsoft.com/office/drawing/2014/main" id="{2B7C22D3-931F-D4AD-6DF2-D4D6A2391E06}"/>
                </a:ext>
              </a:extLst>
            </p:cNvPr>
            <p:cNvSpPr/>
            <p:nvPr/>
          </p:nvSpPr>
          <p:spPr>
            <a:xfrm rot="18446563">
              <a:off x="10560284" y="447207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34" name="Group 33">
            <a:extLst>
              <a:ext uri="{FF2B5EF4-FFF2-40B4-BE49-F238E27FC236}">
                <a16:creationId xmlns:a16="http://schemas.microsoft.com/office/drawing/2014/main" id="{A2EC9880-0157-5B00-8C4A-1EC2ABC48A2E}"/>
              </a:ext>
              <a:ext uri="{C183D7F6-B498-43B3-948B-1728B52AA6E4}">
                <adec:decorative xmlns:adec="http://schemas.microsoft.com/office/drawing/2017/decorative" val="1"/>
              </a:ext>
            </a:extLst>
          </p:cNvPr>
          <p:cNvGrpSpPr/>
          <p:nvPr/>
        </p:nvGrpSpPr>
        <p:grpSpPr>
          <a:xfrm>
            <a:off x="8107058" y="4720768"/>
            <a:ext cx="74803" cy="845514"/>
            <a:chOff x="10591691" y="4883369"/>
            <a:chExt cx="94630" cy="902457"/>
          </a:xfrm>
        </p:grpSpPr>
        <p:sp>
          <p:nvSpPr>
            <p:cNvPr id="35" name="L-Shape 34">
              <a:extLst>
                <a:ext uri="{FF2B5EF4-FFF2-40B4-BE49-F238E27FC236}">
                  <a16:creationId xmlns:a16="http://schemas.microsoft.com/office/drawing/2014/main" id="{23CD483A-5E80-5A1E-B9A7-FA3A54A48A96}"/>
                </a:ext>
              </a:extLst>
            </p:cNvPr>
            <p:cNvSpPr/>
            <p:nvPr/>
          </p:nvSpPr>
          <p:spPr>
            <a:xfrm rot="18446563">
              <a:off x="10560285" y="491477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6" name="L-Shape 35">
              <a:extLst>
                <a:ext uri="{FF2B5EF4-FFF2-40B4-BE49-F238E27FC236}">
                  <a16:creationId xmlns:a16="http://schemas.microsoft.com/office/drawing/2014/main" id="{705CD295-632B-3F68-F5C3-97B4CBEAA240}"/>
                </a:ext>
              </a:extLst>
            </p:cNvPr>
            <p:cNvSpPr/>
            <p:nvPr/>
          </p:nvSpPr>
          <p:spPr>
            <a:xfrm rot="18446563">
              <a:off x="10560284" y="5163114"/>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7" name="L-Shape 36">
              <a:extLst>
                <a:ext uri="{FF2B5EF4-FFF2-40B4-BE49-F238E27FC236}">
                  <a16:creationId xmlns:a16="http://schemas.microsoft.com/office/drawing/2014/main" id="{56112526-E5EE-1D98-9F6C-A4C74FE59372}"/>
                </a:ext>
              </a:extLst>
            </p:cNvPr>
            <p:cNvSpPr/>
            <p:nvPr/>
          </p:nvSpPr>
          <p:spPr>
            <a:xfrm rot="18446563">
              <a:off x="10560284" y="541145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8" name="L-Shape 37">
              <a:extLst>
                <a:ext uri="{FF2B5EF4-FFF2-40B4-BE49-F238E27FC236}">
                  <a16:creationId xmlns:a16="http://schemas.microsoft.com/office/drawing/2014/main" id="{5DDF993F-8454-7DF1-1A37-9542538B4680}"/>
                </a:ext>
              </a:extLst>
            </p:cNvPr>
            <p:cNvSpPr/>
            <p:nvPr/>
          </p:nvSpPr>
          <p:spPr>
            <a:xfrm rot="18446563">
              <a:off x="10560284" y="565979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39" name="Group 38">
            <a:extLst>
              <a:ext uri="{FF2B5EF4-FFF2-40B4-BE49-F238E27FC236}">
                <a16:creationId xmlns:a16="http://schemas.microsoft.com/office/drawing/2014/main" id="{E0BCB011-FE75-99D2-6614-C0D207E572D9}"/>
              </a:ext>
              <a:ext uri="{C183D7F6-B498-43B3-948B-1728B52AA6E4}">
                <adec:decorative xmlns:adec="http://schemas.microsoft.com/office/drawing/2017/decorative" val="1"/>
              </a:ext>
            </a:extLst>
          </p:cNvPr>
          <p:cNvGrpSpPr/>
          <p:nvPr/>
        </p:nvGrpSpPr>
        <p:grpSpPr>
          <a:xfrm>
            <a:off x="6874126" y="3020636"/>
            <a:ext cx="279784" cy="1464641"/>
            <a:chOff x="8652084" y="3117483"/>
            <a:chExt cx="353945" cy="1563281"/>
          </a:xfrm>
        </p:grpSpPr>
        <p:sp>
          <p:nvSpPr>
            <p:cNvPr id="40" name="TextBox 39">
              <a:extLst>
                <a:ext uri="{FF2B5EF4-FFF2-40B4-BE49-F238E27FC236}">
                  <a16:creationId xmlns:a16="http://schemas.microsoft.com/office/drawing/2014/main" id="{D8E786B3-F0BD-5B42-D011-2C446A2EE49D}"/>
                </a:ext>
              </a:extLst>
            </p:cNvPr>
            <p:cNvSpPr txBox="1"/>
            <p:nvPr/>
          </p:nvSpPr>
          <p:spPr>
            <a:xfrm rot="2700000">
              <a:off x="8671158" y="309841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1" name="TextBox 40">
              <a:extLst>
                <a:ext uri="{FF2B5EF4-FFF2-40B4-BE49-F238E27FC236}">
                  <a16:creationId xmlns:a16="http://schemas.microsoft.com/office/drawing/2014/main" id="{0E5F0246-FE6F-ADC3-12E0-69DE153F73C9}"/>
                </a:ext>
              </a:extLst>
            </p:cNvPr>
            <p:cNvSpPr txBox="1"/>
            <p:nvPr/>
          </p:nvSpPr>
          <p:spPr>
            <a:xfrm rot="2700000">
              <a:off x="8671159" y="334790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2" name="TextBox 41">
              <a:extLst>
                <a:ext uri="{FF2B5EF4-FFF2-40B4-BE49-F238E27FC236}">
                  <a16:creationId xmlns:a16="http://schemas.microsoft.com/office/drawing/2014/main" id="{1CC2431B-DAA9-4CF6-0DF5-A82C1179321E}"/>
                </a:ext>
              </a:extLst>
            </p:cNvPr>
            <p:cNvSpPr txBox="1"/>
            <p:nvPr/>
          </p:nvSpPr>
          <p:spPr>
            <a:xfrm rot="2700000">
              <a:off x="8671158" y="359740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3" name="TextBox 42">
              <a:extLst>
                <a:ext uri="{FF2B5EF4-FFF2-40B4-BE49-F238E27FC236}">
                  <a16:creationId xmlns:a16="http://schemas.microsoft.com/office/drawing/2014/main" id="{7E1E0A0B-91EE-82A5-D1E2-D60A4E3288E5}"/>
                </a:ext>
              </a:extLst>
            </p:cNvPr>
            <p:cNvSpPr txBox="1"/>
            <p:nvPr/>
          </p:nvSpPr>
          <p:spPr>
            <a:xfrm rot="2700000">
              <a:off x="8671158" y="384690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4" name="TextBox 43">
              <a:extLst>
                <a:ext uri="{FF2B5EF4-FFF2-40B4-BE49-F238E27FC236}">
                  <a16:creationId xmlns:a16="http://schemas.microsoft.com/office/drawing/2014/main" id="{E0C54A60-A6A7-F19A-67FB-1BAFE5813A5B}"/>
                </a:ext>
              </a:extLst>
            </p:cNvPr>
            <p:cNvSpPr txBox="1"/>
            <p:nvPr/>
          </p:nvSpPr>
          <p:spPr>
            <a:xfrm rot="2700000">
              <a:off x="8671157" y="4096398"/>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5" name="TextBox 44">
              <a:extLst>
                <a:ext uri="{FF2B5EF4-FFF2-40B4-BE49-F238E27FC236}">
                  <a16:creationId xmlns:a16="http://schemas.microsoft.com/office/drawing/2014/main" id="{C1D44B9E-22F6-F356-73D1-4F97DAED561C}"/>
                </a:ext>
              </a:extLst>
            </p:cNvPr>
            <p:cNvSpPr txBox="1"/>
            <p:nvPr/>
          </p:nvSpPr>
          <p:spPr>
            <a:xfrm rot="2700000">
              <a:off x="8671157" y="4345893"/>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grpSp>
        <p:nvGrpSpPr>
          <p:cNvPr id="46" name="Group 45">
            <a:extLst>
              <a:ext uri="{FF2B5EF4-FFF2-40B4-BE49-F238E27FC236}">
                <a16:creationId xmlns:a16="http://schemas.microsoft.com/office/drawing/2014/main" id="{5B80B1D4-FB8A-E944-4ADA-8868E65EB62B}"/>
              </a:ext>
              <a:ext uri="{C183D7F6-B498-43B3-948B-1728B52AA6E4}">
                <adec:decorative xmlns:adec="http://schemas.microsoft.com/office/drawing/2017/decorative" val="1"/>
              </a:ext>
            </a:extLst>
          </p:cNvPr>
          <p:cNvGrpSpPr/>
          <p:nvPr/>
        </p:nvGrpSpPr>
        <p:grpSpPr>
          <a:xfrm>
            <a:off x="6874126" y="4658644"/>
            <a:ext cx="279783" cy="997134"/>
            <a:chOff x="8652085" y="4815733"/>
            <a:chExt cx="353944" cy="1064289"/>
          </a:xfrm>
        </p:grpSpPr>
        <p:sp>
          <p:nvSpPr>
            <p:cNvPr id="47" name="TextBox 46">
              <a:extLst>
                <a:ext uri="{FF2B5EF4-FFF2-40B4-BE49-F238E27FC236}">
                  <a16:creationId xmlns:a16="http://schemas.microsoft.com/office/drawing/2014/main" id="{EE652F66-08C6-C7D7-AB3A-C70BD75FA0F3}"/>
                </a:ext>
              </a:extLst>
            </p:cNvPr>
            <p:cNvSpPr txBox="1"/>
            <p:nvPr/>
          </p:nvSpPr>
          <p:spPr>
            <a:xfrm rot="2700000">
              <a:off x="8671158" y="479666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8" name="TextBox 47">
              <a:extLst>
                <a:ext uri="{FF2B5EF4-FFF2-40B4-BE49-F238E27FC236}">
                  <a16:creationId xmlns:a16="http://schemas.microsoft.com/office/drawing/2014/main" id="{CFCDB93E-05A4-3B89-DB1B-AAB7E8C133BD}"/>
                </a:ext>
              </a:extLst>
            </p:cNvPr>
            <p:cNvSpPr txBox="1"/>
            <p:nvPr/>
          </p:nvSpPr>
          <p:spPr>
            <a:xfrm rot="2700000">
              <a:off x="8671159" y="504615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9" name="TextBox 48">
              <a:extLst>
                <a:ext uri="{FF2B5EF4-FFF2-40B4-BE49-F238E27FC236}">
                  <a16:creationId xmlns:a16="http://schemas.microsoft.com/office/drawing/2014/main" id="{C3162E4E-E48A-7ABE-432B-379DA00AD361}"/>
                </a:ext>
              </a:extLst>
            </p:cNvPr>
            <p:cNvSpPr txBox="1"/>
            <p:nvPr/>
          </p:nvSpPr>
          <p:spPr>
            <a:xfrm rot="2700000">
              <a:off x="8671158" y="529565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0" name="TextBox 49">
              <a:extLst>
                <a:ext uri="{FF2B5EF4-FFF2-40B4-BE49-F238E27FC236}">
                  <a16:creationId xmlns:a16="http://schemas.microsoft.com/office/drawing/2014/main" id="{F841532F-6680-C0C4-958D-A26CE90F902B}"/>
                </a:ext>
              </a:extLst>
            </p:cNvPr>
            <p:cNvSpPr txBox="1"/>
            <p:nvPr/>
          </p:nvSpPr>
          <p:spPr>
            <a:xfrm rot="2700000">
              <a:off x="8671158" y="554515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cxnSp>
        <p:nvCxnSpPr>
          <p:cNvPr id="51" name="Straight Connector 50">
            <a:extLst>
              <a:ext uri="{FF2B5EF4-FFF2-40B4-BE49-F238E27FC236}">
                <a16:creationId xmlns:a16="http://schemas.microsoft.com/office/drawing/2014/main" id="{7C495F9C-1A5C-0054-80DA-2A4915AC8094}"/>
              </a:ext>
              <a:ext uri="{C183D7F6-B498-43B3-948B-1728B52AA6E4}">
                <adec:decorative xmlns:adec="http://schemas.microsoft.com/office/drawing/2017/decorative" val="1"/>
              </a:ext>
            </a:extLst>
          </p:cNvPr>
          <p:cNvCxnSpPr>
            <a:cxnSpLocks/>
          </p:cNvCxnSpPr>
          <p:nvPr/>
        </p:nvCxnSpPr>
        <p:spPr>
          <a:xfrm>
            <a:off x="432054" y="5638579"/>
            <a:ext cx="8279893"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40567BD-080A-38E0-D0E4-9B13B5A6E215}"/>
              </a:ext>
              <a:ext uri="{C183D7F6-B498-43B3-948B-1728B52AA6E4}">
                <adec:decorative xmlns:adec="http://schemas.microsoft.com/office/drawing/2017/decorative" val="1"/>
              </a:ext>
            </a:extLst>
          </p:cNvPr>
          <p:cNvCxnSpPr>
            <a:cxnSpLocks/>
          </p:cNvCxnSpPr>
          <p:nvPr/>
        </p:nvCxnSpPr>
        <p:spPr>
          <a:xfrm>
            <a:off x="432054" y="1177761"/>
            <a:ext cx="8279893"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Footer Placeholder 4">
            <a:extLst>
              <a:ext uri="{FF2B5EF4-FFF2-40B4-BE49-F238E27FC236}">
                <a16:creationId xmlns:a16="http://schemas.microsoft.com/office/drawing/2014/main" id="{7BD48C81-60E4-024F-1A41-0A568F9F06CD}"/>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Differentiated diversification is a strategy that goes beyond simply spreading investments across many assets. It involves actively structuring your portfolio so that each component serves a distinct purpose to reduce overlap in risk and enhance overall resilience. Moats refer to a company's ability to maintain long-term profitability and market share by creating defenses that competitors find difficult to overcome.</a:t>
            </a:r>
          </a:p>
        </p:txBody>
      </p:sp>
    </p:spTree>
    <p:extLst>
      <p:ext uri="{BB962C8B-B14F-4D97-AF65-F5344CB8AC3E}">
        <p14:creationId xmlns:p14="http://schemas.microsoft.com/office/powerpoint/2010/main" val="4216987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B235E7A6-02BB-2DE4-D125-C9133759B09B}"/>
              </a:ext>
            </a:extLst>
          </p:cNvPr>
          <p:cNvSpPr>
            <a:spLocks noGrp="1"/>
          </p:cNvSpPr>
          <p:nvPr>
            <p:ph type="body" sz="quarter" idx="16"/>
          </p:nvPr>
        </p:nvSpPr>
        <p:spPr/>
        <p:txBody>
          <a:bodyPr/>
          <a:lstStyle/>
          <a:p>
            <a:r>
              <a:rPr lang="en-US"/>
              <a:t>CAPITAL GROUP AT A GLANCE</a:t>
            </a:r>
          </a:p>
        </p:txBody>
      </p:sp>
      <p:sp>
        <p:nvSpPr>
          <p:cNvPr id="17" name="Title 16">
            <a:extLst>
              <a:ext uri="{FF2B5EF4-FFF2-40B4-BE49-F238E27FC236}">
                <a16:creationId xmlns:a16="http://schemas.microsoft.com/office/drawing/2014/main" id="{D8557626-BFD8-D0CA-2837-6BEB046C48AF}"/>
              </a:ext>
            </a:extLst>
          </p:cNvPr>
          <p:cNvSpPr>
            <a:spLocks noGrp="1"/>
          </p:cNvSpPr>
          <p:nvPr>
            <p:ph type="title"/>
          </p:nvPr>
        </p:nvSpPr>
        <p:spPr/>
        <p:txBody>
          <a:bodyPr/>
          <a:lstStyle/>
          <a:p>
            <a:r>
              <a:rPr lang="en-US"/>
              <a:t>Active management has historically outpaced when valuations soar</a:t>
            </a:r>
            <a:endParaRPr lang="en-MX"/>
          </a:p>
        </p:txBody>
      </p:sp>
      <p:sp>
        <p:nvSpPr>
          <p:cNvPr id="14" name="Text Placeholder 3">
            <a:extLst>
              <a:ext uri="{FF2B5EF4-FFF2-40B4-BE49-F238E27FC236}">
                <a16:creationId xmlns:a16="http://schemas.microsoft.com/office/drawing/2014/main" id="{862FAABA-EA27-89C8-B6A3-60DFA988EE87}"/>
              </a:ext>
            </a:extLst>
          </p:cNvPr>
          <p:cNvSpPr txBox="1">
            <a:spLocks/>
          </p:cNvSpPr>
          <p:nvPr/>
        </p:nvSpPr>
        <p:spPr>
          <a:xfrm>
            <a:off x="432054" y="1274167"/>
            <a:ext cx="8279892" cy="42083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1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US" b="1">
                <a:latin typeface="AvenirNext LT Com Cn" panose="020B0506020202020204" pitchFamily="34" charset="0"/>
              </a:rPr>
              <a:t>Figures shown are past results and are not predictive of results in future periods. Returns for mutual funds are based on Class F-2 shares. Current and future results may be lower or higher than those shown. Prices and returns will vary, so investors may lose money. Investing for short periods makes losses more likely. For current information and month-end results, visit </a:t>
            </a:r>
            <a:r>
              <a:rPr lang="en-US" b="1" u="sng">
                <a:solidFill>
                  <a:srgbClr val="0074E5"/>
                </a:solidFill>
                <a:latin typeface="AvenirNext LT Com Cn" panose="020B0506020202020204" pitchFamily="34" charset="0"/>
                <a:hlinkClick r:id="rId3">
                  <a:extLst>
                    <a:ext uri="{A12FA001-AC4F-418D-AE19-62706E023703}">
                      <ahyp:hlinkClr xmlns:ahyp="http://schemas.microsoft.com/office/drawing/2018/hyperlinkcolor" val="tx"/>
                    </a:ext>
                  </a:extLst>
                </a:hlinkClick>
              </a:rPr>
              <a:t>capitalgroup.com</a:t>
            </a:r>
            <a:r>
              <a:rPr lang="en-US" b="1">
                <a:solidFill>
                  <a:srgbClr val="0074E5"/>
                </a:solidFill>
                <a:latin typeface="AvenirNext LT Com Cn" panose="020B0506020202020204" pitchFamily="34" charset="0"/>
              </a:rPr>
              <a:t>. </a:t>
            </a:r>
            <a:endParaRPr lang="en-US" b="1">
              <a:latin typeface="AvenirNext LT Com Cn" panose="020B0506020202020204" pitchFamily="34" charset="0"/>
            </a:endParaRPr>
          </a:p>
        </p:txBody>
      </p:sp>
      <p:graphicFrame>
        <p:nvGraphicFramePr>
          <p:cNvPr id="10" name="Table 9">
            <a:extLst>
              <a:ext uri="{FF2B5EF4-FFF2-40B4-BE49-F238E27FC236}">
                <a16:creationId xmlns:a16="http://schemas.microsoft.com/office/drawing/2014/main" id="{02C2680A-5077-30E5-242B-99FAF4C4860B}"/>
              </a:ext>
            </a:extLst>
          </p:cNvPr>
          <p:cNvGraphicFramePr>
            <a:graphicFrameLocks noGrp="1"/>
          </p:cNvGraphicFramePr>
          <p:nvPr/>
        </p:nvGraphicFramePr>
        <p:xfrm>
          <a:off x="432054" y="1852651"/>
          <a:ext cx="2962787" cy="3244906"/>
        </p:xfrm>
        <a:graphic>
          <a:graphicData uri="http://schemas.openxmlformats.org/drawingml/2006/table">
            <a:tbl>
              <a:tblPr firstRow="1" firstCol="1">
                <a:tableStyleId>{5940675A-B579-460E-94D1-54222C63F5DA}</a:tableStyleId>
              </a:tblPr>
              <a:tblGrid>
                <a:gridCol w="2121815">
                  <a:extLst>
                    <a:ext uri="{9D8B030D-6E8A-4147-A177-3AD203B41FA5}">
                      <a16:colId xmlns:a16="http://schemas.microsoft.com/office/drawing/2014/main" val="3789301287"/>
                    </a:ext>
                  </a:extLst>
                </a:gridCol>
                <a:gridCol w="840972">
                  <a:extLst>
                    <a:ext uri="{9D8B030D-6E8A-4147-A177-3AD203B41FA5}">
                      <a16:colId xmlns:a16="http://schemas.microsoft.com/office/drawing/2014/main" val="691702773"/>
                    </a:ext>
                  </a:extLst>
                </a:gridCol>
              </a:tblGrid>
              <a:tr h="680761">
                <a:tc gridSpan="2">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Average 3-year forward returns when </a:t>
                      </a:r>
                      <a:b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b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S&amp;P 500 CAPE was 35x–45x (%)</a:t>
                      </a:r>
                      <a:endParaRPr lang="en-US" sz="1100" b="0"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endParaRPr>
                    </a:p>
                  </a:txBody>
                  <a:tcPr marB="9144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873584237"/>
                  </a:ext>
                </a:extLst>
              </a:tr>
              <a:tr h="854715">
                <a:tc>
                  <a:txBody>
                    <a:bodyPr/>
                    <a:lstStyle/>
                    <a:p>
                      <a:pPr marL="0" marR="0" algn="l">
                        <a:lnSpc>
                          <a:spcPts val="1800"/>
                        </a:lnSpc>
                        <a:buNone/>
                      </a:pPr>
                      <a:r>
                        <a:rPr lang="en-US" sz="1100" b="0" i="0">
                          <a:solidFill>
                            <a:schemeClr val="tx1"/>
                          </a:solidFill>
                          <a:effectLst/>
                          <a:latin typeface="AvenirNext LT Com Regular" panose="020B0503020202020204" pitchFamily="34" charset="0"/>
                        </a:rPr>
                        <a:t>S&amp;P 500 Index</a:t>
                      </a:r>
                    </a:p>
                  </a:txBody>
                  <a:tcPr marR="457200" marT="0" marB="0"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100" b="1">
                          <a:effectLst/>
                          <a:latin typeface="AvenirNext LT Com Regular" panose="020B0503020202020204" pitchFamily="34" charset="0"/>
                        </a:rPr>
                        <a:t>-1.5</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3165968073"/>
                  </a:ext>
                </a:extLst>
              </a:tr>
              <a:tr h="854715">
                <a:tc>
                  <a:txBody>
                    <a:bodyPr/>
                    <a:lstStyle/>
                    <a:p>
                      <a:pPr marL="0" marR="0" algn="l">
                        <a:lnSpc>
                          <a:spcPts val="1800"/>
                        </a:lnSpc>
                        <a:buNone/>
                      </a:pPr>
                      <a:r>
                        <a:rPr lang="en-US" sz="1100" b="0" i="0" spc="15">
                          <a:solidFill>
                            <a:schemeClr val="tx1"/>
                          </a:solidFill>
                          <a:effectLst/>
                          <a:latin typeface="AvenirNext LT Com Regular" panose="020B0503020202020204" pitchFamily="34" charset="0"/>
                        </a:rPr>
                        <a:t>Average actively </a:t>
                      </a:r>
                      <a:br>
                        <a:rPr lang="en-US" sz="1100" b="0" i="0" spc="15">
                          <a:solidFill>
                            <a:schemeClr val="tx1"/>
                          </a:solidFill>
                          <a:effectLst/>
                          <a:latin typeface="AvenirNext LT Com Regular" panose="020B0503020202020204" pitchFamily="34" charset="0"/>
                        </a:rPr>
                      </a:br>
                      <a:r>
                        <a:rPr lang="en-US" sz="1100" b="0" i="0">
                          <a:solidFill>
                            <a:schemeClr val="tx1"/>
                          </a:solidFill>
                          <a:effectLst/>
                          <a:latin typeface="AvenirNext LT Com Regular" panose="020B0503020202020204" pitchFamily="34" charset="0"/>
                        </a:rPr>
                        <a:t>managed funds</a:t>
                      </a:r>
                      <a:r>
                        <a:rPr lang="en-US" sz="1100" b="0" i="0" baseline="30000">
                          <a:solidFill>
                            <a:schemeClr val="tx1"/>
                          </a:solidFill>
                          <a:effectLst/>
                          <a:latin typeface="AvenirNext LT Com Regular" panose="020B0503020202020204" pitchFamily="34" charset="0"/>
                        </a:rPr>
                        <a:t>1</a:t>
                      </a:r>
                      <a:r>
                        <a:rPr lang="en-US" sz="1100" b="0" i="0">
                          <a:solidFill>
                            <a:schemeClr val="tx1"/>
                          </a:solidFill>
                          <a:effectLst/>
                          <a:latin typeface="AvenirNext LT Com Regular" panose="020B0503020202020204" pitchFamily="34" charset="0"/>
                        </a:rPr>
                        <a:t> </a:t>
                      </a:r>
                    </a:p>
                  </a:txBody>
                  <a:tcPr marR="457200" marT="0" marB="1905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100" b="1">
                          <a:effectLst/>
                          <a:latin typeface="AvenirNext LT Com Regular" panose="020B0503020202020204" pitchFamily="34" charset="0"/>
                        </a:rPr>
                        <a:t>-1.2</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2477841118"/>
                  </a:ext>
                </a:extLst>
              </a:tr>
              <a:tr h="854715">
                <a:tc>
                  <a:txBody>
                    <a:bodyPr/>
                    <a:lstStyle/>
                    <a:p>
                      <a:pPr algn="l">
                        <a:lnSpc>
                          <a:spcPts val="1800"/>
                        </a:lnSpc>
                      </a:pP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Capital Group American Funds mutual funds</a:t>
                      </a:r>
                      <a:r>
                        <a:rPr lang="en-US" sz="1100" b="0" i="0" u="none" strike="noStrike" cap="none" spc="0" baseline="30000">
                          <a:ln>
                            <a:noFill/>
                          </a:ln>
                          <a:solidFill>
                            <a:srgbClr val="0068AE"/>
                          </a:solidFill>
                          <a:effectLst/>
                          <a:uFillTx/>
                          <a:latin typeface="AvenirNext LT Com Regular" panose="020B0503020202020204" pitchFamily="34" charset="0"/>
                          <a:ea typeface="+mn-ea"/>
                          <a:cs typeface="+mn-cs"/>
                          <a:sym typeface="AvenirNext LT Com Regular"/>
                        </a:rPr>
                        <a:t>2</a:t>
                      </a:r>
                    </a:p>
                  </a:txBody>
                  <a:tcPr marR="457200" marT="0" marB="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noFill/>
                  </a:tcPr>
                </a:tc>
                <a:tc>
                  <a:txBody>
                    <a:bodyPr/>
                    <a:lstStyle/>
                    <a:p>
                      <a:pPr marL="0" marR="0" algn="ctr">
                        <a:buNone/>
                      </a:pPr>
                      <a:r>
                        <a:rPr lang="en-US" sz="1100" b="1">
                          <a:effectLst/>
                          <a:latin typeface="AvenirNext LT Com Regular" panose="020B0503020202020204" pitchFamily="34" charset="0"/>
                        </a:rPr>
                        <a:t>3.9</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solidFill>
                      <a:srgbClr val="CDEEE6"/>
                    </a:solidFill>
                  </a:tcPr>
                </a:tc>
                <a:extLst>
                  <a:ext uri="{0D108BD9-81ED-4DB2-BD59-A6C34878D82A}">
                    <a16:rowId xmlns:a16="http://schemas.microsoft.com/office/drawing/2014/main" val="3416842112"/>
                  </a:ext>
                </a:extLst>
              </a:tr>
            </a:tbl>
          </a:graphicData>
        </a:graphic>
      </p:graphicFrame>
      <p:grpSp>
        <p:nvGrpSpPr>
          <p:cNvPr id="7" name="Group 6">
            <a:extLst>
              <a:ext uri="{FF2B5EF4-FFF2-40B4-BE49-F238E27FC236}">
                <a16:creationId xmlns:a16="http://schemas.microsoft.com/office/drawing/2014/main" id="{B18936C1-BF1B-4D62-720D-B6C51C01AED5}"/>
              </a:ext>
              <a:ext uri="{C183D7F6-B498-43B3-948B-1728B52AA6E4}">
                <adec:decorative xmlns:adec="http://schemas.microsoft.com/office/drawing/2017/decorative" val="1"/>
              </a:ext>
            </a:extLst>
          </p:cNvPr>
          <p:cNvGrpSpPr/>
          <p:nvPr/>
        </p:nvGrpSpPr>
        <p:grpSpPr>
          <a:xfrm>
            <a:off x="4217963" y="2795440"/>
            <a:ext cx="4506400" cy="506611"/>
            <a:chOff x="5549221" y="2676698"/>
            <a:chExt cx="5367387" cy="556953"/>
          </a:xfrm>
        </p:grpSpPr>
        <p:sp>
          <p:nvSpPr>
            <p:cNvPr id="8" name="Rectangle 7">
              <a:extLst>
                <a:ext uri="{FF2B5EF4-FFF2-40B4-BE49-F238E27FC236}">
                  <a16:creationId xmlns:a16="http://schemas.microsoft.com/office/drawing/2014/main" id="{CF5086F1-DF9E-EDC5-914C-CA5FBE022466}"/>
                </a:ext>
              </a:extLst>
            </p:cNvPr>
            <p:cNvSpPr/>
            <p:nvPr/>
          </p:nvSpPr>
          <p:spPr>
            <a:xfrm>
              <a:off x="5549221" y="2676698"/>
              <a:ext cx="5367387" cy="556953"/>
            </a:xfrm>
            <a:prstGeom prst="rect">
              <a:avLst/>
            </a:prstGeom>
            <a:solidFill>
              <a:srgbClr val="CDEEE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9" name="Straight Connector 8">
              <a:extLst>
                <a:ext uri="{FF2B5EF4-FFF2-40B4-BE49-F238E27FC236}">
                  <a16:creationId xmlns:a16="http://schemas.microsoft.com/office/drawing/2014/main" id="{E14DCB8E-9959-1463-BA1F-DBBDAD1D5C96}"/>
                </a:ext>
              </a:extLst>
            </p:cNvPr>
            <p:cNvCxnSpPr>
              <a:cxnSpLocks/>
            </p:cNvCxnSpPr>
            <p:nvPr/>
          </p:nvCxnSpPr>
          <p:spPr>
            <a:xfrm>
              <a:off x="5549221" y="2676698"/>
              <a:ext cx="0" cy="556953"/>
            </a:xfrm>
            <a:prstGeom prst="line">
              <a:avLst/>
            </a:prstGeom>
            <a:noFill/>
            <a:ln w="9525" cap="flat">
              <a:solidFill>
                <a:srgbClr val="008074"/>
              </a:solidFill>
              <a:prstDash val="solid"/>
              <a:miter lim="400000"/>
            </a:ln>
            <a:effectLst/>
            <a:sp3d/>
          </p:spPr>
          <p:style>
            <a:lnRef idx="0">
              <a:scrgbClr r="0" g="0" b="0"/>
            </a:lnRef>
            <a:fillRef idx="0">
              <a:scrgbClr r="0" g="0" b="0"/>
            </a:fillRef>
            <a:effectRef idx="0">
              <a:scrgbClr r="0" g="0" b="0"/>
            </a:effectRef>
            <a:fontRef idx="none"/>
          </p:style>
        </p:cxnSp>
      </p:grpSp>
      <p:graphicFrame>
        <p:nvGraphicFramePr>
          <p:cNvPr id="11" name="Chart 10" descr="Line chart shows the S&amp;P 500 cyclically adjusted price-to-earnings (CAPE) ratio from 1970 through 2026. The CAPE ratio fluctuates between roughly seven times and 45 times earnings over the period, reaching notable peaks around the late 1990s technology bubble (above 40) and again in recent years. A shaded band between approximately 35 times and 45 times earnings highlights historically elevated valuation levels. After declining to single-digit levels in the 1970s and recovering through the 1980s and 1990s, the CAPE ratio surged during the dot-com era, fell in the early 2000s, and then trended higher over the past decade. The most recent reading is around 41 times earnings, placing the S&amp;P 500 near the upper end of its historical valuation range.">
            <a:extLst>
              <a:ext uri="{FF2B5EF4-FFF2-40B4-BE49-F238E27FC236}">
                <a16:creationId xmlns:a16="http://schemas.microsoft.com/office/drawing/2014/main" id="{6EC16A20-71A6-BD27-5D00-89BE96768526}"/>
              </a:ext>
            </a:extLst>
          </p:cNvPr>
          <p:cNvGraphicFramePr/>
          <p:nvPr/>
        </p:nvGraphicFramePr>
        <p:xfrm>
          <a:off x="3834146" y="2130973"/>
          <a:ext cx="5309854" cy="3335495"/>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09785EAE-CCCF-F222-672E-31CCA88904E0}"/>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33</a:t>
            </a:fld>
            <a:endParaRPr lang="en-MX" sz="1000"/>
          </a:p>
        </p:txBody>
      </p:sp>
      <p:sp>
        <p:nvSpPr>
          <p:cNvPr id="12" name="TextBox 11">
            <a:extLst>
              <a:ext uri="{FF2B5EF4-FFF2-40B4-BE49-F238E27FC236}">
                <a16:creationId xmlns:a16="http://schemas.microsoft.com/office/drawing/2014/main" id="{D78AB68E-72FB-8BD1-1C9A-E94126702802}"/>
              </a:ext>
              <a:ext uri="{C183D7F6-B498-43B3-948B-1728B52AA6E4}">
                <adec:decorative xmlns:adec="http://schemas.microsoft.com/office/drawing/2017/decorative" val="1"/>
              </a:ext>
            </a:extLst>
          </p:cNvPr>
          <p:cNvSpPr txBox="1"/>
          <p:nvPr/>
        </p:nvSpPr>
        <p:spPr>
          <a:xfrm>
            <a:off x="4223293" y="2908767"/>
            <a:ext cx="2269073" cy="139978"/>
          </a:xfrm>
          <a:prstGeom prst="rect">
            <a:avLst/>
          </a:prstGeom>
          <a:solidFill>
            <a:srgbClr val="CDEEE6"/>
          </a:solidFill>
          <a:ln w="12700">
            <a:miter lim="400000"/>
          </a:ln>
        </p:spPr>
        <p:txBody>
          <a:bodyPr wrap="square" lIns="91440" tIns="0" rIns="0" bIns="0" rtlCol="0">
            <a:spAutoFit/>
          </a:bodyPr>
          <a:lstStyle/>
          <a:p>
            <a:pPr algn="l"/>
            <a:r>
              <a:rPr lang="en-US" sz="1000" b="1">
                <a:solidFill>
                  <a:srgbClr val="0068AE"/>
                </a:solidFill>
                <a:latin typeface="AvenirNext LT Com Regular" panose="020B0503020202020204" pitchFamily="34" charset="0"/>
              </a:rPr>
              <a:t>Stocks more expensive relative to earnings</a:t>
            </a:r>
          </a:p>
        </p:txBody>
      </p:sp>
      <p:sp>
        <p:nvSpPr>
          <p:cNvPr id="2" name="Footer Placeholder 4">
            <a:extLst>
              <a:ext uri="{FF2B5EF4-FFF2-40B4-BE49-F238E27FC236}">
                <a16:creationId xmlns:a16="http://schemas.microsoft.com/office/drawing/2014/main" id="{E8B8096F-B9A9-2545-ABD8-2B375F6A308A}"/>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pc="-30" dirty="0"/>
              <a:t>Footnote/Important information:</a:t>
            </a:r>
          </a:p>
          <a:p>
            <a:r>
              <a:rPr lang="en-US" spc="-30" dirty="0"/>
              <a:t>Sources: Capital Group, S&amp;P Global, Shiller Data, Morningstar. As of 6/30/26. CAPE ratio can help assess whether an index is overvalued, undervalued or fairly valued. For more information, please refer to the glossary at the end of the presentation.</a:t>
            </a:r>
          </a:p>
          <a:p>
            <a:r>
              <a:rPr lang="en-US" spc="-30" dirty="0"/>
              <a:t>¹Average actively-managed return is the average of 2,983 U.S. large cap funds with history dating back to 1/31/1970, using the oldest available share class. Categories include Large Value, Large Blend, Large Growth and is inclusive of open-ended and exchange-traded funds. The methodology rebalances monthly and includes both live and obsolete funds. </a:t>
            </a:r>
          </a:p>
          <a:p>
            <a:r>
              <a:rPr lang="en-US" spc="-30" dirty="0"/>
              <a:t>²Funds included in the analysis are: American Mutual Fund, Washington Mutual Investors Fund, Investment Company of America, Fundamental Investors, AMCAP Fund, and Growth Fund of America. These funds all have results dating back to January 31, 1970, and are benchmarked to the S&amp;P 500 Index.</a:t>
            </a:r>
          </a:p>
        </p:txBody>
      </p:sp>
    </p:spTree>
    <p:extLst>
      <p:ext uri="{BB962C8B-B14F-4D97-AF65-F5344CB8AC3E}">
        <p14:creationId xmlns:p14="http://schemas.microsoft.com/office/powerpoint/2010/main" val="407956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A734BF-63C6-854D-7884-EA94EB4F4772}"/>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5BCAD19B-39B7-C427-1B74-1797F1B73E7A}"/>
              </a:ext>
            </a:extLst>
          </p:cNvPr>
          <p:cNvSpPr>
            <a:spLocks noGrp="1"/>
          </p:cNvSpPr>
          <p:nvPr>
            <p:ph type="title"/>
          </p:nvPr>
        </p:nvSpPr>
        <p:spPr/>
        <p:txBody>
          <a:bodyPr/>
          <a:lstStyle/>
          <a:p>
            <a:r>
              <a:rPr lang="en-US"/>
              <a:t>Capital Group equity offerings</a:t>
            </a:r>
            <a:endParaRPr lang="en-MX"/>
          </a:p>
        </p:txBody>
      </p:sp>
      <p:sp>
        <p:nvSpPr>
          <p:cNvPr id="3" name="Text Placeholder 2">
            <a:extLst>
              <a:ext uri="{FF2B5EF4-FFF2-40B4-BE49-F238E27FC236}">
                <a16:creationId xmlns:a16="http://schemas.microsoft.com/office/drawing/2014/main" id="{4C1132F0-FE0F-8D19-3AC4-C4ABFFADA878}"/>
              </a:ext>
            </a:extLst>
          </p:cNvPr>
          <p:cNvSpPr>
            <a:spLocks noGrp="1"/>
          </p:cNvSpPr>
          <p:nvPr>
            <p:ph type="body" sz="quarter" idx="15"/>
          </p:nvPr>
        </p:nvSpPr>
        <p:spPr/>
        <p:txBody>
          <a:bodyPr/>
          <a:lstStyle/>
          <a:p>
            <a:r>
              <a:rPr lang="en-US"/>
              <a:t>A suite of strategies designed to help clients meet their asset allocation needs and objectives</a:t>
            </a:r>
          </a:p>
        </p:txBody>
      </p:sp>
      <p:graphicFrame>
        <p:nvGraphicFramePr>
          <p:cNvPr id="7" name="Table 6" descr="The slide demonstrates a matrix chart of Capital Group equity offerings organized by primary region and investment focus. The columns cover US, International and Global strategies, with focus areas including large value, large blend, large growth, small/midcap, global ex-U.S., developed international, emerging markets, all countries, developed and small/midcap. The table lists individual strategies to their corresponding region and investment focus categories, such as American Mutual, Core Equity, AMCAP, US Small and Mid Cap Equity, International Focus Equity, International Vantage, New World, Global Growth, Global Insight, SMALLCAP World, Dividend Value, Fundamental Investors, Growth, EUPAC, Developing World Growth and Income, New Perspective, Washington Mutual Investors, Investment Company of America, Growth Fund of America, International Growth and Income, Emerging Markets Equity, New Economy, US Value Equity, US Equity, World Growth and Income, US Growth Equity and World Dividend Growers. Vehicle availability is indicated with M, S, E and C icons for mutual fund, SMA, ETF and CIT showing which investment vehicles are available for each strategy.">
            <a:extLst>
              <a:ext uri="{FF2B5EF4-FFF2-40B4-BE49-F238E27FC236}">
                <a16:creationId xmlns:a16="http://schemas.microsoft.com/office/drawing/2014/main" id="{CA7AB299-BA5C-AB0E-D08B-0E2CC02314B3}"/>
              </a:ext>
            </a:extLst>
          </p:cNvPr>
          <p:cNvGraphicFramePr>
            <a:graphicFrameLocks noGrp="1"/>
          </p:cNvGraphicFramePr>
          <p:nvPr>
            <p:extLst>
              <p:ext uri="{D42A27DB-BD31-4B8C-83A1-F6EECF244321}">
                <p14:modId xmlns:p14="http://schemas.microsoft.com/office/powerpoint/2010/main" val="3796575346"/>
              </p:ext>
            </p:extLst>
          </p:nvPr>
        </p:nvGraphicFramePr>
        <p:xfrm>
          <a:off x="428625" y="1455227"/>
          <a:ext cx="8284503" cy="4408687"/>
        </p:xfrm>
        <a:graphic>
          <a:graphicData uri="http://schemas.openxmlformats.org/drawingml/2006/table">
            <a:tbl>
              <a:tblPr firstRow="1" bandRow="1">
                <a:tableStyleId>{5C22544A-7EE6-4342-B048-85BDC9FD1C3A}</a:tableStyleId>
              </a:tblPr>
              <a:tblGrid>
                <a:gridCol w="828252">
                  <a:extLst>
                    <a:ext uri="{9D8B030D-6E8A-4147-A177-3AD203B41FA5}">
                      <a16:colId xmlns:a16="http://schemas.microsoft.com/office/drawing/2014/main" val="810650557"/>
                    </a:ext>
                  </a:extLst>
                </a:gridCol>
                <a:gridCol w="828252">
                  <a:extLst>
                    <a:ext uri="{9D8B030D-6E8A-4147-A177-3AD203B41FA5}">
                      <a16:colId xmlns:a16="http://schemas.microsoft.com/office/drawing/2014/main" val="2483990877"/>
                    </a:ext>
                  </a:extLst>
                </a:gridCol>
                <a:gridCol w="828252">
                  <a:extLst>
                    <a:ext uri="{9D8B030D-6E8A-4147-A177-3AD203B41FA5}">
                      <a16:colId xmlns:a16="http://schemas.microsoft.com/office/drawing/2014/main" val="4217732222"/>
                    </a:ext>
                  </a:extLst>
                </a:gridCol>
                <a:gridCol w="828252">
                  <a:extLst>
                    <a:ext uri="{9D8B030D-6E8A-4147-A177-3AD203B41FA5}">
                      <a16:colId xmlns:a16="http://schemas.microsoft.com/office/drawing/2014/main" val="2587724038"/>
                    </a:ext>
                  </a:extLst>
                </a:gridCol>
                <a:gridCol w="828252">
                  <a:extLst>
                    <a:ext uri="{9D8B030D-6E8A-4147-A177-3AD203B41FA5}">
                      <a16:colId xmlns:a16="http://schemas.microsoft.com/office/drawing/2014/main" val="3171008146"/>
                    </a:ext>
                  </a:extLst>
                </a:gridCol>
                <a:gridCol w="828252">
                  <a:extLst>
                    <a:ext uri="{9D8B030D-6E8A-4147-A177-3AD203B41FA5}">
                      <a16:colId xmlns:a16="http://schemas.microsoft.com/office/drawing/2014/main" val="3187836754"/>
                    </a:ext>
                  </a:extLst>
                </a:gridCol>
                <a:gridCol w="828252">
                  <a:extLst>
                    <a:ext uri="{9D8B030D-6E8A-4147-A177-3AD203B41FA5}">
                      <a16:colId xmlns:a16="http://schemas.microsoft.com/office/drawing/2014/main" val="2489195690"/>
                    </a:ext>
                  </a:extLst>
                </a:gridCol>
                <a:gridCol w="828252">
                  <a:extLst>
                    <a:ext uri="{9D8B030D-6E8A-4147-A177-3AD203B41FA5}">
                      <a16:colId xmlns:a16="http://schemas.microsoft.com/office/drawing/2014/main" val="1045690479"/>
                    </a:ext>
                  </a:extLst>
                </a:gridCol>
                <a:gridCol w="828252">
                  <a:extLst>
                    <a:ext uri="{9D8B030D-6E8A-4147-A177-3AD203B41FA5}">
                      <a16:colId xmlns:a16="http://schemas.microsoft.com/office/drawing/2014/main" val="3933703383"/>
                    </a:ext>
                  </a:extLst>
                </a:gridCol>
                <a:gridCol w="830235">
                  <a:extLst>
                    <a:ext uri="{9D8B030D-6E8A-4147-A177-3AD203B41FA5}">
                      <a16:colId xmlns:a16="http://schemas.microsoft.com/office/drawing/2014/main" val="907584025"/>
                    </a:ext>
                  </a:extLst>
                </a:gridCol>
              </a:tblGrid>
              <a:tr h="320659">
                <a:tc gridSpan="4">
                  <a:txBody>
                    <a:bodyPr/>
                    <a:lstStyle/>
                    <a:p>
                      <a:pPr algn="ctr"/>
                      <a:r>
                        <a:rPr lang="en-US" sz="900" b="1" i="0">
                          <a:solidFill>
                            <a:schemeClr val="bg1"/>
                          </a:solidFill>
                          <a:latin typeface="AvenirNext LT Com Regular" panose="020B0503020202020204" pitchFamily="34" charset="0"/>
                        </a:rPr>
                        <a:t>U.S.</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F383E"/>
                    </a:solidFill>
                  </a:tcPr>
                </a:tc>
                <a:tc hMerge="1">
                  <a:txBody>
                    <a:bodyPr/>
                    <a:lstStyle/>
                    <a:p>
                      <a:endParaRPr lang="en-US"/>
                    </a:p>
                  </a:txBody>
                  <a:tcPr/>
                </a:tc>
                <a:tc hMerge="1">
                  <a:txBody>
                    <a:bodyPr/>
                    <a:lstStyle/>
                    <a:p>
                      <a:endParaRPr lang="en-US"/>
                    </a:p>
                  </a:txBody>
                  <a:tcPr/>
                </a:tc>
                <a:tc hMerge="1">
                  <a:txBody>
                    <a:bodyPr/>
                    <a:lstStyle/>
                    <a:p>
                      <a:pPr algn="ctr"/>
                      <a:endParaRPr lang="en-US" sz="900" b="1">
                        <a:solidFill>
                          <a:schemeClr val="bg1"/>
                        </a:solidFill>
                        <a:latin typeface="AvenirNext LT Com Regular" panose="020B0503020202020204" pitchFamily="34"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F383E"/>
                    </a:solidFill>
                  </a:tcPr>
                </a:tc>
                <a:tc gridSpan="3">
                  <a:txBody>
                    <a:bodyPr/>
                    <a:lstStyle/>
                    <a:p>
                      <a:pPr algn="ctr"/>
                      <a:r>
                        <a:rPr lang="en-US" sz="900" b="1" i="0">
                          <a:solidFill>
                            <a:schemeClr val="bg1"/>
                          </a:solidFill>
                          <a:latin typeface="AvenirNext LT Com Regular" panose="020B0503020202020204" pitchFamily="34" charset="0"/>
                        </a:rPr>
                        <a:t>International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F4A51"/>
                    </a:solidFill>
                  </a:tcPr>
                </a:tc>
                <a:tc hMerge="1">
                  <a:txBody>
                    <a:bodyPr/>
                    <a:lstStyle/>
                    <a:p>
                      <a:endParaRPr lang="en-US"/>
                    </a:p>
                  </a:txBody>
                  <a:tcPr/>
                </a:tc>
                <a:tc hMerge="1">
                  <a:txBody>
                    <a:bodyPr/>
                    <a:lstStyle/>
                    <a:p>
                      <a:endParaRPr lang="en-US"/>
                    </a:p>
                  </a:txBody>
                  <a:tcPr/>
                </a:tc>
                <a:tc gridSpan="3">
                  <a:txBody>
                    <a:bodyPr/>
                    <a:lstStyle/>
                    <a:p>
                      <a:pPr algn="ctr"/>
                      <a:r>
                        <a:rPr lang="en-US" sz="900" b="1" i="0">
                          <a:solidFill>
                            <a:schemeClr val="bg1"/>
                          </a:solidFill>
                          <a:latin typeface="AvenirNext LT Com Regular" panose="020B0503020202020204" pitchFamily="34" charset="0"/>
                        </a:rPr>
                        <a:t>Global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F5D6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4427905"/>
                  </a:ext>
                </a:extLst>
              </a:tr>
              <a:tr h="250726">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hMerge="1">
                  <a:txBody>
                    <a:bodyPr/>
                    <a:lstStyle/>
                    <a:p>
                      <a:endParaRPr lang="en-US"/>
                    </a:p>
                  </a:txBody>
                  <a:tcPr/>
                </a:tc>
                <a:tc hMerge="1">
                  <a:txBody>
                    <a:bodyPr/>
                    <a:lstStyle/>
                    <a:p>
                      <a:endParaRPr lang="en-US"/>
                    </a:p>
                  </a:txBody>
                  <a:tcPr/>
                </a:tc>
                <a:tc>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hMerge="1">
                  <a:txBody>
                    <a:bodyPr/>
                    <a:lstStyle/>
                    <a:p>
                      <a:endParaRPr lang="en-US"/>
                    </a:p>
                  </a:txBody>
                  <a:tcPr/>
                </a:tc>
                <a:tc hMerge="1">
                  <a:txBody>
                    <a:bodyPr/>
                    <a:lstStyle/>
                    <a:p>
                      <a:endParaRPr lang="en-US"/>
                    </a:p>
                  </a:txBody>
                  <a:tcPr/>
                </a:tc>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92933781"/>
                  </a:ext>
                </a:extLst>
              </a:tr>
              <a:tr h="285696">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 </a:t>
                      </a:r>
                      <a:br>
                        <a:rPr lang="en-US" sz="800" b="1" i="0">
                          <a:latin typeface="AvenirNext LT Com Regular" panose="020B0503020202020204" pitchFamily="34" charset="0"/>
                        </a:rPr>
                      </a:br>
                      <a:r>
                        <a:rPr lang="en-US" sz="800" b="1" i="0">
                          <a:latin typeface="AvenirNext LT Com Regular" panose="020B0503020202020204" pitchFamily="34" charset="0"/>
                        </a:rPr>
                        <a:t>value</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a:t>
                      </a:r>
                    </a:p>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blend</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a:t>
                      </a:r>
                      <a:br>
                        <a:rPr lang="en-US" sz="800" b="1" i="0">
                          <a:latin typeface="AvenirNext LT Com Regular" panose="020B0503020202020204" pitchFamily="34" charset="0"/>
                        </a:rPr>
                      </a:br>
                      <a:r>
                        <a:rPr lang="en-US" sz="800" b="1" i="0">
                          <a:latin typeface="AvenirNext LT Com Regular" panose="020B0503020202020204" pitchFamily="34" charset="0"/>
                        </a:rPr>
                        <a:t>growth</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Small/midcap</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Global </a:t>
                      </a:r>
                      <a:br>
                        <a:rPr lang="en-US" sz="800" b="1" i="0">
                          <a:latin typeface="AvenirNext LT Com Regular" panose="020B0503020202020204" pitchFamily="34" charset="0"/>
                        </a:rPr>
                      </a:br>
                      <a:r>
                        <a:rPr lang="en-US" sz="800" b="1" i="0">
                          <a:latin typeface="AvenirNext LT Com Regular" panose="020B0503020202020204" pitchFamily="34" charset="0"/>
                        </a:rPr>
                        <a:t>ex-U.S.</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Developed international</a:t>
                      </a:r>
                    </a:p>
                  </a:txBody>
                  <a:tcPr marL="0" marR="0" marT="34290" marB="34290" anchor="ctr">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Emerging markets</a:t>
                      </a:r>
                    </a:p>
                  </a:txBody>
                  <a:tcPr marL="0" marR="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All</a:t>
                      </a:r>
                      <a:br>
                        <a:rPr lang="en-US" sz="800" b="1" i="0">
                          <a:latin typeface="AvenirNext LT Com Regular" panose="020B0503020202020204" pitchFamily="34" charset="0"/>
                        </a:rPr>
                      </a:br>
                      <a:r>
                        <a:rPr lang="en-US" sz="800" b="1" i="0">
                          <a:latin typeface="AvenirNext LT Com Regular" panose="020B0503020202020204" pitchFamily="34" charset="0"/>
                        </a:rPr>
                        <a:t>countries</a:t>
                      </a:r>
                    </a:p>
                  </a:txBody>
                  <a:tcPr marL="0" marR="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Developed</a:t>
                      </a:r>
                    </a:p>
                  </a:txBody>
                  <a:tcPr marL="0" marR="0" marT="34290" marB="34290" anchor="ctr">
                    <a:lnL w="12700" cap="flat" cmpd="sng" algn="ctr">
                      <a:solidFill>
                        <a:schemeClr val="bg1"/>
                      </a:solidFill>
                      <a:prstDash val="solid"/>
                      <a:round/>
                      <a:headEnd type="none" w="med" len="med"/>
                      <a:tailEnd type="none" w="med" len="med"/>
                    </a:lnL>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algn="ctr"/>
                      <a:r>
                        <a:rPr lang="en-US" sz="800" b="1" i="0">
                          <a:latin typeface="AvenirNext LT Com Regular" panose="020B0503020202020204" pitchFamily="34" charset="0"/>
                        </a:rPr>
                        <a:t>Small/</a:t>
                      </a:r>
                      <a:br>
                        <a:rPr lang="en-US" sz="800" b="1" i="0">
                          <a:latin typeface="AvenirNext LT Com Regular" panose="020B0503020202020204" pitchFamily="34" charset="0"/>
                        </a:rPr>
                      </a:br>
                      <a:r>
                        <a:rPr lang="en-US" sz="800" b="1" i="0">
                          <a:latin typeface="AvenirNext LT Com Regular" panose="020B0503020202020204" pitchFamily="34" charset="0"/>
                        </a:rPr>
                        <a:t>midcap</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extLst>
                  <a:ext uri="{0D108BD9-81ED-4DB2-BD59-A6C34878D82A}">
                    <a16:rowId xmlns:a16="http://schemas.microsoft.com/office/drawing/2014/main" val="2294146961"/>
                  </a:ext>
                </a:extLst>
              </a:tr>
              <a:tr h="743374">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American </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Mutual</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Core</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Equity</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AMCAP</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Small and Mid Cap Equity</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ct val="110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mn-lt"/>
                          <a:ea typeface="+mn-ea"/>
                          <a:cs typeface="+mn-cs"/>
                          <a:sym typeface="Avenir Next LT Com Regular"/>
                        </a:rPr>
                        <a:t>International Focus Equity</a:t>
                      </a:r>
                      <a:endParaRPr lang="en-US" sz="800" b="0" i="0" kern="1200">
                        <a:solidFill>
                          <a:schemeClr val="bg1"/>
                        </a:solidFill>
                        <a:latin typeface="AvenirNext LT Com Regular" panose="020B0503020202020204" pitchFamily="34" charset="0"/>
                        <a:ea typeface="+mn-ea"/>
                        <a:cs typeface="+mn-cs"/>
                      </a:endParaRPr>
                    </a:p>
                  </a:txBody>
                  <a:tcPr marL="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International Vantage</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AvenirNext LT Com Regular" panose="020B0503020202020204" pitchFamily="34" charset="0"/>
                          <a:ea typeface="+mn-ea"/>
                          <a:cs typeface="+mn-cs"/>
                          <a:sym typeface="Avenir Next LT Com Regular"/>
                        </a:rPr>
                        <a:t>Emerging Markets Equity</a:t>
                      </a:r>
                      <a:endParaRPr lang="en-US" sz="1000" b="0" i="0">
                        <a:solidFill>
                          <a:schemeClr val="bg1"/>
                        </a:solidFill>
                        <a:latin typeface="AvenirNext LT Com Regular" panose="020B0503020202020204" pitchFamily="34" charset="0"/>
                      </a:endParaRPr>
                    </a:p>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Global Growth</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Global Insight </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SMALLCAP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World</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2703065279"/>
                  </a:ext>
                </a:extLst>
              </a:tr>
              <a:tr h="75264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Dividend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Value</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Fundamental Investors</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Growth</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9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EUPAC </a:t>
                      </a:r>
                      <a:endParaRPr lang="en-US" sz="800" b="0" i="0" baseline="3000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World</a:t>
                      </a:r>
                      <a:endParaRPr lang="en-US" sz="800" b="0" i="0" spc="-20" baseline="0">
                        <a:solidFill>
                          <a:schemeClr val="tx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52252"/>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Perspective </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75050600"/>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Washington Mutual</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Investors</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Investment Company of America</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Growth Fund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of America</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6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International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spc="0" baseline="0">
                          <a:solidFill>
                            <a:schemeClr val="tx1"/>
                          </a:solidFill>
                          <a:latin typeface="AvenirNext LT Com Regular" panose="020B0503020202020204" pitchFamily="34" charset="0"/>
                        </a:rPr>
                        <a:t>Developing World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Economy </a:t>
                      </a:r>
                      <a:br>
                        <a:rPr lang="en-US" sz="800" b="0" i="0">
                          <a:solidFill>
                            <a:schemeClr val="bg1"/>
                          </a:solidFill>
                          <a:latin typeface="AvenirNext LT Com Regular" panose="020B0503020202020204" pitchFamily="34" charset="0"/>
                        </a:rPr>
                      </a:b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44760753"/>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AvenirNext LT Com Regular" panose="020B0503020202020204" pitchFamily="34" charset="0"/>
                          <a:ea typeface="+mn-ea"/>
                          <a:cs typeface="+mn-cs"/>
                          <a:sym typeface="Avenir Next LT Com Regular"/>
                        </a:rPr>
                        <a:t>U.S. Value Equity</a:t>
                      </a:r>
                      <a:endParaRPr lang="en-US" sz="10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Equity</a:t>
                      </a:r>
                      <a:endParaRPr lang="en-US" sz="800" b="0" i="0" baseline="3000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6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baseline="3000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World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48672532"/>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Growth Equity</a:t>
                      </a: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World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Dividend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Growers</a:t>
                      </a: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dirty="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26240345"/>
                  </a:ext>
                </a:extLst>
              </a:tr>
            </a:tbl>
          </a:graphicData>
        </a:graphic>
      </p:graphicFrame>
      <p:sp>
        <p:nvSpPr>
          <p:cNvPr id="10" name="TextBox 9">
            <a:extLst>
              <a:ext uri="{FF2B5EF4-FFF2-40B4-BE49-F238E27FC236}">
                <a16:creationId xmlns:a16="http://schemas.microsoft.com/office/drawing/2014/main" id="{63DD6C5B-D525-D243-2D40-908246E68F53}"/>
              </a:ext>
              <a:ext uri="{C183D7F6-B498-43B3-948B-1728B52AA6E4}">
                <adec:decorative xmlns:adec="http://schemas.microsoft.com/office/drawing/2017/decorative" val="1"/>
              </a:ext>
            </a:extLst>
          </p:cNvPr>
          <p:cNvSpPr txBox="1"/>
          <p:nvPr/>
        </p:nvSpPr>
        <p:spPr>
          <a:xfrm>
            <a:off x="433089" y="1327176"/>
            <a:ext cx="1300142" cy="123111"/>
          </a:xfrm>
          <a:prstGeom prst="rect">
            <a:avLst/>
          </a:prstGeom>
          <a:noFill/>
        </p:spPr>
        <p:txBody>
          <a:bodyPr wrap="square" lIns="0" tIns="0" rIns="0" bIns="0" rtlCol="0">
            <a:spAutoFit/>
          </a:bodyPr>
          <a:lstStyle/>
          <a:p>
            <a:pPr algn="l"/>
            <a:r>
              <a:rPr lang="en-US" sz="800" b="1">
                <a:solidFill>
                  <a:schemeClr val="tx1"/>
                </a:solidFill>
                <a:latin typeface="AvenirNext LT Com Regular" panose="020B0503020202020204" pitchFamily="34" charset="0"/>
              </a:rPr>
              <a:t>Primary region</a:t>
            </a:r>
          </a:p>
        </p:txBody>
      </p:sp>
      <p:sp>
        <p:nvSpPr>
          <p:cNvPr id="11" name="TextBox 10">
            <a:extLst>
              <a:ext uri="{FF2B5EF4-FFF2-40B4-BE49-F238E27FC236}">
                <a16:creationId xmlns:a16="http://schemas.microsoft.com/office/drawing/2014/main" id="{02FB1991-C9C4-65A6-7F68-D197CBD2595B}"/>
              </a:ext>
              <a:ext uri="{C183D7F6-B498-43B3-948B-1728B52AA6E4}">
                <adec:decorative xmlns:adec="http://schemas.microsoft.com/office/drawing/2017/decorative" val="1"/>
              </a:ext>
            </a:extLst>
          </p:cNvPr>
          <p:cNvSpPr txBox="1"/>
          <p:nvPr/>
        </p:nvSpPr>
        <p:spPr>
          <a:xfrm>
            <a:off x="428623" y="1843273"/>
            <a:ext cx="392382" cy="123111"/>
          </a:xfrm>
          <a:prstGeom prst="rect">
            <a:avLst/>
          </a:prstGeom>
          <a:noFill/>
        </p:spPr>
        <p:txBody>
          <a:bodyPr wrap="square" lIns="0" tIns="0" rIns="0" bIns="0" rtlCol="0">
            <a:spAutoFit/>
          </a:bodyPr>
          <a:lstStyle/>
          <a:p>
            <a:pPr algn="l"/>
            <a:r>
              <a:rPr lang="en-US" sz="800" b="1">
                <a:solidFill>
                  <a:schemeClr val="tx1"/>
                </a:solidFill>
                <a:latin typeface="AvenirNext LT Com Regular" panose="020B0503020202020204" pitchFamily="34" charset="0"/>
              </a:rPr>
              <a:t>Focus</a:t>
            </a:r>
          </a:p>
        </p:txBody>
      </p:sp>
      <p:sp>
        <p:nvSpPr>
          <p:cNvPr id="12" name="TextBox 11">
            <a:extLst>
              <a:ext uri="{FF2B5EF4-FFF2-40B4-BE49-F238E27FC236}">
                <a16:creationId xmlns:a16="http://schemas.microsoft.com/office/drawing/2014/main" id="{A1EF4C00-218A-890B-38C5-2C931A5EA967}"/>
              </a:ext>
              <a:ext uri="{C183D7F6-B498-43B3-948B-1728B52AA6E4}">
                <adec:decorative xmlns:adec="http://schemas.microsoft.com/office/drawing/2017/decorative" val="1"/>
              </a:ext>
            </a:extLst>
          </p:cNvPr>
          <p:cNvSpPr txBox="1"/>
          <p:nvPr/>
        </p:nvSpPr>
        <p:spPr>
          <a:xfrm>
            <a:off x="7425296" y="4633741"/>
            <a:ext cx="1010525" cy="215444"/>
          </a:xfrm>
          <a:prstGeom prst="rect">
            <a:avLst/>
          </a:prstGeom>
          <a:noFill/>
        </p:spPr>
        <p:txBody>
          <a:bodyPr wrap="square" rtlCol="0">
            <a:spAutoFit/>
          </a:bodyPr>
          <a:lstStyle/>
          <a:p>
            <a:pPr algn="l"/>
            <a:r>
              <a:rPr lang="en-US" sz="800">
                <a:solidFill>
                  <a:schemeClr val="tx1"/>
                </a:solidFill>
                <a:latin typeface="AvenirNext LT Com Regular" panose="020B0503020202020204" pitchFamily="34" charset="0"/>
              </a:rPr>
              <a:t>Vehicles</a:t>
            </a:r>
            <a:r>
              <a:rPr lang="en-US" sz="800" baseline="30000">
                <a:solidFill>
                  <a:schemeClr val="tx1"/>
                </a:solidFill>
                <a:latin typeface="AvenirNext LT Com Regular" panose="020B0503020202020204" pitchFamily="34" charset="0"/>
              </a:rPr>
              <a:t>1</a:t>
            </a:r>
          </a:p>
        </p:txBody>
      </p:sp>
      <p:sp>
        <p:nvSpPr>
          <p:cNvPr id="13" name="TextBox 12">
            <a:extLst>
              <a:ext uri="{FF2B5EF4-FFF2-40B4-BE49-F238E27FC236}">
                <a16:creationId xmlns:a16="http://schemas.microsoft.com/office/drawing/2014/main" id="{BE58E169-9651-D120-AFB2-20E35EC83BAC}"/>
              </a:ext>
              <a:ext uri="{C183D7F6-B498-43B3-948B-1728B52AA6E4}">
                <adec:decorative xmlns:adec="http://schemas.microsoft.com/office/drawing/2017/decorative" val="1"/>
              </a:ext>
            </a:extLst>
          </p:cNvPr>
          <p:cNvSpPr txBox="1"/>
          <p:nvPr/>
        </p:nvSpPr>
        <p:spPr>
          <a:xfrm>
            <a:off x="8127895" y="4858845"/>
            <a:ext cx="1034216"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Mutual fund </a:t>
            </a:r>
          </a:p>
        </p:txBody>
      </p:sp>
      <p:sp>
        <p:nvSpPr>
          <p:cNvPr id="14" name="TextBox 13">
            <a:extLst>
              <a:ext uri="{FF2B5EF4-FFF2-40B4-BE49-F238E27FC236}">
                <a16:creationId xmlns:a16="http://schemas.microsoft.com/office/drawing/2014/main" id="{671A129D-37F8-3E64-58C8-457B1C6F55DB}"/>
              </a:ext>
              <a:ext uri="{C183D7F6-B498-43B3-948B-1728B52AA6E4}">
                <adec:decorative xmlns:adec="http://schemas.microsoft.com/office/drawing/2017/decorative" val="1"/>
              </a:ext>
            </a:extLst>
          </p:cNvPr>
          <p:cNvSpPr txBox="1"/>
          <p:nvPr/>
        </p:nvSpPr>
        <p:spPr>
          <a:xfrm>
            <a:off x="8127895" y="4981132"/>
            <a:ext cx="329850"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SMA</a:t>
            </a:r>
          </a:p>
        </p:txBody>
      </p:sp>
      <p:sp>
        <p:nvSpPr>
          <p:cNvPr id="15" name="TextBox 14">
            <a:extLst>
              <a:ext uri="{FF2B5EF4-FFF2-40B4-BE49-F238E27FC236}">
                <a16:creationId xmlns:a16="http://schemas.microsoft.com/office/drawing/2014/main" id="{3E0B79CF-F521-DBCC-AFA0-D4BE5740F538}"/>
              </a:ext>
              <a:ext uri="{C183D7F6-B498-43B3-948B-1728B52AA6E4}">
                <adec:decorative xmlns:adec="http://schemas.microsoft.com/office/drawing/2017/decorative" val="1"/>
              </a:ext>
            </a:extLst>
          </p:cNvPr>
          <p:cNvSpPr txBox="1"/>
          <p:nvPr/>
        </p:nvSpPr>
        <p:spPr>
          <a:xfrm>
            <a:off x="8127895" y="5123563"/>
            <a:ext cx="329850"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ETF</a:t>
            </a:r>
          </a:p>
        </p:txBody>
      </p:sp>
      <p:sp>
        <p:nvSpPr>
          <p:cNvPr id="16" name="TextBox 15">
            <a:extLst>
              <a:ext uri="{FF2B5EF4-FFF2-40B4-BE49-F238E27FC236}">
                <a16:creationId xmlns:a16="http://schemas.microsoft.com/office/drawing/2014/main" id="{D71FBD9C-D5E6-FB0F-471F-5E9CAB946428}"/>
              </a:ext>
              <a:ext uri="{C183D7F6-B498-43B3-948B-1728B52AA6E4}">
                <adec:decorative xmlns:adec="http://schemas.microsoft.com/office/drawing/2017/decorative" val="1"/>
              </a:ext>
            </a:extLst>
          </p:cNvPr>
          <p:cNvSpPr txBox="1"/>
          <p:nvPr/>
        </p:nvSpPr>
        <p:spPr>
          <a:xfrm>
            <a:off x="8127895" y="5273632"/>
            <a:ext cx="439375"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CIT</a:t>
            </a:r>
          </a:p>
        </p:txBody>
      </p:sp>
      <p:sp>
        <p:nvSpPr>
          <p:cNvPr id="18" name="Rectangle 17">
            <a:extLst>
              <a:ext uri="{FF2B5EF4-FFF2-40B4-BE49-F238E27FC236}">
                <a16:creationId xmlns:a16="http://schemas.microsoft.com/office/drawing/2014/main" id="{FD3AC213-0F3C-A490-35CC-95E24CD3A12F}"/>
              </a:ext>
              <a:ext uri="{C183D7F6-B498-43B3-948B-1728B52AA6E4}">
                <adec:decorative xmlns:adec="http://schemas.microsoft.com/office/drawing/2017/decorative" val="1"/>
              </a:ext>
            </a:extLst>
          </p:cNvPr>
          <p:cNvSpPr/>
          <p:nvPr/>
        </p:nvSpPr>
        <p:spPr>
          <a:xfrm>
            <a:off x="530737"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9" name="Rectangle 18">
            <a:extLst>
              <a:ext uri="{FF2B5EF4-FFF2-40B4-BE49-F238E27FC236}">
                <a16:creationId xmlns:a16="http://schemas.microsoft.com/office/drawing/2014/main" id="{1121F056-E95C-F381-F62C-B8F21193621F}"/>
              </a:ext>
              <a:ext uri="{C183D7F6-B498-43B3-948B-1728B52AA6E4}">
                <adec:decorative xmlns:adec="http://schemas.microsoft.com/office/drawing/2017/decorative" val="1"/>
              </a:ext>
            </a:extLst>
          </p:cNvPr>
          <p:cNvSpPr/>
          <p:nvPr/>
        </p:nvSpPr>
        <p:spPr>
          <a:xfrm>
            <a:off x="675925"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20" name="Rectangle 19">
            <a:extLst>
              <a:ext uri="{FF2B5EF4-FFF2-40B4-BE49-F238E27FC236}">
                <a16:creationId xmlns:a16="http://schemas.microsoft.com/office/drawing/2014/main" id="{D9572240-AC8F-A575-14E0-B01175FE36FC}"/>
              </a:ext>
              <a:ext uri="{C183D7F6-B498-43B3-948B-1728B52AA6E4}">
                <adec:decorative xmlns:adec="http://schemas.microsoft.com/office/drawing/2017/decorative" val="1"/>
              </a:ext>
            </a:extLst>
          </p:cNvPr>
          <p:cNvSpPr/>
          <p:nvPr/>
        </p:nvSpPr>
        <p:spPr>
          <a:xfrm>
            <a:off x="821113"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21" name="Rectangle 20">
            <a:extLst>
              <a:ext uri="{FF2B5EF4-FFF2-40B4-BE49-F238E27FC236}">
                <a16:creationId xmlns:a16="http://schemas.microsoft.com/office/drawing/2014/main" id="{1C6EE295-EF35-C1E8-CDAC-4AE49F41E6F5}"/>
              </a:ext>
              <a:ext uri="{C183D7F6-B498-43B3-948B-1728B52AA6E4}">
                <adec:decorative xmlns:adec="http://schemas.microsoft.com/office/drawing/2017/decorative" val="1"/>
              </a:ext>
            </a:extLst>
          </p:cNvPr>
          <p:cNvSpPr/>
          <p:nvPr/>
        </p:nvSpPr>
        <p:spPr>
          <a:xfrm>
            <a:off x="966301"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22" name="Rectangle 21">
            <a:extLst>
              <a:ext uri="{FF2B5EF4-FFF2-40B4-BE49-F238E27FC236}">
                <a16:creationId xmlns:a16="http://schemas.microsoft.com/office/drawing/2014/main" id="{EE179F76-D2C8-1BBF-2EB0-A5ABDC8AA997}"/>
              </a:ext>
              <a:ext uri="{C183D7F6-B498-43B3-948B-1728B52AA6E4}">
                <adec:decorative xmlns:adec="http://schemas.microsoft.com/office/drawing/2017/decorative" val="1"/>
              </a:ext>
            </a:extLst>
          </p:cNvPr>
          <p:cNvSpPr/>
          <p:nvPr/>
        </p:nvSpPr>
        <p:spPr>
          <a:xfrm>
            <a:off x="428626" y="2379819"/>
            <a:ext cx="798474" cy="701688"/>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Rectangle 22">
            <a:extLst>
              <a:ext uri="{FF2B5EF4-FFF2-40B4-BE49-F238E27FC236}">
                <a16:creationId xmlns:a16="http://schemas.microsoft.com/office/drawing/2014/main" id="{284EEBD5-EA1F-DE98-FDFF-0FC88BCF4726}"/>
              </a:ext>
              <a:ext uri="{C183D7F6-B498-43B3-948B-1728B52AA6E4}">
                <adec:decorative xmlns:adec="http://schemas.microsoft.com/office/drawing/2017/decorative" val="1"/>
              </a:ext>
            </a:extLst>
          </p:cNvPr>
          <p:cNvSpPr/>
          <p:nvPr/>
        </p:nvSpPr>
        <p:spPr>
          <a:xfrm>
            <a:off x="428625" y="3114532"/>
            <a:ext cx="798474" cy="71875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Rectangle 23">
            <a:extLst>
              <a:ext uri="{FF2B5EF4-FFF2-40B4-BE49-F238E27FC236}">
                <a16:creationId xmlns:a16="http://schemas.microsoft.com/office/drawing/2014/main" id="{D769EA43-367E-A24A-5CC0-977C24CCD283}"/>
              </a:ext>
              <a:ext uri="{C183D7F6-B498-43B3-948B-1728B52AA6E4}">
                <adec:decorative xmlns:adec="http://schemas.microsoft.com/office/drawing/2017/decorative" val="1"/>
              </a:ext>
            </a:extLst>
          </p:cNvPr>
          <p:cNvSpPr/>
          <p:nvPr/>
        </p:nvSpPr>
        <p:spPr>
          <a:xfrm>
            <a:off x="428624" y="3866314"/>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5" name="Rectangle 24">
            <a:extLst>
              <a:ext uri="{FF2B5EF4-FFF2-40B4-BE49-F238E27FC236}">
                <a16:creationId xmlns:a16="http://schemas.microsoft.com/office/drawing/2014/main" id="{F29A5C89-A544-8BB9-4643-F71767CDE498}"/>
              </a:ext>
              <a:ext uri="{C183D7F6-B498-43B3-948B-1728B52AA6E4}">
                <adec:decorative xmlns:adec="http://schemas.microsoft.com/office/drawing/2017/decorative" val="1"/>
              </a:ext>
            </a:extLst>
          </p:cNvPr>
          <p:cNvSpPr/>
          <p:nvPr/>
        </p:nvSpPr>
        <p:spPr>
          <a:xfrm>
            <a:off x="1250924" y="2379819"/>
            <a:ext cx="825502" cy="701688"/>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6" name="Rectangle 25">
            <a:extLst>
              <a:ext uri="{FF2B5EF4-FFF2-40B4-BE49-F238E27FC236}">
                <a16:creationId xmlns:a16="http://schemas.microsoft.com/office/drawing/2014/main" id="{10DF85BC-C79A-D657-0BDD-EB85FB1FD8B8}"/>
              </a:ext>
              <a:ext uri="{C183D7F6-B498-43B3-948B-1728B52AA6E4}">
                <adec:decorative xmlns:adec="http://schemas.microsoft.com/office/drawing/2017/decorative" val="1"/>
              </a:ext>
            </a:extLst>
          </p:cNvPr>
          <p:cNvSpPr/>
          <p:nvPr/>
        </p:nvSpPr>
        <p:spPr>
          <a:xfrm>
            <a:off x="1250923" y="3114532"/>
            <a:ext cx="825502" cy="71875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Rectangle 26">
            <a:extLst>
              <a:ext uri="{FF2B5EF4-FFF2-40B4-BE49-F238E27FC236}">
                <a16:creationId xmlns:a16="http://schemas.microsoft.com/office/drawing/2014/main" id="{F1EBF80B-3A50-9104-B7BF-FC6138608B4B}"/>
              </a:ext>
              <a:ext uri="{C183D7F6-B498-43B3-948B-1728B52AA6E4}">
                <adec:decorative xmlns:adec="http://schemas.microsoft.com/office/drawing/2017/decorative" val="1"/>
              </a:ext>
            </a:extLst>
          </p:cNvPr>
          <p:cNvSpPr/>
          <p:nvPr/>
        </p:nvSpPr>
        <p:spPr>
          <a:xfrm>
            <a:off x="1250922" y="3866314"/>
            <a:ext cx="825502"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8" name="Rectangle 27">
            <a:extLst>
              <a:ext uri="{FF2B5EF4-FFF2-40B4-BE49-F238E27FC236}">
                <a16:creationId xmlns:a16="http://schemas.microsoft.com/office/drawing/2014/main" id="{6624C8BD-C8A5-5E92-8708-C3FDF7F9576A}"/>
              </a:ext>
              <a:ext uri="{C183D7F6-B498-43B3-948B-1728B52AA6E4}">
                <adec:decorative xmlns:adec="http://schemas.microsoft.com/office/drawing/2017/decorative" val="1"/>
              </a:ext>
            </a:extLst>
          </p:cNvPr>
          <p:cNvSpPr/>
          <p:nvPr/>
        </p:nvSpPr>
        <p:spPr>
          <a:xfrm>
            <a:off x="3753325" y="3861578"/>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Rectangle 28">
            <a:extLst>
              <a:ext uri="{FF2B5EF4-FFF2-40B4-BE49-F238E27FC236}">
                <a16:creationId xmlns:a16="http://schemas.microsoft.com/office/drawing/2014/main" id="{8554CA27-18B3-D40E-34EA-0526F14315E0}"/>
              </a:ext>
              <a:ext uri="{C183D7F6-B498-43B3-948B-1728B52AA6E4}">
                <adec:decorative xmlns:adec="http://schemas.microsoft.com/office/drawing/2017/decorative" val="1"/>
              </a:ext>
            </a:extLst>
          </p:cNvPr>
          <p:cNvSpPr/>
          <p:nvPr/>
        </p:nvSpPr>
        <p:spPr>
          <a:xfrm>
            <a:off x="5413375" y="3114533"/>
            <a:ext cx="800806" cy="718756"/>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64B20957-441A-F25E-1A8C-68B89FED6DA7}"/>
              </a:ext>
              <a:ext uri="{C183D7F6-B498-43B3-948B-1728B52AA6E4}">
                <adec:decorative xmlns:adec="http://schemas.microsoft.com/office/drawing/2017/decorative" val="1"/>
              </a:ext>
            </a:extLst>
          </p:cNvPr>
          <p:cNvSpPr/>
          <p:nvPr/>
        </p:nvSpPr>
        <p:spPr>
          <a:xfrm>
            <a:off x="6240007" y="4537944"/>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Rectangle 30">
            <a:extLst>
              <a:ext uri="{FF2B5EF4-FFF2-40B4-BE49-F238E27FC236}">
                <a16:creationId xmlns:a16="http://schemas.microsoft.com/office/drawing/2014/main" id="{5489D92C-EBEE-F733-4DCF-AC0CFB20F456}"/>
              </a:ext>
              <a:ext uri="{C183D7F6-B498-43B3-948B-1728B52AA6E4}">
                <adec:decorative xmlns:adec="http://schemas.microsoft.com/office/drawing/2017/decorative" val="1"/>
              </a:ext>
            </a:extLst>
          </p:cNvPr>
          <p:cNvSpPr/>
          <p:nvPr/>
        </p:nvSpPr>
        <p:spPr>
          <a:xfrm>
            <a:off x="6240007" y="5212337"/>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2" name="Rectangle 31">
            <a:extLst>
              <a:ext uri="{FF2B5EF4-FFF2-40B4-BE49-F238E27FC236}">
                <a16:creationId xmlns:a16="http://schemas.microsoft.com/office/drawing/2014/main" id="{14A5B47C-ABA3-ACF1-A3D2-D27C4E382C39}"/>
              </a:ext>
              <a:ext uri="{C183D7F6-B498-43B3-948B-1728B52AA6E4}">
                <adec:decorative xmlns:adec="http://schemas.microsoft.com/office/drawing/2017/decorative" val="1"/>
              </a:ext>
            </a:extLst>
          </p:cNvPr>
          <p:cNvSpPr/>
          <p:nvPr/>
        </p:nvSpPr>
        <p:spPr>
          <a:xfrm>
            <a:off x="533741"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3" name="Rectangle 32">
            <a:extLst>
              <a:ext uri="{FF2B5EF4-FFF2-40B4-BE49-F238E27FC236}">
                <a16:creationId xmlns:a16="http://schemas.microsoft.com/office/drawing/2014/main" id="{CF7220CC-2003-FA51-6F38-444EF5A6548F}"/>
              </a:ext>
              <a:ext uri="{C183D7F6-B498-43B3-948B-1728B52AA6E4}">
                <adec:decorative xmlns:adec="http://schemas.microsoft.com/office/drawing/2017/decorative" val="1"/>
              </a:ext>
            </a:extLst>
          </p:cNvPr>
          <p:cNvSpPr/>
          <p:nvPr/>
        </p:nvSpPr>
        <p:spPr>
          <a:xfrm>
            <a:off x="678929"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4" name="Rectangle 33">
            <a:extLst>
              <a:ext uri="{FF2B5EF4-FFF2-40B4-BE49-F238E27FC236}">
                <a16:creationId xmlns:a16="http://schemas.microsoft.com/office/drawing/2014/main" id="{D4ED57A0-ED38-E093-4616-718690C6413E}"/>
              </a:ext>
              <a:ext uri="{C183D7F6-B498-43B3-948B-1728B52AA6E4}">
                <adec:decorative xmlns:adec="http://schemas.microsoft.com/office/drawing/2017/decorative" val="1"/>
              </a:ext>
            </a:extLst>
          </p:cNvPr>
          <p:cNvSpPr/>
          <p:nvPr/>
        </p:nvSpPr>
        <p:spPr>
          <a:xfrm>
            <a:off x="824117"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35" name="Rectangle 34">
            <a:extLst>
              <a:ext uri="{FF2B5EF4-FFF2-40B4-BE49-F238E27FC236}">
                <a16:creationId xmlns:a16="http://schemas.microsoft.com/office/drawing/2014/main" id="{4AF38DB0-32DF-AEE5-4906-CF1A34F92172}"/>
              </a:ext>
              <a:ext uri="{C183D7F6-B498-43B3-948B-1728B52AA6E4}">
                <adec:decorative xmlns:adec="http://schemas.microsoft.com/office/drawing/2017/decorative" val="1"/>
              </a:ext>
            </a:extLst>
          </p:cNvPr>
          <p:cNvSpPr/>
          <p:nvPr/>
        </p:nvSpPr>
        <p:spPr>
          <a:xfrm>
            <a:off x="969305"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6" name="Rectangle 35">
            <a:extLst>
              <a:ext uri="{FF2B5EF4-FFF2-40B4-BE49-F238E27FC236}">
                <a16:creationId xmlns:a16="http://schemas.microsoft.com/office/drawing/2014/main" id="{7B788CA0-ACD5-42A6-6C5E-80699FB4473F}"/>
              </a:ext>
              <a:ext uri="{C183D7F6-B498-43B3-948B-1728B52AA6E4}">
                <adec:decorative xmlns:adec="http://schemas.microsoft.com/office/drawing/2017/decorative" val="1"/>
              </a:ext>
            </a:extLst>
          </p:cNvPr>
          <p:cNvSpPr/>
          <p:nvPr/>
        </p:nvSpPr>
        <p:spPr>
          <a:xfrm>
            <a:off x="551407"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37" name="Rectangle 36">
            <a:extLst>
              <a:ext uri="{FF2B5EF4-FFF2-40B4-BE49-F238E27FC236}">
                <a16:creationId xmlns:a16="http://schemas.microsoft.com/office/drawing/2014/main" id="{6B58A740-AD0A-D1C1-DABB-26C37C2DA6E2}"/>
              </a:ext>
              <a:ext uri="{C183D7F6-B498-43B3-948B-1728B52AA6E4}">
                <adec:decorative xmlns:adec="http://schemas.microsoft.com/office/drawing/2017/decorative" val="1"/>
              </a:ext>
            </a:extLst>
          </p:cNvPr>
          <p:cNvSpPr/>
          <p:nvPr/>
        </p:nvSpPr>
        <p:spPr>
          <a:xfrm>
            <a:off x="69659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38" name="Rectangle 37">
            <a:extLst>
              <a:ext uri="{FF2B5EF4-FFF2-40B4-BE49-F238E27FC236}">
                <a16:creationId xmlns:a16="http://schemas.microsoft.com/office/drawing/2014/main" id="{B4775870-D2C5-1535-A144-3F5540FB1D02}"/>
              </a:ext>
              <a:ext uri="{C183D7F6-B498-43B3-948B-1728B52AA6E4}">
                <adec:decorative xmlns:adec="http://schemas.microsoft.com/office/drawing/2017/decorative" val="1"/>
              </a:ext>
            </a:extLst>
          </p:cNvPr>
          <p:cNvSpPr/>
          <p:nvPr/>
        </p:nvSpPr>
        <p:spPr>
          <a:xfrm>
            <a:off x="84178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9" name="Rectangle 38">
            <a:extLst>
              <a:ext uri="{FF2B5EF4-FFF2-40B4-BE49-F238E27FC236}">
                <a16:creationId xmlns:a16="http://schemas.microsoft.com/office/drawing/2014/main" id="{87DBC172-E93A-34AC-421B-0CFBA96BFBE3}"/>
              </a:ext>
              <a:ext uri="{C183D7F6-B498-43B3-948B-1728B52AA6E4}">
                <adec:decorative xmlns:adec="http://schemas.microsoft.com/office/drawing/2017/decorative" val="1"/>
              </a:ext>
            </a:extLst>
          </p:cNvPr>
          <p:cNvSpPr/>
          <p:nvPr/>
        </p:nvSpPr>
        <p:spPr>
          <a:xfrm>
            <a:off x="986971"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40" name="Rectangle 39">
            <a:extLst>
              <a:ext uri="{FF2B5EF4-FFF2-40B4-BE49-F238E27FC236}">
                <a16:creationId xmlns:a16="http://schemas.microsoft.com/office/drawing/2014/main" id="{3990EF2D-6ECD-8E15-5BC6-65BD07DE109C}"/>
              </a:ext>
              <a:ext uri="{C183D7F6-B498-43B3-948B-1728B52AA6E4}">
                <adec:decorative xmlns:adec="http://schemas.microsoft.com/office/drawing/2017/decorative" val="1"/>
              </a:ext>
            </a:extLst>
          </p:cNvPr>
          <p:cNvSpPr/>
          <p:nvPr/>
        </p:nvSpPr>
        <p:spPr>
          <a:xfrm>
            <a:off x="1415719"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41" name="Rectangle 40">
            <a:extLst>
              <a:ext uri="{FF2B5EF4-FFF2-40B4-BE49-F238E27FC236}">
                <a16:creationId xmlns:a16="http://schemas.microsoft.com/office/drawing/2014/main" id="{0692867D-ADB7-4A52-A977-2F3F3BE78245}"/>
              </a:ext>
              <a:ext uri="{C183D7F6-B498-43B3-948B-1728B52AA6E4}">
                <adec:decorative xmlns:adec="http://schemas.microsoft.com/office/drawing/2017/decorative" val="1"/>
              </a:ext>
            </a:extLst>
          </p:cNvPr>
          <p:cNvSpPr/>
          <p:nvPr/>
        </p:nvSpPr>
        <p:spPr>
          <a:xfrm>
            <a:off x="1560907"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2" name="Rectangle 41">
            <a:extLst>
              <a:ext uri="{FF2B5EF4-FFF2-40B4-BE49-F238E27FC236}">
                <a16:creationId xmlns:a16="http://schemas.microsoft.com/office/drawing/2014/main" id="{F341EDCB-F2AF-286C-F654-2E7DDF06C885}"/>
              </a:ext>
              <a:ext uri="{C183D7F6-B498-43B3-948B-1728B52AA6E4}">
                <adec:decorative xmlns:adec="http://schemas.microsoft.com/office/drawing/2017/decorative" val="1"/>
              </a:ext>
            </a:extLst>
          </p:cNvPr>
          <p:cNvSpPr/>
          <p:nvPr/>
        </p:nvSpPr>
        <p:spPr>
          <a:xfrm>
            <a:off x="1706095"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43" name="Rectangle 42">
            <a:extLst>
              <a:ext uri="{FF2B5EF4-FFF2-40B4-BE49-F238E27FC236}">
                <a16:creationId xmlns:a16="http://schemas.microsoft.com/office/drawing/2014/main" id="{CE4B8E9F-E02D-7DB9-41B6-D7DE9B09A86F}"/>
              </a:ext>
              <a:ext uri="{C183D7F6-B498-43B3-948B-1728B52AA6E4}">
                <adec:decorative xmlns:adec="http://schemas.microsoft.com/office/drawing/2017/decorative" val="1"/>
              </a:ext>
            </a:extLst>
          </p:cNvPr>
          <p:cNvSpPr/>
          <p:nvPr/>
        </p:nvSpPr>
        <p:spPr>
          <a:xfrm>
            <a:off x="1851283"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4" name="Rectangle 43">
            <a:extLst>
              <a:ext uri="{FF2B5EF4-FFF2-40B4-BE49-F238E27FC236}">
                <a16:creationId xmlns:a16="http://schemas.microsoft.com/office/drawing/2014/main" id="{8D6FD532-FE00-2A7B-B7E0-87AC310E478B}"/>
              </a:ext>
              <a:ext uri="{C183D7F6-B498-43B3-948B-1728B52AA6E4}">
                <adec:decorative xmlns:adec="http://schemas.microsoft.com/office/drawing/2017/decorative" val="1"/>
              </a:ext>
            </a:extLst>
          </p:cNvPr>
          <p:cNvSpPr/>
          <p:nvPr/>
        </p:nvSpPr>
        <p:spPr>
          <a:xfrm>
            <a:off x="1391946"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45" name="Rectangle 44">
            <a:extLst>
              <a:ext uri="{FF2B5EF4-FFF2-40B4-BE49-F238E27FC236}">
                <a16:creationId xmlns:a16="http://schemas.microsoft.com/office/drawing/2014/main" id="{21673DC2-956B-3745-70D8-B18F07C71D54}"/>
              </a:ext>
              <a:ext uri="{C183D7F6-B498-43B3-948B-1728B52AA6E4}">
                <adec:decorative xmlns:adec="http://schemas.microsoft.com/office/drawing/2017/decorative" val="1"/>
              </a:ext>
            </a:extLst>
          </p:cNvPr>
          <p:cNvSpPr/>
          <p:nvPr/>
        </p:nvSpPr>
        <p:spPr>
          <a:xfrm>
            <a:off x="1537134"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46" name="Rectangle 45">
            <a:extLst>
              <a:ext uri="{FF2B5EF4-FFF2-40B4-BE49-F238E27FC236}">
                <a16:creationId xmlns:a16="http://schemas.microsoft.com/office/drawing/2014/main" id="{C3AD8F06-95F0-978E-D06C-BCE7D3F3C9C7}"/>
              </a:ext>
              <a:ext uri="{C183D7F6-B498-43B3-948B-1728B52AA6E4}">
                <adec:decorative xmlns:adec="http://schemas.microsoft.com/office/drawing/2017/decorative" val="1"/>
              </a:ext>
            </a:extLst>
          </p:cNvPr>
          <p:cNvSpPr/>
          <p:nvPr/>
        </p:nvSpPr>
        <p:spPr>
          <a:xfrm>
            <a:off x="1682322"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7" name="Rectangle 46">
            <a:extLst>
              <a:ext uri="{FF2B5EF4-FFF2-40B4-BE49-F238E27FC236}">
                <a16:creationId xmlns:a16="http://schemas.microsoft.com/office/drawing/2014/main" id="{159FCBDD-CBCA-6989-B1FA-417307F48B41}"/>
              </a:ext>
              <a:ext uri="{C183D7F6-B498-43B3-948B-1728B52AA6E4}">
                <adec:decorative xmlns:adec="http://schemas.microsoft.com/office/drawing/2017/decorative" val="1"/>
              </a:ext>
            </a:extLst>
          </p:cNvPr>
          <p:cNvSpPr/>
          <p:nvPr/>
        </p:nvSpPr>
        <p:spPr>
          <a:xfrm>
            <a:off x="1827510"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48" name="Rectangle 47">
            <a:extLst>
              <a:ext uri="{FF2B5EF4-FFF2-40B4-BE49-F238E27FC236}">
                <a16:creationId xmlns:a16="http://schemas.microsoft.com/office/drawing/2014/main" id="{ECACD075-C498-53D3-CF91-2289533D4FC1}"/>
              </a:ext>
              <a:ext uri="{C183D7F6-B498-43B3-948B-1728B52AA6E4}">
                <adec:decorative xmlns:adec="http://schemas.microsoft.com/office/drawing/2017/decorative" val="1"/>
              </a:ext>
            </a:extLst>
          </p:cNvPr>
          <p:cNvSpPr/>
          <p:nvPr/>
        </p:nvSpPr>
        <p:spPr>
          <a:xfrm>
            <a:off x="1391946"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49" name="Rectangle 48">
            <a:extLst>
              <a:ext uri="{FF2B5EF4-FFF2-40B4-BE49-F238E27FC236}">
                <a16:creationId xmlns:a16="http://schemas.microsoft.com/office/drawing/2014/main" id="{65FECBAC-F3EE-93BA-9D68-082DEA3FBF56}"/>
              </a:ext>
              <a:ext uri="{C183D7F6-B498-43B3-948B-1728B52AA6E4}">
                <adec:decorative xmlns:adec="http://schemas.microsoft.com/office/drawing/2017/decorative" val="1"/>
              </a:ext>
            </a:extLst>
          </p:cNvPr>
          <p:cNvSpPr/>
          <p:nvPr/>
        </p:nvSpPr>
        <p:spPr>
          <a:xfrm>
            <a:off x="1537134"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50" name="Rectangle 49">
            <a:extLst>
              <a:ext uri="{FF2B5EF4-FFF2-40B4-BE49-F238E27FC236}">
                <a16:creationId xmlns:a16="http://schemas.microsoft.com/office/drawing/2014/main" id="{87D7133B-EEAA-1CFB-C82C-D9B6D4416751}"/>
              </a:ext>
              <a:ext uri="{C183D7F6-B498-43B3-948B-1728B52AA6E4}">
                <adec:decorative xmlns:adec="http://schemas.microsoft.com/office/drawing/2017/decorative" val="1"/>
              </a:ext>
            </a:extLst>
          </p:cNvPr>
          <p:cNvSpPr/>
          <p:nvPr/>
        </p:nvSpPr>
        <p:spPr>
          <a:xfrm>
            <a:off x="1664656"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1" name="Rectangle 50">
            <a:extLst>
              <a:ext uri="{FF2B5EF4-FFF2-40B4-BE49-F238E27FC236}">
                <a16:creationId xmlns:a16="http://schemas.microsoft.com/office/drawing/2014/main" id="{A99F11B5-B159-0A7E-C911-4A179400B123}"/>
              </a:ext>
              <a:ext uri="{C183D7F6-B498-43B3-948B-1728B52AA6E4}">
                <adec:decorative xmlns:adec="http://schemas.microsoft.com/office/drawing/2017/decorative" val="1"/>
              </a:ext>
            </a:extLst>
          </p:cNvPr>
          <p:cNvSpPr/>
          <p:nvPr/>
        </p:nvSpPr>
        <p:spPr>
          <a:xfrm>
            <a:off x="1809844"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52" name="Rectangle 51">
            <a:extLst>
              <a:ext uri="{FF2B5EF4-FFF2-40B4-BE49-F238E27FC236}">
                <a16:creationId xmlns:a16="http://schemas.microsoft.com/office/drawing/2014/main" id="{AAB59BFA-8D5D-1976-8E1C-F6C0FC5A9FCB}"/>
              </a:ext>
              <a:ext uri="{C183D7F6-B498-43B3-948B-1728B52AA6E4}">
                <adec:decorative xmlns:adec="http://schemas.microsoft.com/office/drawing/2017/decorative" val="1"/>
              </a:ext>
            </a:extLst>
          </p:cNvPr>
          <p:cNvSpPr/>
          <p:nvPr/>
        </p:nvSpPr>
        <p:spPr>
          <a:xfrm>
            <a:off x="221766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53" name="Rectangle 52">
            <a:extLst>
              <a:ext uri="{FF2B5EF4-FFF2-40B4-BE49-F238E27FC236}">
                <a16:creationId xmlns:a16="http://schemas.microsoft.com/office/drawing/2014/main" id="{4EDC0E44-B057-C1A4-D0D4-E4EC903FDE0F}"/>
              </a:ext>
              <a:ext uri="{C183D7F6-B498-43B3-948B-1728B52AA6E4}">
                <adec:decorative xmlns:adec="http://schemas.microsoft.com/office/drawing/2017/decorative" val="1"/>
              </a:ext>
            </a:extLst>
          </p:cNvPr>
          <p:cNvSpPr/>
          <p:nvPr/>
        </p:nvSpPr>
        <p:spPr>
          <a:xfrm>
            <a:off x="2362849"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54" name="Rectangle 53">
            <a:extLst>
              <a:ext uri="{FF2B5EF4-FFF2-40B4-BE49-F238E27FC236}">
                <a16:creationId xmlns:a16="http://schemas.microsoft.com/office/drawing/2014/main" id="{43556E95-F5D0-6C76-AC2E-67CD33D45FDC}"/>
              </a:ext>
              <a:ext uri="{C183D7F6-B498-43B3-948B-1728B52AA6E4}">
                <adec:decorative xmlns:adec="http://schemas.microsoft.com/office/drawing/2017/decorative" val="1"/>
              </a:ext>
            </a:extLst>
          </p:cNvPr>
          <p:cNvSpPr/>
          <p:nvPr/>
        </p:nvSpPr>
        <p:spPr>
          <a:xfrm>
            <a:off x="2508037"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5" name="Rectangle 54">
            <a:extLst>
              <a:ext uri="{FF2B5EF4-FFF2-40B4-BE49-F238E27FC236}">
                <a16:creationId xmlns:a16="http://schemas.microsoft.com/office/drawing/2014/main" id="{31DEA842-D886-2E02-CCBC-F56558091A6F}"/>
              </a:ext>
              <a:ext uri="{C183D7F6-B498-43B3-948B-1728B52AA6E4}">
                <adec:decorative xmlns:adec="http://schemas.microsoft.com/office/drawing/2017/decorative" val="1"/>
              </a:ext>
            </a:extLst>
          </p:cNvPr>
          <p:cNvSpPr/>
          <p:nvPr/>
        </p:nvSpPr>
        <p:spPr>
          <a:xfrm>
            <a:off x="2653225"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56" name="Rectangle 55">
            <a:extLst>
              <a:ext uri="{FF2B5EF4-FFF2-40B4-BE49-F238E27FC236}">
                <a16:creationId xmlns:a16="http://schemas.microsoft.com/office/drawing/2014/main" id="{07CF8D25-73D6-07C9-1040-F505C21B9CEC}"/>
              </a:ext>
              <a:ext uri="{C183D7F6-B498-43B3-948B-1728B52AA6E4}">
                <adec:decorative xmlns:adec="http://schemas.microsoft.com/office/drawing/2017/decorative" val="1"/>
              </a:ext>
            </a:extLst>
          </p:cNvPr>
          <p:cNvSpPr/>
          <p:nvPr/>
        </p:nvSpPr>
        <p:spPr>
          <a:xfrm>
            <a:off x="2217661"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7" name="Rectangle 56">
            <a:extLst>
              <a:ext uri="{FF2B5EF4-FFF2-40B4-BE49-F238E27FC236}">
                <a16:creationId xmlns:a16="http://schemas.microsoft.com/office/drawing/2014/main" id="{926CF0FB-59C9-13A6-B487-1B74B2FB87CC}"/>
              </a:ext>
              <a:ext uri="{C183D7F6-B498-43B3-948B-1728B52AA6E4}">
                <adec:decorative xmlns:adec="http://schemas.microsoft.com/office/drawing/2017/decorative" val="1"/>
              </a:ext>
            </a:extLst>
          </p:cNvPr>
          <p:cNvSpPr/>
          <p:nvPr/>
        </p:nvSpPr>
        <p:spPr>
          <a:xfrm>
            <a:off x="2362849"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8" name="Rectangle 57">
            <a:extLst>
              <a:ext uri="{FF2B5EF4-FFF2-40B4-BE49-F238E27FC236}">
                <a16:creationId xmlns:a16="http://schemas.microsoft.com/office/drawing/2014/main" id="{99663079-83B2-716F-543E-06FA148A6DC2}"/>
              </a:ext>
              <a:ext uri="{C183D7F6-B498-43B3-948B-1728B52AA6E4}">
                <adec:decorative xmlns:adec="http://schemas.microsoft.com/office/drawing/2017/decorative" val="1"/>
              </a:ext>
            </a:extLst>
          </p:cNvPr>
          <p:cNvSpPr/>
          <p:nvPr/>
        </p:nvSpPr>
        <p:spPr>
          <a:xfrm>
            <a:off x="2508037"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59" name="Rectangle 58">
            <a:extLst>
              <a:ext uri="{FF2B5EF4-FFF2-40B4-BE49-F238E27FC236}">
                <a16:creationId xmlns:a16="http://schemas.microsoft.com/office/drawing/2014/main" id="{1D77EA76-A52F-FCC9-D36F-3E22D1A711E7}"/>
              </a:ext>
              <a:ext uri="{C183D7F6-B498-43B3-948B-1728B52AA6E4}">
                <adec:decorative xmlns:adec="http://schemas.microsoft.com/office/drawing/2017/decorative" val="1"/>
              </a:ext>
            </a:extLst>
          </p:cNvPr>
          <p:cNvSpPr/>
          <p:nvPr/>
        </p:nvSpPr>
        <p:spPr>
          <a:xfrm>
            <a:off x="2653225"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0" name="Rectangle 59">
            <a:extLst>
              <a:ext uri="{FF2B5EF4-FFF2-40B4-BE49-F238E27FC236}">
                <a16:creationId xmlns:a16="http://schemas.microsoft.com/office/drawing/2014/main" id="{7D258842-B6CF-610F-301D-386EEBA57A3E}"/>
              </a:ext>
              <a:ext uri="{C183D7F6-B498-43B3-948B-1728B52AA6E4}">
                <adec:decorative xmlns:adec="http://schemas.microsoft.com/office/drawing/2017/decorative" val="1"/>
              </a:ext>
            </a:extLst>
          </p:cNvPr>
          <p:cNvSpPr/>
          <p:nvPr/>
        </p:nvSpPr>
        <p:spPr>
          <a:xfrm>
            <a:off x="3883816"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61" name="Rectangle 60">
            <a:extLst>
              <a:ext uri="{FF2B5EF4-FFF2-40B4-BE49-F238E27FC236}">
                <a16:creationId xmlns:a16="http://schemas.microsoft.com/office/drawing/2014/main" id="{F479DBC0-10E5-96AB-1998-AAED71D000BA}"/>
              </a:ext>
              <a:ext uri="{C183D7F6-B498-43B3-948B-1728B52AA6E4}">
                <adec:decorative xmlns:adec="http://schemas.microsoft.com/office/drawing/2017/decorative" val="1"/>
              </a:ext>
            </a:extLst>
          </p:cNvPr>
          <p:cNvSpPr/>
          <p:nvPr/>
        </p:nvSpPr>
        <p:spPr>
          <a:xfrm>
            <a:off x="4029004"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62" name="Rectangle 61">
            <a:extLst>
              <a:ext uri="{FF2B5EF4-FFF2-40B4-BE49-F238E27FC236}">
                <a16:creationId xmlns:a16="http://schemas.microsoft.com/office/drawing/2014/main" id="{12FC582B-D56B-A965-B5C0-9E33A3DADD02}"/>
              </a:ext>
              <a:ext uri="{C183D7F6-B498-43B3-948B-1728B52AA6E4}">
                <adec:decorative xmlns:adec="http://schemas.microsoft.com/office/drawing/2017/decorative" val="1"/>
              </a:ext>
            </a:extLst>
          </p:cNvPr>
          <p:cNvSpPr/>
          <p:nvPr/>
        </p:nvSpPr>
        <p:spPr>
          <a:xfrm>
            <a:off x="4174192"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3" name="Rectangle 62">
            <a:extLst>
              <a:ext uri="{FF2B5EF4-FFF2-40B4-BE49-F238E27FC236}">
                <a16:creationId xmlns:a16="http://schemas.microsoft.com/office/drawing/2014/main" id="{F2918272-9FB9-6981-8D39-F3BA04BA72E5}"/>
              </a:ext>
              <a:ext uri="{C183D7F6-B498-43B3-948B-1728B52AA6E4}">
                <adec:decorative xmlns:adec="http://schemas.microsoft.com/office/drawing/2017/decorative" val="1"/>
              </a:ext>
            </a:extLst>
          </p:cNvPr>
          <p:cNvSpPr/>
          <p:nvPr/>
        </p:nvSpPr>
        <p:spPr>
          <a:xfrm>
            <a:off x="4319380"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64" name="Rectangle 63">
            <a:extLst>
              <a:ext uri="{FF2B5EF4-FFF2-40B4-BE49-F238E27FC236}">
                <a16:creationId xmlns:a16="http://schemas.microsoft.com/office/drawing/2014/main" id="{B14C777A-1B0B-7180-BA71-4576B4A0323C}"/>
              </a:ext>
              <a:ext uri="{C183D7F6-B498-43B3-948B-1728B52AA6E4}">
                <adec:decorative xmlns:adec="http://schemas.microsoft.com/office/drawing/2017/decorative" val="1"/>
              </a:ext>
            </a:extLst>
          </p:cNvPr>
          <p:cNvSpPr/>
          <p:nvPr/>
        </p:nvSpPr>
        <p:spPr>
          <a:xfrm>
            <a:off x="3883816"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5" name="Rectangle 64">
            <a:extLst>
              <a:ext uri="{FF2B5EF4-FFF2-40B4-BE49-F238E27FC236}">
                <a16:creationId xmlns:a16="http://schemas.microsoft.com/office/drawing/2014/main" id="{C344D151-EC2F-B26D-B0E9-16196742D72B}"/>
              </a:ext>
              <a:ext uri="{C183D7F6-B498-43B3-948B-1728B52AA6E4}">
                <adec:decorative xmlns:adec="http://schemas.microsoft.com/office/drawing/2017/decorative" val="1"/>
              </a:ext>
            </a:extLst>
          </p:cNvPr>
          <p:cNvSpPr/>
          <p:nvPr/>
        </p:nvSpPr>
        <p:spPr>
          <a:xfrm>
            <a:off x="4029004"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6" name="Rectangle 65">
            <a:extLst>
              <a:ext uri="{FF2B5EF4-FFF2-40B4-BE49-F238E27FC236}">
                <a16:creationId xmlns:a16="http://schemas.microsoft.com/office/drawing/2014/main" id="{25E22212-C614-404F-7CA3-01167417B3CE}"/>
              </a:ext>
              <a:ext uri="{C183D7F6-B498-43B3-948B-1728B52AA6E4}">
                <adec:decorative xmlns:adec="http://schemas.microsoft.com/office/drawing/2017/decorative" val="1"/>
              </a:ext>
            </a:extLst>
          </p:cNvPr>
          <p:cNvSpPr/>
          <p:nvPr/>
        </p:nvSpPr>
        <p:spPr>
          <a:xfrm>
            <a:off x="4174192"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67" name="Rectangle 66">
            <a:extLst>
              <a:ext uri="{FF2B5EF4-FFF2-40B4-BE49-F238E27FC236}">
                <a16:creationId xmlns:a16="http://schemas.microsoft.com/office/drawing/2014/main" id="{E39C59C3-3922-0669-3F36-0BC2AEF2247E}"/>
              </a:ext>
              <a:ext uri="{C183D7F6-B498-43B3-948B-1728B52AA6E4}">
                <adec:decorative xmlns:adec="http://schemas.microsoft.com/office/drawing/2017/decorative" val="1"/>
              </a:ext>
            </a:extLst>
          </p:cNvPr>
          <p:cNvSpPr/>
          <p:nvPr/>
        </p:nvSpPr>
        <p:spPr>
          <a:xfrm>
            <a:off x="4319380"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8" name="Rectangle 67">
            <a:extLst>
              <a:ext uri="{FF2B5EF4-FFF2-40B4-BE49-F238E27FC236}">
                <a16:creationId xmlns:a16="http://schemas.microsoft.com/office/drawing/2014/main" id="{79224803-778D-55BC-7CC3-C493C1E97D95}"/>
              </a:ext>
              <a:ext uri="{C183D7F6-B498-43B3-948B-1728B52AA6E4}">
                <adec:decorative xmlns:adec="http://schemas.microsoft.com/office/drawing/2017/decorative" val="1"/>
              </a:ext>
            </a:extLst>
          </p:cNvPr>
          <p:cNvSpPr/>
          <p:nvPr/>
        </p:nvSpPr>
        <p:spPr>
          <a:xfrm>
            <a:off x="2217661"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69" name="Rectangle 68">
            <a:extLst>
              <a:ext uri="{FF2B5EF4-FFF2-40B4-BE49-F238E27FC236}">
                <a16:creationId xmlns:a16="http://schemas.microsoft.com/office/drawing/2014/main" id="{301157F3-4BBF-A6D9-D715-4C219B82A4B9}"/>
              </a:ext>
              <a:ext uri="{C183D7F6-B498-43B3-948B-1728B52AA6E4}">
                <adec:decorative xmlns:adec="http://schemas.microsoft.com/office/drawing/2017/decorative" val="1"/>
              </a:ext>
            </a:extLst>
          </p:cNvPr>
          <p:cNvSpPr/>
          <p:nvPr/>
        </p:nvSpPr>
        <p:spPr>
          <a:xfrm>
            <a:off x="2362849"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70" name="Rectangle 69">
            <a:extLst>
              <a:ext uri="{FF2B5EF4-FFF2-40B4-BE49-F238E27FC236}">
                <a16:creationId xmlns:a16="http://schemas.microsoft.com/office/drawing/2014/main" id="{BE7B3124-9DF6-D365-8D54-7D0EB001A79B}"/>
              </a:ext>
              <a:ext uri="{C183D7F6-B498-43B3-948B-1728B52AA6E4}">
                <adec:decorative xmlns:adec="http://schemas.microsoft.com/office/drawing/2017/decorative" val="1"/>
              </a:ext>
            </a:extLst>
          </p:cNvPr>
          <p:cNvSpPr/>
          <p:nvPr/>
        </p:nvSpPr>
        <p:spPr>
          <a:xfrm>
            <a:off x="2508037"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1" name="Rectangle 70">
            <a:extLst>
              <a:ext uri="{FF2B5EF4-FFF2-40B4-BE49-F238E27FC236}">
                <a16:creationId xmlns:a16="http://schemas.microsoft.com/office/drawing/2014/main" id="{0065902A-CF16-0DF9-0D9F-D393EB572DB2}"/>
              </a:ext>
              <a:ext uri="{C183D7F6-B498-43B3-948B-1728B52AA6E4}">
                <adec:decorative xmlns:adec="http://schemas.microsoft.com/office/drawing/2017/decorative" val="1"/>
              </a:ext>
            </a:extLst>
          </p:cNvPr>
          <p:cNvSpPr/>
          <p:nvPr/>
        </p:nvSpPr>
        <p:spPr>
          <a:xfrm>
            <a:off x="2653225"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72" name="Rectangle 71">
            <a:extLst>
              <a:ext uri="{FF2B5EF4-FFF2-40B4-BE49-F238E27FC236}">
                <a16:creationId xmlns:a16="http://schemas.microsoft.com/office/drawing/2014/main" id="{1925FA67-9FBA-5CED-CBEF-DDAB811BE2E5}"/>
              </a:ext>
              <a:ext uri="{C183D7F6-B498-43B3-948B-1728B52AA6E4}">
                <adec:decorative xmlns:adec="http://schemas.microsoft.com/office/drawing/2017/decorative" val="1"/>
              </a:ext>
            </a:extLst>
          </p:cNvPr>
          <p:cNvSpPr/>
          <p:nvPr/>
        </p:nvSpPr>
        <p:spPr>
          <a:xfrm>
            <a:off x="2217661"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3" name="Rectangle 72">
            <a:extLst>
              <a:ext uri="{FF2B5EF4-FFF2-40B4-BE49-F238E27FC236}">
                <a16:creationId xmlns:a16="http://schemas.microsoft.com/office/drawing/2014/main" id="{42A58D37-1617-DB40-7511-97126855F17D}"/>
              </a:ext>
              <a:ext uri="{C183D7F6-B498-43B3-948B-1728B52AA6E4}">
                <adec:decorative xmlns:adec="http://schemas.microsoft.com/office/drawing/2017/decorative" val="1"/>
              </a:ext>
            </a:extLst>
          </p:cNvPr>
          <p:cNvSpPr/>
          <p:nvPr/>
        </p:nvSpPr>
        <p:spPr>
          <a:xfrm>
            <a:off x="2362849" y="4997773"/>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74" name="Rectangle 73">
            <a:extLst>
              <a:ext uri="{FF2B5EF4-FFF2-40B4-BE49-F238E27FC236}">
                <a16:creationId xmlns:a16="http://schemas.microsoft.com/office/drawing/2014/main" id="{8D5BDC81-A206-F910-84EA-70B3E0904D77}"/>
              </a:ext>
              <a:ext uri="{C183D7F6-B498-43B3-948B-1728B52AA6E4}">
                <adec:decorative xmlns:adec="http://schemas.microsoft.com/office/drawing/2017/decorative" val="1"/>
              </a:ext>
            </a:extLst>
          </p:cNvPr>
          <p:cNvSpPr/>
          <p:nvPr/>
        </p:nvSpPr>
        <p:spPr>
          <a:xfrm>
            <a:off x="2508037"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5" name="Rectangle 74">
            <a:extLst>
              <a:ext uri="{FF2B5EF4-FFF2-40B4-BE49-F238E27FC236}">
                <a16:creationId xmlns:a16="http://schemas.microsoft.com/office/drawing/2014/main" id="{0D99ECA8-CCA6-2CFC-E7E8-FA49F056626E}"/>
              </a:ext>
              <a:ext uri="{C183D7F6-B498-43B3-948B-1728B52AA6E4}">
                <adec:decorative xmlns:adec="http://schemas.microsoft.com/office/drawing/2017/decorative" val="1"/>
              </a:ext>
            </a:extLst>
          </p:cNvPr>
          <p:cNvSpPr/>
          <p:nvPr/>
        </p:nvSpPr>
        <p:spPr>
          <a:xfrm>
            <a:off x="2653225"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6" name="Rectangle 75">
            <a:extLst>
              <a:ext uri="{FF2B5EF4-FFF2-40B4-BE49-F238E27FC236}">
                <a16:creationId xmlns:a16="http://schemas.microsoft.com/office/drawing/2014/main" id="{D6BB7202-6FD2-DEB6-D39F-8D0289B53B6D}"/>
              </a:ext>
              <a:ext uri="{C183D7F6-B498-43B3-948B-1728B52AA6E4}">
                <adec:decorative xmlns:adec="http://schemas.microsoft.com/office/drawing/2017/decorative" val="1"/>
              </a:ext>
            </a:extLst>
          </p:cNvPr>
          <p:cNvSpPr/>
          <p:nvPr/>
        </p:nvSpPr>
        <p:spPr>
          <a:xfrm>
            <a:off x="388480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77" name="Rectangle 76">
            <a:extLst>
              <a:ext uri="{FF2B5EF4-FFF2-40B4-BE49-F238E27FC236}">
                <a16:creationId xmlns:a16="http://schemas.microsoft.com/office/drawing/2014/main" id="{FEEC964F-682C-F800-731A-7D12061E4BA9}"/>
              </a:ext>
              <a:ext uri="{C183D7F6-B498-43B3-948B-1728B52AA6E4}">
                <adec:decorative xmlns:adec="http://schemas.microsoft.com/office/drawing/2017/decorative" val="1"/>
              </a:ext>
            </a:extLst>
          </p:cNvPr>
          <p:cNvSpPr/>
          <p:nvPr/>
        </p:nvSpPr>
        <p:spPr>
          <a:xfrm>
            <a:off x="402999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8" name="Rectangle 77">
            <a:extLst>
              <a:ext uri="{FF2B5EF4-FFF2-40B4-BE49-F238E27FC236}">
                <a16:creationId xmlns:a16="http://schemas.microsoft.com/office/drawing/2014/main" id="{3CD5F1D7-8088-8FB0-645C-309C9D30D481}"/>
              </a:ext>
              <a:ext uri="{C183D7F6-B498-43B3-948B-1728B52AA6E4}">
                <adec:decorative xmlns:adec="http://schemas.microsoft.com/office/drawing/2017/decorative" val="1"/>
              </a:ext>
            </a:extLst>
          </p:cNvPr>
          <p:cNvSpPr/>
          <p:nvPr/>
        </p:nvSpPr>
        <p:spPr>
          <a:xfrm>
            <a:off x="4175181"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79" name="Rectangle 78">
            <a:extLst>
              <a:ext uri="{FF2B5EF4-FFF2-40B4-BE49-F238E27FC236}">
                <a16:creationId xmlns:a16="http://schemas.microsoft.com/office/drawing/2014/main" id="{B081521F-DD44-B5C6-129E-73BF475BA092}"/>
              </a:ext>
              <a:ext uri="{C183D7F6-B498-43B3-948B-1728B52AA6E4}">
                <adec:decorative xmlns:adec="http://schemas.microsoft.com/office/drawing/2017/decorative" val="1"/>
              </a:ext>
            </a:extLst>
          </p:cNvPr>
          <p:cNvSpPr/>
          <p:nvPr/>
        </p:nvSpPr>
        <p:spPr>
          <a:xfrm>
            <a:off x="4320369"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80" name="Rectangle 79">
            <a:extLst>
              <a:ext uri="{FF2B5EF4-FFF2-40B4-BE49-F238E27FC236}">
                <a16:creationId xmlns:a16="http://schemas.microsoft.com/office/drawing/2014/main" id="{6C329B32-209C-2FD4-405D-3F522469D17C}"/>
              </a:ext>
              <a:ext uri="{C183D7F6-B498-43B3-948B-1728B52AA6E4}">
                <adec:decorative xmlns:adec="http://schemas.microsoft.com/office/drawing/2017/decorative" val="1"/>
              </a:ext>
            </a:extLst>
          </p:cNvPr>
          <p:cNvSpPr/>
          <p:nvPr/>
        </p:nvSpPr>
        <p:spPr>
          <a:xfrm>
            <a:off x="471032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81" name="Rectangle 80">
            <a:extLst>
              <a:ext uri="{FF2B5EF4-FFF2-40B4-BE49-F238E27FC236}">
                <a16:creationId xmlns:a16="http://schemas.microsoft.com/office/drawing/2014/main" id="{09760F1E-32EB-920B-5EA6-CB7287EB3F98}"/>
              </a:ext>
              <a:ext uri="{C183D7F6-B498-43B3-948B-1728B52AA6E4}">
                <adec:decorative xmlns:adec="http://schemas.microsoft.com/office/drawing/2017/decorative" val="1"/>
              </a:ext>
            </a:extLst>
          </p:cNvPr>
          <p:cNvSpPr/>
          <p:nvPr/>
        </p:nvSpPr>
        <p:spPr>
          <a:xfrm>
            <a:off x="4855509"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82" name="Rectangle 81">
            <a:extLst>
              <a:ext uri="{FF2B5EF4-FFF2-40B4-BE49-F238E27FC236}">
                <a16:creationId xmlns:a16="http://schemas.microsoft.com/office/drawing/2014/main" id="{41C7CA09-20EF-FB06-C102-69FD6FF62F43}"/>
              </a:ext>
              <a:ext uri="{C183D7F6-B498-43B3-948B-1728B52AA6E4}">
                <adec:decorative xmlns:adec="http://schemas.microsoft.com/office/drawing/2017/decorative" val="1"/>
              </a:ext>
            </a:extLst>
          </p:cNvPr>
          <p:cNvSpPr/>
          <p:nvPr/>
        </p:nvSpPr>
        <p:spPr>
          <a:xfrm>
            <a:off x="5000697"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83" name="Rectangle 82">
            <a:extLst>
              <a:ext uri="{FF2B5EF4-FFF2-40B4-BE49-F238E27FC236}">
                <a16:creationId xmlns:a16="http://schemas.microsoft.com/office/drawing/2014/main" id="{1669E3E3-9AF5-37D1-26A5-9686043AD51D}"/>
              </a:ext>
              <a:ext uri="{C183D7F6-B498-43B3-948B-1728B52AA6E4}">
                <adec:decorative xmlns:adec="http://schemas.microsoft.com/office/drawing/2017/decorative" val="1"/>
              </a:ext>
            </a:extLst>
          </p:cNvPr>
          <p:cNvSpPr/>
          <p:nvPr/>
        </p:nvSpPr>
        <p:spPr>
          <a:xfrm>
            <a:off x="514588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4" name="Rectangle 83">
            <a:extLst>
              <a:ext uri="{FF2B5EF4-FFF2-40B4-BE49-F238E27FC236}">
                <a16:creationId xmlns:a16="http://schemas.microsoft.com/office/drawing/2014/main" id="{28352656-9E46-F965-C9A0-0CE1DFC64AFA}"/>
              </a:ext>
              <a:ext uri="{C183D7F6-B498-43B3-948B-1728B52AA6E4}">
                <adec:decorative xmlns:adec="http://schemas.microsoft.com/office/drawing/2017/decorative" val="1"/>
              </a:ext>
            </a:extLst>
          </p:cNvPr>
          <p:cNvSpPr/>
          <p:nvPr/>
        </p:nvSpPr>
        <p:spPr>
          <a:xfrm>
            <a:off x="5540330"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85" name="Rectangle 84">
            <a:extLst>
              <a:ext uri="{FF2B5EF4-FFF2-40B4-BE49-F238E27FC236}">
                <a16:creationId xmlns:a16="http://schemas.microsoft.com/office/drawing/2014/main" id="{2D23437F-EC7C-B284-3334-36D31352A0DC}"/>
              </a:ext>
              <a:ext uri="{C183D7F6-B498-43B3-948B-1728B52AA6E4}">
                <adec:decorative xmlns:adec="http://schemas.microsoft.com/office/drawing/2017/decorative" val="1"/>
              </a:ext>
            </a:extLst>
          </p:cNvPr>
          <p:cNvSpPr/>
          <p:nvPr/>
        </p:nvSpPr>
        <p:spPr>
          <a:xfrm>
            <a:off x="5685518"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6" name="Rectangle 85">
            <a:extLst>
              <a:ext uri="{FF2B5EF4-FFF2-40B4-BE49-F238E27FC236}">
                <a16:creationId xmlns:a16="http://schemas.microsoft.com/office/drawing/2014/main" id="{751E0C1C-359A-6480-A707-D7B64DFC5CD8}"/>
              </a:ext>
              <a:ext uri="{C183D7F6-B498-43B3-948B-1728B52AA6E4}">
                <adec:decorative xmlns:adec="http://schemas.microsoft.com/office/drawing/2017/decorative" val="1"/>
              </a:ext>
            </a:extLst>
          </p:cNvPr>
          <p:cNvSpPr/>
          <p:nvPr/>
        </p:nvSpPr>
        <p:spPr>
          <a:xfrm>
            <a:off x="5830706" y="2927778"/>
            <a:ext cx="114300" cy="114300"/>
          </a:xfrm>
          <a:prstGeom prst="rect">
            <a:avLst/>
          </a:prstGeom>
          <a:solidFill>
            <a:srgbClr val="152252"/>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endParaRPr>
          </a:p>
        </p:txBody>
      </p:sp>
      <p:sp>
        <p:nvSpPr>
          <p:cNvPr id="87" name="Rectangle 86">
            <a:extLst>
              <a:ext uri="{FF2B5EF4-FFF2-40B4-BE49-F238E27FC236}">
                <a16:creationId xmlns:a16="http://schemas.microsoft.com/office/drawing/2014/main" id="{AC9FD85C-610A-6B43-BA23-01CEFE818BCE}"/>
              </a:ext>
              <a:ext uri="{C183D7F6-B498-43B3-948B-1728B52AA6E4}">
                <adec:decorative xmlns:adec="http://schemas.microsoft.com/office/drawing/2017/decorative" val="1"/>
              </a:ext>
            </a:extLst>
          </p:cNvPr>
          <p:cNvSpPr/>
          <p:nvPr/>
        </p:nvSpPr>
        <p:spPr>
          <a:xfrm>
            <a:off x="5975894"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88" name="Rectangle 87">
            <a:extLst>
              <a:ext uri="{FF2B5EF4-FFF2-40B4-BE49-F238E27FC236}">
                <a16:creationId xmlns:a16="http://schemas.microsoft.com/office/drawing/2014/main" id="{0CC376AE-FA97-D9DF-6D30-DDB6B855AF8C}"/>
              </a:ext>
              <a:ext uri="{C183D7F6-B498-43B3-948B-1728B52AA6E4}">
                <adec:decorative xmlns:adec="http://schemas.microsoft.com/office/drawing/2017/decorative" val="1"/>
              </a:ext>
            </a:extLst>
          </p:cNvPr>
          <p:cNvSpPr/>
          <p:nvPr/>
        </p:nvSpPr>
        <p:spPr>
          <a:xfrm>
            <a:off x="637647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9" name="Rectangle 88">
            <a:extLst>
              <a:ext uri="{FF2B5EF4-FFF2-40B4-BE49-F238E27FC236}">
                <a16:creationId xmlns:a16="http://schemas.microsoft.com/office/drawing/2014/main" id="{05274F66-3C4C-944A-18D7-1F0D641CF780}"/>
              </a:ext>
              <a:ext uri="{C183D7F6-B498-43B3-948B-1728B52AA6E4}">
                <adec:decorative xmlns:adec="http://schemas.microsoft.com/office/drawing/2017/decorative" val="1"/>
              </a:ext>
            </a:extLst>
          </p:cNvPr>
          <p:cNvSpPr/>
          <p:nvPr/>
        </p:nvSpPr>
        <p:spPr>
          <a:xfrm>
            <a:off x="6521663"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0" name="Rectangle 89">
            <a:extLst>
              <a:ext uri="{FF2B5EF4-FFF2-40B4-BE49-F238E27FC236}">
                <a16:creationId xmlns:a16="http://schemas.microsoft.com/office/drawing/2014/main" id="{1A1136DC-371A-07FF-3043-11DC2706A905}"/>
              </a:ext>
              <a:ext uri="{C183D7F6-B498-43B3-948B-1728B52AA6E4}">
                <adec:decorative xmlns:adec="http://schemas.microsoft.com/office/drawing/2017/decorative" val="1"/>
              </a:ext>
            </a:extLst>
          </p:cNvPr>
          <p:cNvSpPr/>
          <p:nvPr/>
        </p:nvSpPr>
        <p:spPr>
          <a:xfrm>
            <a:off x="666685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91" name="Rectangle 90">
            <a:extLst>
              <a:ext uri="{FF2B5EF4-FFF2-40B4-BE49-F238E27FC236}">
                <a16:creationId xmlns:a16="http://schemas.microsoft.com/office/drawing/2014/main" id="{EBFA4F2B-7770-9926-A8A0-A097ECEE1D2C}"/>
              </a:ext>
              <a:ext uri="{C183D7F6-B498-43B3-948B-1728B52AA6E4}">
                <adec:decorative xmlns:adec="http://schemas.microsoft.com/office/drawing/2017/decorative" val="1"/>
              </a:ext>
            </a:extLst>
          </p:cNvPr>
          <p:cNvSpPr/>
          <p:nvPr/>
        </p:nvSpPr>
        <p:spPr>
          <a:xfrm>
            <a:off x="6812039"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2" name="Rectangle 91">
            <a:extLst>
              <a:ext uri="{FF2B5EF4-FFF2-40B4-BE49-F238E27FC236}">
                <a16:creationId xmlns:a16="http://schemas.microsoft.com/office/drawing/2014/main" id="{C565145C-3856-0752-1C88-09FC1A0556F5}"/>
              </a:ext>
              <a:ext uri="{C183D7F6-B498-43B3-948B-1728B52AA6E4}">
                <adec:decorative xmlns:adec="http://schemas.microsoft.com/office/drawing/2017/decorative" val="1"/>
              </a:ext>
            </a:extLst>
          </p:cNvPr>
          <p:cNvSpPr/>
          <p:nvPr/>
        </p:nvSpPr>
        <p:spPr>
          <a:xfrm>
            <a:off x="7200642"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93" name="Rectangle 92">
            <a:extLst>
              <a:ext uri="{FF2B5EF4-FFF2-40B4-BE49-F238E27FC236}">
                <a16:creationId xmlns:a16="http://schemas.microsoft.com/office/drawing/2014/main" id="{04174B12-C48A-2429-E5B8-3C8D03F52699}"/>
              </a:ext>
              <a:ext uri="{C183D7F6-B498-43B3-948B-1728B52AA6E4}">
                <adec:decorative xmlns:adec="http://schemas.microsoft.com/office/drawing/2017/decorative" val="1"/>
              </a:ext>
            </a:extLst>
          </p:cNvPr>
          <p:cNvSpPr/>
          <p:nvPr/>
        </p:nvSpPr>
        <p:spPr>
          <a:xfrm>
            <a:off x="7345830"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94" name="Rectangle 93">
            <a:extLst>
              <a:ext uri="{FF2B5EF4-FFF2-40B4-BE49-F238E27FC236}">
                <a16:creationId xmlns:a16="http://schemas.microsoft.com/office/drawing/2014/main" id="{902A3A5E-E4BD-037D-F933-003169645936}"/>
              </a:ext>
              <a:ext uri="{C183D7F6-B498-43B3-948B-1728B52AA6E4}">
                <adec:decorative xmlns:adec="http://schemas.microsoft.com/office/drawing/2017/decorative" val="1"/>
              </a:ext>
            </a:extLst>
          </p:cNvPr>
          <p:cNvSpPr/>
          <p:nvPr/>
        </p:nvSpPr>
        <p:spPr>
          <a:xfrm>
            <a:off x="7492324"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95" name="Rectangle 94">
            <a:extLst>
              <a:ext uri="{FF2B5EF4-FFF2-40B4-BE49-F238E27FC236}">
                <a16:creationId xmlns:a16="http://schemas.microsoft.com/office/drawing/2014/main" id="{20EA6039-8865-2E1D-2EE2-24AAB37C8F14}"/>
              </a:ext>
              <a:ext uri="{C183D7F6-B498-43B3-948B-1728B52AA6E4}">
                <adec:decorative xmlns:adec="http://schemas.microsoft.com/office/drawing/2017/decorative" val="1"/>
              </a:ext>
            </a:extLst>
          </p:cNvPr>
          <p:cNvSpPr/>
          <p:nvPr/>
        </p:nvSpPr>
        <p:spPr>
          <a:xfrm>
            <a:off x="7637512"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6" name="Rectangle 95">
            <a:extLst>
              <a:ext uri="{FF2B5EF4-FFF2-40B4-BE49-F238E27FC236}">
                <a16:creationId xmlns:a16="http://schemas.microsoft.com/office/drawing/2014/main" id="{A6D147D2-F894-3C52-5C0F-6EF01754F64C}"/>
              </a:ext>
              <a:ext uri="{C183D7F6-B498-43B3-948B-1728B52AA6E4}">
                <adec:decorative xmlns:adec="http://schemas.microsoft.com/office/drawing/2017/decorative" val="1"/>
              </a:ext>
            </a:extLst>
          </p:cNvPr>
          <p:cNvSpPr/>
          <p:nvPr/>
        </p:nvSpPr>
        <p:spPr>
          <a:xfrm>
            <a:off x="5538997"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M</a:t>
            </a: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97" name="Rectangle 96">
            <a:extLst>
              <a:ext uri="{FF2B5EF4-FFF2-40B4-BE49-F238E27FC236}">
                <a16:creationId xmlns:a16="http://schemas.microsoft.com/office/drawing/2014/main" id="{D9C89543-5D03-464B-6580-9B7EC00E71D1}"/>
              </a:ext>
              <a:ext uri="{C183D7F6-B498-43B3-948B-1728B52AA6E4}">
                <adec:decorative xmlns:adec="http://schemas.microsoft.com/office/drawing/2017/decorative" val="1"/>
              </a:ext>
            </a:extLst>
          </p:cNvPr>
          <p:cNvSpPr/>
          <p:nvPr/>
        </p:nvSpPr>
        <p:spPr>
          <a:xfrm>
            <a:off x="5684185" y="3665086"/>
            <a:ext cx="114300" cy="114300"/>
          </a:xfrm>
          <a:prstGeom prst="rect">
            <a:avLst/>
          </a:prstGeom>
          <a:solidFill>
            <a:srgbClr val="152252"/>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8" name="Rectangle 97">
            <a:extLst>
              <a:ext uri="{FF2B5EF4-FFF2-40B4-BE49-F238E27FC236}">
                <a16:creationId xmlns:a16="http://schemas.microsoft.com/office/drawing/2014/main" id="{8C1F275C-9045-1B80-D943-EFF6E973CCE3}"/>
              </a:ext>
              <a:ext uri="{C183D7F6-B498-43B3-948B-1728B52AA6E4}">
                <adec:decorative xmlns:adec="http://schemas.microsoft.com/office/drawing/2017/decorative" val="1"/>
              </a:ext>
            </a:extLst>
          </p:cNvPr>
          <p:cNvSpPr/>
          <p:nvPr/>
        </p:nvSpPr>
        <p:spPr>
          <a:xfrm>
            <a:off x="5829373"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E</a:t>
            </a:r>
          </a:p>
        </p:txBody>
      </p:sp>
      <p:sp>
        <p:nvSpPr>
          <p:cNvPr id="99" name="Rectangle 98">
            <a:extLst>
              <a:ext uri="{FF2B5EF4-FFF2-40B4-BE49-F238E27FC236}">
                <a16:creationId xmlns:a16="http://schemas.microsoft.com/office/drawing/2014/main" id="{DE987C5C-6388-B464-C78B-B9B1F4209731}"/>
              </a:ext>
              <a:ext uri="{C183D7F6-B498-43B3-948B-1728B52AA6E4}">
                <adec:decorative xmlns:adec="http://schemas.microsoft.com/office/drawing/2017/decorative" val="1"/>
              </a:ext>
            </a:extLst>
          </p:cNvPr>
          <p:cNvSpPr/>
          <p:nvPr/>
        </p:nvSpPr>
        <p:spPr>
          <a:xfrm>
            <a:off x="5974561"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C</a:t>
            </a:r>
          </a:p>
        </p:txBody>
      </p:sp>
      <p:sp>
        <p:nvSpPr>
          <p:cNvPr id="100" name="Rectangle 99">
            <a:extLst>
              <a:ext uri="{FF2B5EF4-FFF2-40B4-BE49-F238E27FC236}">
                <a16:creationId xmlns:a16="http://schemas.microsoft.com/office/drawing/2014/main" id="{8E08E5D1-D2B2-442C-AB83-D7A322165EFF}"/>
              </a:ext>
              <a:ext uri="{C183D7F6-B498-43B3-948B-1728B52AA6E4}">
                <adec:decorative xmlns:adec="http://schemas.microsoft.com/office/drawing/2017/decorative" val="1"/>
              </a:ext>
            </a:extLst>
          </p:cNvPr>
          <p:cNvSpPr/>
          <p:nvPr/>
        </p:nvSpPr>
        <p:spPr>
          <a:xfrm>
            <a:off x="6371606"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1" name="Rectangle 100">
            <a:extLst>
              <a:ext uri="{FF2B5EF4-FFF2-40B4-BE49-F238E27FC236}">
                <a16:creationId xmlns:a16="http://schemas.microsoft.com/office/drawing/2014/main" id="{3B559B3C-0C24-1CED-2117-E4DB940445F2}"/>
              </a:ext>
              <a:ext uri="{C183D7F6-B498-43B3-948B-1728B52AA6E4}">
                <adec:decorative xmlns:adec="http://schemas.microsoft.com/office/drawing/2017/decorative" val="1"/>
              </a:ext>
            </a:extLst>
          </p:cNvPr>
          <p:cNvSpPr/>
          <p:nvPr/>
        </p:nvSpPr>
        <p:spPr>
          <a:xfrm>
            <a:off x="6516794"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102" name="Rectangle 101">
            <a:extLst>
              <a:ext uri="{FF2B5EF4-FFF2-40B4-BE49-F238E27FC236}">
                <a16:creationId xmlns:a16="http://schemas.microsoft.com/office/drawing/2014/main" id="{E25FA567-4ADE-4848-C7A1-E38634F3AED8}"/>
              </a:ext>
              <a:ext uri="{C183D7F6-B498-43B3-948B-1728B52AA6E4}">
                <adec:decorative xmlns:adec="http://schemas.microsoft.com/office/drawing/2017/decorative" val="1"/>
              </a:ext>
            </a:extLst>
          </p:cNvPr>
          <p:cNvSpPr/>
          <p:nvPr/>
        </p:nvSpPr>
        <p:spPr>
          <a:xfrm>
            <a:off x="6661982"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3" name="Rectangle 102">
            <a:extLst>
              <a:ext uri="{FF2B5EF4-FFF2-40B4-BE49-F238E27FC236}">
                <a16:creationId xmlns:a16="http://schemas.microsoft.com/office/drawing/2014/main" id="{8662515D-F82A-A5D0-6350-A63FF4B86E61}"/>
              </a:ext>
              <a:ext uri="{C183D7F6-B498-43B3-948B-1728B52AA6E4}">
                <adec:decorative xmlns:adec="http://schemas.microsoft.com/office/drawing/2017/decorative" val="1"/>
              </a:ext>
            </a:extLst>
          </p:cNvPr>
          <p:cNvSpPr/>
          <p:nvPr/>
        </p:nvSpPr>
        <p:spPr>
          <a:xfrm>
            <a:off x="6807170"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104" name="Rectangle 103">
            <a:extLst>
              <a:ext uri="{FF2B5EF4-FFF2-40B4-BE49-F238E27FC236}">
                <a16:creationId xmlns:a16="http://schemas.microsoft.com/office/drawing/2014/main" id="{B3E57E46-D6A1-C35D-B949-9113BCAD7E18}"/>
              </a:ext>
              <a:ext uri="{C183D7F6-B498-43B3-948B-1728B52AA6E4}">
                <adec:decorative xmlns:adec="http://schemas.microsoft.com/office/drawing/2017/decorative" val="1"/>
              </a:ext>
            </a:extLst>
          </p:cNvPr>
          <p:cNvSpPr/>
          <p:nvPr/>
        </p:nvSpPr>
        <p:spPr>
          <a:xfrm>
            <a:off x="8017406"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5" name="Rectangle 104">
            <a:extLst>
              <a:ext uri="{FF2B5EF4-FFF2-40B4-BE49-F238E27FC236}">
                <a16:creationId xmlns:a16="http://schemas.microsoft.com/office/drawing/2014/main" id="{C9D6ADC9-97D4-8448-C8B6-EEC5DAAA22DB}"/>
              </a:ext>
              <a:ext uri="{C183D7F6-B498-43B3-948B-1728B52AA6E4}">
                <adec:decorative xmlns:adec="http://schemas.microsoft.com/office/drawing/2017/decorative" val="1"/>
              </a:ext>
            </a:extLst>
          </p:cNvPr>
          <p:cNvSpPr/>
          <p:nvPr/>
        </p:nvSpPr>
        <p:spPr>
          <a:xfrm>
            <a:off x="8162594"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6" name="Rectangle 105">
            <a:extLst>
              <a:ext uri="{FF2B5EF4-FFF2-40B4-BE49-F238E27FC236}">
                <a16:creationId xmlns:a16="http://schemas.microsoft.com/office/drawing/2014/main" id="{D9285A1D-488F-42A9-ADCA-4CBFB43F0755}"/>
              </a:ext>
              <a:ext uri="{C183D7F6-B498-43B3-948B-1728B52AA6E4}">
                <adec:decorative xmlns:adec="http://schemas.microsoft.com/office/drawing/2017/decorative" val="1"/>
              </a:ext>
            </a:extLst>
          </p:cNvPr>
          <p:cNvSpPr/>
          <p:nvPr/>
        </p:nvSpPr>
        <p:spPr>
          <a:xfrm>
            <a:off x="8307782"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7" name="Rectangle 106">
            <a:extLst>
              <a:ext uri="{FF2B5EF4-FFF2-40B4-BE49-F238E27FC236}">
                <a16:creationId xmlns:a16="http://schemas.microsoft.com/office/drawing/2014/main" id="{D273FAB5-FE03-FF9D-94E6-B713865BBE45}"/>
              </a:ext>
              <a:ext uri="{C183D7F6-B498-43B3-948B-1728B52AA6E4}">
                <adec:decorative xmlns:adec="http://schemas.microsoft.com/office/drawing/2017/decorative" val="1"/>
              </a:ext>
            </a:extLst>
          </p:cNvPr>
          <p:cNvSpPr/>
          <p:nvPr/>
        </p:nvSpPr>
        <p:spPr>
          <a:xfrm>
            <a:off x="8452970"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8" name="Rectangle 107">
            <a:extLst>
              <a:ext uri="{FF2B5EF4-FFF2-40B4-BE49-F238E27FC236}">
                <a16:creationId xmlns:a16="http://schemas.microsoft.com/office/drawing/2014/main" id="{3F23C4C9-2984-A3FC-F4D6-B2C355F2C374}"/>
              </a:ext>
              <a:ext uri="{C183D7F6-B498-43B3-948B-1728B52AA6E4}">
                <adec:decorative xmlns:adec="http://schemas.microsoft.com/office/drawing/2017/decorative" val="1"/>
              </a:ext>
            </a:extLst>
          </p:cNvPr>
          <p:cNvSpPr/>
          <p:nvPr/>
        </p:nvSpPr>
        <p:spPr>
          <a:xfrm>
            <a:off x="6391204"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9" name="Rectangle 108">
            <a:extLst>
              <a:ext uri="{FF2B5EF4-FFF2-40B4-BE49-F238E27FC236}">
                <a16:creationId xmlns:a16="http://schemas.microsoft.com/office/drawing/2014/main" id="{E19A6486-793B-2CB6-D163-4363C9D9659E}"/>
              </a:ext>
              <a:ext uri="{C183D7F6-B498-43B3-948B-1728B52AA6E4}">
                <adec:decorative xmlns:adec="http://schemas.microsoft.com/office/drawing/2017/decorative" val="1"/>
              </a:ext>
            </a:extLst>
          </p:cNvPr>
          <p:cNvSpPr/>
          <p:nvPr/>
        </p:nvSpPr>
        <p:spPr>
          <a:xfrm>
            <a:off x="6536392"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0" name="Rectangle 109">
            <a:extLst>
              <a:ext uri="{FF2B5EF4-FFF2-40B4-BE49-F238E27FC236}">
                <a16:creationId xmlns:a16="http://schemas.microsoft.com/office/drawing/2014/main" id="{773DCEEA-C005-46A4-0F21-B6728BF9EF5C}"/>
              </a:ext>
              <a:ext uri="{C183D7F6-B498-43B3-948B-1728B52AA6E4}">
                <adec:decorative xmlns:adec="http://schemas.microsoft.com/office/drawing/2017/decorative" val="1"/>
              </a:ext>
            </a:extLst>
          </p:cNvPr>
          <p:cNvSpPr/>
          <p:nvPr/>
        </p:nvSpPr>
        <p:spPr>
          <a:xfrm>
            <a:off x="6681580"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1" name="Rectangle 110">
            <a:extLst>
              <a:ext uri="{FF2B5EF4-FFF2-40B4-BE49-F238E27FC236}">
                <a16:creationId xmlns:a16="http://schemas.microsoft.com/office/drawing/2014/main" id="{0E938133-28C7-2D98-84D5-DCB1EEF4FA25}"/>
              </a:ext>
              <a:ext uri="{C183D7F6-B498-43B3-948B-1728B52AA6E4}">
                <adec:decorative xmlns:adec="http://schemas.microsoft.com/office/drawing/2017/decorative" val="1"/>
              </a:ext>
            </a:extLst>
          </p:cNvPr>
          <p:cNvSpPr/>
          <p:nvPr/>
        </p:nvSpPr>
        <p:spPr>
          <a:xfrm>
            <a:off x="6826768"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112" name="Rectangle 111">
            <a:extLst>
              <a:ext uri="{FF2B5EF4-FFF2-40B4-BE49-F238E27FC236}">
                <a16:creationId xmlns:a16="http://schemas.microsoft.com/office/drawing/2014/main" id="{F8ECBF1F-8642-4CC3-F281-F759618DFD4B}"/>
              </a:ext>
              <a:ext uri="{C183D7F6-B498-43B3-948B-1728B52AA6E4}">
                <adec:decorative xmlns:adec="http://schemas.microsoft.com/office/drawing/2017/decorative" val="1"/>
              </a:ext>
            </a:extLst>
          </p:cNvPr>
          <p:cNvSpPr/>
          <p:nvPr/>
        </p:nvSpPr>
        <p:spPr>
          <a:xfrm>
            <a:off x="6375889" y="4997773"/>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13" name="Rectangle 112">
            <a:extLst>
              <a:ext uri="{FF2B5EF4-FFF2-40B4-BE49-F238E27FC236}">
                <a16:creationId xmlns:a16="http://schemas.microsoft.com/office/drawing/2014/main" id="{BDBD3502-3DFA-289D-3C80-7CC43C84DF6F}"/>
              </a:ext>
              <a:ext uri="{C183D7F6-B498-43B3-948B-1728B52AA6E4}">
                <adec:decorative xmlns:adec="http://schemas.microsoft.com/office/drawing/2017/decorative" val="1"/>
              </a:ext>
            </a:extLst>
          </p:cNvPr>
          <p:cNvSpPr/>
          <p:nvPr/>
        </p:nvSpPr>
        <p:spPr>
          <a:xfrm>
            <a:off x="6521077" y="4997773"/>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4" name="Rectangle 113">
            <a:extLst>
              <a:ext uri="{FF2B5EF4-FFF2-40B4-BE49-F238E27FC236}">
                <a16:creationId xmlns:a16="http://schemas.microsoft.com/office/drawing/2014/main" id="{94D35346-77D1-D411-0D8F-451C2DAB8226}"/>
              </a:ext>
              <a:ext uri="{C183D7F6-B498-43B3-948B-1728B52AA6E4}">
                <adec:decorative xmlns:adec="http://schemas.microsoft.com/office/drawing/2017/decorative" val="1"/>
              </a:ext>
            </a:extLst>
          </p:cNvPr>
          <p:cNvSpPr/>
          <p:nvPr/>
        </p:nvSpPr>
        <p:spPr>
          <a:xfrm>
            <a:off x="6666265" y="4997773"/>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15" name="Rectangle 114">
            <a:extLst>
              <a:ext uri="{FF2B5EF4-FFF2-40B4-BE49-F238E27FC236}">
                <a16:creationId xmlns:a16="http://schemas.microsoft.com/office/drawing/2014/main" id="{D558C911-981A-DE8E-4B1C-D40790AADA93}"/>
              </a:ext>
              <a:ext uri="{C183D7F6-B498-43B3-948B-1728B52AA6E4}">
                <adec:decorative xmlns:adec="http://schemas.microsoft.com/office/drawing/2017/decorative" val="1"/>
              </a:ext>
            </a:extLst>
          </p:cNvPr>
          <p:cNvSpPr/>
          <p:nvPr/>
        </p:nvSpPr>
        <p:spPr>
          <a:xfrm>
            <a:off x="6811453" y="4997773"/>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16" name="Rectangle 115">
            <a:extLst>
              <a:ext uri="{FF2B5EF4-FFF2-40B4-BE49-F238E27FC236}">
                <a16:creationId xmlns:a16="http://schemas.microsoft.com/office/drawing/2014/main" id="{BB0D5234-F4DF-AE12-13A0-5EE47C8A5F66}"/>
              </a:ext>
              <a:ext uri="{C183D7F6-B498-43B3-948B-1728B52AA6E4}">
                <adec:decorative xmlns:adec="http://schemas.microsoft.com/office/drawing/2017/decorative" val="1"/>
              </a:ext>
            </a:extLst>
          </p:cNvPr>
          <p:cNvSpPr/>
          <p:nvPr/>
        </p:nvSpPr>
        <p:spPr>
          <a:xfrm>
            <a:off x="6363636" y="565857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17" name="Rectangle 116">
            <a:extLst>
              <a:ext uri="{FF2B5EF4-FFF2-40B4-BE49-F238E27FC236}">
                <a16:creationId xmlns:a16="http://schemas.microsoft.com/office/drawing/2014/main" id="{3AD922E0-7D12-A543-7B30-A107F5A849EF}"/>
              </a:ext>
              <a:ext uri="{C183D7F6-B498-43B3-948B-1728B52AA6E4}">
                <adec:decorative xmlns:adec="http://schemas.microsoft.com/office/drawing/2017/decorative" val="1"/>
              </a:ext>
            </a:extLst>
          </p:cNvPr>
          <p:cNvSpPr/>
          <p:nvPr/>
        </p:nvSpPr>
        <p:spPr>
          <a:xfrm>
            <a:off x="6508824" y="565857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18" name="Rectangle 117">
            <a:extLst>
              <a:ext uri="{FF2B5EF4-FFF2-40B4-BE49-F238E27FC236}">
                <a16:creationId xmlns:a16="http://schemas.microsoft.com/office/drawing/2014/main" id="{01349EFA-429E-95FD-52AB-AF70B0A79E94}"/>
              </a:ext>
              <a:ext uri="{C183D7F6-B498-43B3-948B-1728B52AA6E4}">
                <adec:decorative xmlns:adec="http://schemas.microsoft.com/office/drawing/2017/decorative" val="1"/>
              </a:ext>
            </a:extLst>
          </p:cNvPr>
          <p:cNvSpPr/>
          <p:nvPr/>
        </p:nvSpPr>
        <p:spPr>
          <a:xfrm>
            <a:off x="6654012" y="565857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19" name="Rectangle 118">
            <a:extLst>
              <a:ext uri="{FF2B5EF4-FFF2-40B4-BE49-F238E27FC236}">
                <a16:creationId xmlns:a16="http://schemas.microsoft.com/office/drawing/2014/main" id="{403CEA04-51F7-62A2-1F2F-5732D98FF8BA}"/>
              </a:ext>
              <a:ext uri="{C183D7F6-B498-43B3-948B-1728B52AA6E4}">
                <adec:decorative xmlns:adec="http://schemas.microsoft.com/office/drawing/2017/decorative" val="1"/>
              </a:ext>
            </a:extLst>
          </p:cNvPr>
          <p:cNvSpPr/>
          <p:nvPr/>
        </p:nvSpPr>
        <p:spPr>
          <a:xfrm>
            <a:off x="6799200" y="565857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20" name="Rectangle 119">
            <a:extLst>
              <a:ext uri="{FF2B5EF4-FFF2-40B4-BE49-F238E27FC236}">
                <a16:creationId xmlns:a16="http://schemas.microsoft.com/office/drawing/2014/main" id="{AC0A3A4D-3C7E-D8DB-B63A-BF7ECCEF7722}"/>
              </a:ext>
              <a:ext uri="{C183D7F6-B498-43B3-948B-1728B52AA6E4}">
                <adec:decorative xmlns:adec="http://schemas.microsoft.com/office/drawing/2017/decorative" val="1"/>
              </a:ext>
            </a:extLst>
          </p:cNvPr>
          <p:cNvSpPr/>
          <p:nvPr/>
        </p:nvSpPr>
        <p:spPr>
          <a:xfrm>
            <a:off x="7525883" y="485243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1" name="Rectangle 120">
            <a:extLst>
              <a:ext uri="{FF2B5EF4-FFF2-40B4-BE49-F238E27FC236}">
                <a16:creationId xmlns:a16="http://schemas.microsoft.com/office/drawing/2014/main" id="{3E4EF12F-6310-0A70-2216-458EE22E9708}"/>
              </a:ext>
              <a:ext uri="{C183D7F6-B498-43B3-948B-1728B52AA6E4}">
                <adec:decorative xmlns:adec="http://schemas.microsoft.com/office/drawing/2017/decorative" val="1"/>
              </a:ext>
            </a:extLst>
          </p:cNvPr>
          <p:cNvSpPr/>
          <p:nvPr/>
        </p:nvSpPr>
        <p:spPr>
          <a:xfrm>
            <a:off x="7671071"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22" name="Rectangle 121">
            <a:extLst>
              <a:ext uri="{FF2B5EF4-FFF2-40B4-BE49-F238E27FC236}">
                <a16:creationId xmlns:a16="http://schemas.microsoft.com/office/drawing/2014/main" id="{DE2A9A22-6A86-45DB-0442-28F0090FF023}"/>
              </a:ext>
              <a:ext uri="{C183D7F6-B498-43B3-948B-1728B52AA6E4}">
                <adec:decorative xmlns:adec="http://schemas.microsoft.com/office/drawing/2017/decorative" val="1"/>
              </a:ext>
            </a:extLst>
          </p:cNvPr>
          <p:cNvSpPr/>
          <p:nvPr/>
        </p:nvSpPr>
        <p:spPr>
          <a:xfrm>
            <a:off x="7816259"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23" name="Rectangle 122">
            <a:extLst>
              <a:ext uri="{FF2B5EF4-FFF2-40B4-BE49-F238E27FC236}">
                <a16:creationId xmlns:a16="http://schemas.microsoft.com/office/drawing/2014/main" id="{C852FF87-3633-C6CB-FCCF-C691E6747574}"/>
              </a:ext>
              <a:ext uri="{C183D7F6-B498-43B3-948B-1728B52AA6E4}">
                <adec:decorative xmlns:adec="http://schemas.microsoft.com/office/drawing/2017/decorative" val="1"/>
              </a:ext>
            </a:extLst>
          </p:cNvPr>
          <p:cNvSpPr/>
          <p:nvPr/>
        </p:nvSpPr>
        <p:spPr>
          <a:xfrm>
            <a:off x="7961447"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24" name="Rectangle 123">
            <a:extLst>
              <a:ext uri="{FF2B5EF4-FFF2-40B4-BE49-F238E27FC236}">
                <a16:creationId xmlns:a16="http://schemas.microsoft.com/office/drawing/2014/main" id="{CB6EEBFA-C231-AFC0-E616-89C15B98364F}"/>
              </a:ext>
              <a:ext uri="{C183D7F6-B498-43B3-948B-1728B52AA6E4}">
                <adec:decorative xmlns:adec="http://schemas.microsoft.com/office/drawing/2017/decorative" val="1"/>
              </a:ext>
            </a:extLst>
          </p:cNvPr>
          <p:cNvSpPr/>
          <p:nvPr/>
        </p:nvSpPr>
        <p:spPr>
          <a:xfrm>
            <a:off x="7525883"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5" name="Rectangle 124">
            <a:extLst>
              <a:ext uri="{FF2B5EF4-FFF2-40B4-BE49-F238E27FC236}">
                <a16:creationId xmlns:a16="http://schemas.microsoft.com/office/drawing/2014/main" id="{E83DF1CF-728A-CB1F-420E-433C5F11C035}"/>
              </a:ext>
              <a:ext uri="{C183D7F6-B498-43B3-948B-1728B52AA6E4}">
                <adec:decorative xmlns:adec="http://schemas.microsoft.com/office/drawing/2017/decorative" val="1"/>
              </a:ext>
            </a:extLst>
          </p:cNvPr>
          <p:cNvSpPr/>
          <p:nvPr/>
        </p:nvSpPr>
        <p:spPr>
          <a:xfrm>
            <a:off x="7671071" y="4993991"/>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26" name="Rectangle 125">
            <a:extLst>
              <a:ext uri="{FF2B5EF4-FFF2-40B4-BE49-F238E27FC236}">
                <a16:creationId xmlns:a16="http://schemas.microsoft.com/office/drawing/2014/main" id="{7CBCDE95-D370-37FB-05B4-2FD9B605AF53}"/>
              </a:ext>
              <a:ext uri="{C183D7F6-B498-43B3-948B-1728B52AA6E4}">
                <adec:decorative xmlns:adec="http://schemas.microsoft.com/office/drawing/2017/decorative" val="1"/>
              </a:ext>
            </a:extLst>
          </p:cNvPr>
          <p:cNvSpPr/>
          <p:nvPr/>
        </p:nvSpPr>
        <p:spPr>
          <a:xfrm>
            <a:off x="7816259"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27" name="Rectangle 126">
            <a:extLst>
              <a:ext uri="{FF2B5EF4-FFF2-40B4-BE49-F238E27FC236}">
                <a16:creationId xmlns:a16="http://schemas.microsoft.com/office/drawing/2014/main" id="{DCF5BD79-5345-EE77-AEF1-354F94E8ECF3}"/>
              </a:ext>
              <a:ext uri="{C183D7F6-B498-43B3-948B-1728B52AA6E4}">
                <adec:decorative xmlns:adec="http://schemas.microsoft.com/office/drawing/2017/decorative" val="1"/>
              </a:ext>
            </a:extLst>
          </p:cNvPr>
          <p:cNvSpPr/>
          <p:nvPr/>
        </p:nvSpPr>
        <p:spPr>
          <a:xfrm>
            <a:off x="7961447"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28" name="Rectangle 127">
            <a:extLst>
              <a:ext uri="{FF2B5EF4-FFF2-40B4-BE49-F238E27FC236}">
                <a16:creationId xmlns:a16="http://schemas.microsoft.com/office/drawing/2014/main" id="{8A42C24A-AA56-6ADA-4269-FD20A11031A4}"/>
              </a:ext>
              <a:ext uri="{C183D7F6-B498-43B3-948B-1728B52AA6E4}">
                <adec:decorative xmlns:adec="http://schemas.microsoft.com/office/drawing/2017/decorative" val="1"/>
              </a:ext>
            </a:extLst>
          </p:cNvPr>
          <p:cNvSpPr/>
          <p:nvPr/>
        </p:nvSpPr>
        <p:spPr>
          <a:xfrm>
            <a:off x="7525883"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9" name="Rectangle 128">
            <a:extLst>
              <a:ext uri="{FF2B5EF4-FFF2-40B4-BE49-F238E27FC236}">
                <a16:creationId xmlns:a16="http://schemas.microsoft.com/office/drawing/2014/main" id="{0BFE82CC-78C6-9F56-E5EC-FFF05E21518F}"/>
              </a:ext>
              <a:ext uri="{C183D7F6-B498-43B3-948B-1728B52AA6E4}">
                <adec:decorative xmlns:adec="http://schemas.microsoft.com/office/drawing/2017/decorative" val="1"/>
              </a:ext>
            </a:extLst>
          </p:cNvPr>
          <p:cNvSpPr/>
          <p:nvPr/>
        </p:nvSpPr>
        <p:spPr>
          <a:xfrm>
            <a:off x="7671071"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30" name="Rectangle 129">
            <a:extLst>
              <a:ext uri="{FF2B5EF4-FFF2-40B4-BE49-F238E27FC236}">
                <a16:creationId xmlns:a16="http://schemas.microsoft.com/office/drawing/2014/main" id="{6956D51B-49C6-5BB9-5820-B4BE6A419379}"/>
              </a:ext>
              <a:ext uri="{C183D7F6-B498-43B3-948B-1728B52AA6E4}">
                <adec:decorative xmlns:adec="http://schemas.microsoft.com/office/drawing/2017/decorative" val="1"/>
              </a:ext>
            </a:extLst>
          </p:cNvPr>
          <p:cNvSpPr/>
          <p:nvPr/>
        </p:nvSpPr>
        <p:spPr>
          <a:xfrm>
            <a:off x="7816259" y="513554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31" name="Rectangle 130">
            <a:extLst>
              <a:ext uri="{FF2B5EF4-FFF2-40B4-BE49-F238E27FC236}">
                <a16:creationId xmlns:a16="http://schemas.microsoft.com/office/drawing/2014/main" id="{B03B68C4-2102-284A-F9A4-3C0AE4FDF057}"/>
              </a:ext>
              <a:ext uri="{C183D7F6-B498-43B3-948B-1728B52AA6E4}">
                <adec:decorative xmlns:adec="http://schemas.microsoft.com/office/drawing/2017/decorative" val="1"/>
              </a:ext>
            </a:extLst>
          </p:cNvPr>
          <p:cNvSpPr/>
          <p:nvPr/>
        </p:nvSpPr>
        <p:spPr>
          <a:xfrm>
            <a:off x="7961447"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32" name="Rectangle 131">
            <a:extLst>
              <a:ext uri="{FF2B5EF4-FFF2-40B4-BE49-F238E27FC236}">
                <a16:creationId xmlns:a16="http://schemas.microsoft.com/office/drawing/2014/main" id="{09BC4EA3-BCD4-1AD1-B7DC-0CF3BA8AA505}"/>
              </a:ext>
              <a:ext uri="{C183D7F6-B498-43B3-948B-1728B52AA6E4}">
                <adec:decorative xmlns:adec="http://schemas.microsoft.com/office/drawing/2017/decorative" val="1"/>
              </a:ext>
            </a:extLst>
          </p:cNvPr>
          <p:cNvSpPr/>
          <p:nvPr/>
        </p:nvSpPr>
        <p:spPr>
          <a:xfrm>
            <a:off x="7525883"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33" name="Rectangle 132">
            <a:extLst>
              <a:ext uri="{FF2B5EF4-FFF2-40B4-BE49-F238E27FC236}">
                <a16:creationId xmlns:a16="http://schemas.microsoft.com/office/drawing/2014/main" id="{D19285FE-9B2D-56D4-448B-B021F4EA3970}"/>
              </a:ext>
              <a:ext uri="{C183D7F6-B498-43B3-948B-1728B52AA6E4}">
                <adec:decorative xmlns:adec="http://schemas.microsoft.com/office/drawing/2017/decorative" val="1"/>
              </a:ext>
            </a:extLst>
          </p:cNvPr>
          <p:cNvSpPr/>
          <p:nvPr/>
        </p:nvSpPr>
        <p:spPr>
          <a:xfrm>
            <a:off x="7671071"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34" name="Rectangle 133">
            <a:extLst>
              <a:ext uri="{FF2B5EF4-FFF2-40B4-BE49-F238E27FC236}">
                <a16:creationId xmlns:a16="http://schemas.microsoft.com/office/drawing/2014/main" id="{90D7C714-3D32-B824-C283-2F89E44A2175}"/>
              </a:ext>
              <a:ext uri="{C183D7F6-B498-43B3-948B-1728B52AA6E4}">
                <adec:decorative xmlns:adec="http://schemas.microsoft.com/office/drawing/2017/decorative" val="1"/>
              </a:ext>
            </a:extLst>
          </p:cNvPr>
          <p:cNvSpPr/>
          <p:nvPr/>
        </p:nvSpPr>
        <p:spPr>
          <a:xfrm>
            <a:off x="7816259"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35" name="Rectangle 134">
            <a:extLst>
              <a:ext uri="{FF2B5EF4-FFF2-40B4-BE49-F238E27FC236}">
                <a16:creationId xmlns:a16="http://schemas.microsoft.com/office/drawing/2014/main" id="{B068FE86-7A50-3A97-665E-2AB46CB5DDE9}"/>
              </a:ext>
              <a:ext uri="{C183D7F6-B498-43B3-948B-1728B52AA6E4}">
                <adec:decorative xmlns:adec="http://schemas.microsoft.com/office/drawing/2017/decorative" val="1"/>
              </a:ext>
            </a:extLst>
          </p:cNvPr>
          <p:cNvSpPr/>
          <p:nvPr/>
        </p:nvSpPr>
        <p:spPr>
          <a:xfrm>
            <a:off x="7961447" y="527710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36" name="Rectangle 135">
            <a:extLst>
              <a:ext uri="{FF2B5EF4-FFF2-40B4-BE49-F238E27FC236}">
                <a16:creationId xmlns:a16="http://schemas.microsoft.com/office/drawing/2014/main" id="{854ACFD6-3B25-5A69-3418-D4F254097747}"/>
              </a:ext>
              <a:ext uri="{C183D7F6-B498-43B3-948B-1728B52AA6E4}">
                <adec:decorative xmlns:adec="http://schemas.microsoft.com/office/drawing/2017/decorative" val="1"/>
              </a:ext>
            </a:extLst>
          </p:cNvPr>
          <p:cNvSpPr/>
          <p:nvPr/>
        </p:nvSpPr>
        <p:spPr>
          <a:xfrm>
            <a:off x="7538757" y="3801055"/>
            <a:ext cx="902027" cy="341895"/>
          </a:xfrm>
          <a:prstGeom prst="rect">
            <a:avLst/>
          </a:prstGeom>
          <a:solidFill>
            <a:srgbClr val="B6EAFF"/>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1"/>
                </a:solidFill>
                <a:uFillTx/>
                <a:latin typeface="AvenirNext LT Com Regular" panose="020B0503020202020204" pitchFamily="34" charset="0"/>
                <a:sym typeface="Avenir Next LT Com Regular"/>
              </a:rPr>
              <a:t>Growth and income</a:t>
            </a:r>
          </a:p>
        </p:txBody>
      </p:sp>
      <p:sp>
        <p:nvSpPr>
          <p:cNvPr id="137" name="Rectangle 136">
            <a:extLst>
              <a:ext uri="{FF2B5EF4-FFF2-40B4-BE49-F238E27FC236}">
                <a16:creationId xmlns:a16="http://schemas.microsoft.com/office/drawing/2014/main" id="{2E099029-961F-2BCC-555A-0895EF23B8C3}"/>
              </a:ext>
              <a:ext uri="{C183D7F6-B498-43B3-948B-1728B52AA6E4}">
                <adec:decorative xmlns:adec="http://schemas.microsoft.com/office/drawing/2017/decorative" val="1"/>
              </a:ext>
            </a:extLst>
          </p:cNvPr>
          <p:cNvSpPr/>
          <p:nvPr/>
        </p:nvSpPr>
        <p:spPr>
          <a:xfrm>
            <a:off x="7539126" y="3373702"/>
            <a:ext cx="902027" cy="341895"/>
          </a:xfrm>
          <a:prstGeom prst="rect">
            <a:avLst/>
          </a:prstGeom>
          <a:solidFill>
            <a:srgbClr val="002060"/>
          </a:solidFill>
          <a:ln w="19050" cap="flat">
            <a:solidFill>
              <a:srgbClr val="0020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Growth</a:t>
            </a:r>
          </a:p>
        </p:txBody>
      </p:sp>
      <p:sp>
        <p:nvSpPr>
          <p:cNvPr id="138" name="Rectangle 137">
            <a:extLst>
              <a:ext uri="{FF2B5EF4-FFF2-40B4-BE49-F238E27FC236}">
                <a16:creationId xmlns:a16="http://schemas.microsoft.com/office/drawing/2014/main" id="{24F53D57-E682-30B9-0836-E19E96526E58}"/>
              </a:ext>
              <a:ext uri="{C183D7F6-B498-43B3-948B-1728B52AA6E4}">
                <adec:decorative xmlns:adec="http://schemas.microsoft.com/office/drawing/2017/decorative" val="1"/>
              </a:ext>
            </a:extLst>
          </p:cNvPr>
          <p:cNvSpPr/>
          <p:nvPr/>
        </p:nvSpPr>
        <p:spPr>
          <a:xfrm>
            <a:off x="547341"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39" name="Rectangle 138">
            <a:extLst>
              <a:ext uri="{FF2B5EF4-FFF2-40B4-BE49-F238E27FC236}">
                <a16:creationId xmlns:a16="http://schemas.microsoft.com/office/drawing/2014/main" id="{617ED9D2-57E0-4434-38B7-38383E89EDD2}"/>
              </a:ext>
              <a:ext uri="{C183D7F6-B498-43B3-948B-1728B52AA6E4}">
                <adec:decorative xmlns:adec="http://schemas.microsoft.com/office/drawing/2017/decorative" val="1"/>
              </a:ext>
            </a:extLst>
          </p:cNvPr>
          <p:cNvSpPr/>
          <p:nvPr/>
        </p:nvSpPr>
        <p:spPr>
          <a:xfrm>
            <a:off x="692529"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0" name="Rectangle 139">
            <a:extLst>
              <a:ext uri="{FF2B5EF4-FFF2-40B4-BE49-F238E27FC236}">
                <a16:creationId xmlns:a16="http://schemas.microsoft.com/office/drawing/2014/main" id="{327F9375-CD1A-021C-7444-E6AF7A6842DE}"/>
              </a:ext>
              <a:ext uri="{C183D7F6-B498-43B3-948B-1728B52AA6E4}">
                <adec:decorative xmlns:adec="http://schemas.microsoft.com/office/drawing/2017/decorative" val="1"/>
              </a:ext>
            </a:extLst>
          </p:cNvPr>
          <p:cNvSpPr/>
          <p:nvPr/>
        </p:nvSpPr>
        <p:spPr>
          <a:xfrm>
            <a:off x="837717" y="4997773"/>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41" name="Rectangle 140">
            <a:extLst>
              <a:ext uri="{FF2B5EF4-FFF2-40B4-BE49-F238E27FC236}">
                <a16:creationId xmlns:a16="http://schemas.microsoft.com/office/drawing/2014/main" id="{EB4C3899-F79C-E973-02BE-CFE38B5A13E9}"/>
              </a:ext>
              <a:ext uri="{C183D7F6-B498-43B3-948B-1728B52AA6E4}">
                <adec:decorative xmlns:adec="http://schemas.microsoft.com/office/drawing/2017/decorative" val="1"/>
              </a:ext>
            </a:extLst>
          </p:cNvPr>
          <p:cNvSpPr/>
          <p:nvPr/>
        </p:nvSpPr>
        <p:spPr>
          <a:xfrm>
            <a:off x="982905"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2" name="Rectangle 141">
            <a:extLst>
              <a:ext uri="{FF2B5EF4-FFF2-40B4-BE49-F238E27FC236}">
                <a16:creationId xmlns:a16="http://schemas.microsoft.com/office/drawing/2014/main" id="{D9D942EB-840A-BEF2-639B-9111337F76B8}"/>
              </a:ext>
              <a:ext uri="{C183D7F6-B498-43B3-948B-1728B52AA6E4}">
                <adec:decorative xmlns:adec="http://schemas.microsoft.com/office/drawing/2017/decorative" val="1"/>
              </a:ext>
            </a:extLst>
          </p:cNvPr>
          <p:cNvSpPr/>
          <p:nvPr/>
        </p:nvSpPr>
        <p:spPr>
          <a:xfrm>
            <a:off x="5413375" y="3861578"/>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3" name="Rectangle 142">
            <a:extLst>
              <a:ext uri="{FF2B5EF4-FFF2-40B4-BE49-F238E27FC236}">
                <a16:creationId xmlns:a16="http://schemas.microsoft.com/office/drawing/2014/main" id="{FA3C46D2-E3C8-A429-26E3-BC0E5EA09B45}"/>
              </a:ext>
              <a:ext uri="{C183D7F6-B498-43B3-948B-1728B52AA6E4}">
                <adec:decorative xmlns:adec="http://schemas.microsoft.com/office/drawing/2017/decorative" val="1"/>
              </a:ext>
            </a:extLst>
          </p:cNvPr>
          <p:cNvSpPr/>
          <p:nvPr/>
        </p:nvSpPr>
        <p:spPr>
          <a:xfrm>
            <a:off x="554485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44" name="Rectangle 143">
            <a:extLst>
              <a:ext uri="{FF2B5EF4-FFF2-40B4-BE49-F238E27FC236}">
                <a16:creationId xmlns:a16="http://schemas.microsoft.com/office/drawing/2014/main" id="{84BD2208-4649-0BC8-AB5E-915D64B51962}"/>
              </a:ext>
              <a:ext uri="{C183D7F6-B498-43B3-948B-1728B52AA6E4}">
                <adec:decorative xmlns:adec="http://schemas.microsoft.com/office/drawing/2017/decorative" val="1"/>
              </a:ext>
            </a:extLst>
          </p:cNvPr>
          <p:cNvSpPr/>
          <p:nvPr/>
        </p:nvSpPr>
        <p:spPr>
          <a:xfrm>
            <a:off x="569004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5" name="Rectangle 144">
            <a:extLst>
              <a:ext uri="{FF2B5EF4-FFF2-40B4-BE49-F238E27FC236}">
                <a16:creationId xmlns:a16="http://schemas.microsoft.com/office/drawing/2014/main" id="{77FDCC92-3E49-09FF-7378-751B29B3811D}"/>
              </a:ext>
              <a:ext uri="{C183D7F6-B498-43B3-948B-1728B52AA6E4}">
                <adec:decorative xmlns:adec="http://schemas.microsoft.com/office/drawing/2017/decorative" val="1"/>
              </a:ext>
            </a:extLst>
          </p:cNvPr>
          <p:cNvSpPr/>
          <p:nvPr/>
        </p:nvSpPr>
        <p:spPr>
          <a:xfrm>
            <a:off x="5835231"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6" name="Rectangle 145">
            <a:extLst>
              <a:ext uri="{FF2B5EF4-FFF2-40B4-BE49-F238E27FC236}">
                <a16:creationId xmlns:a16="http://schemas.microsoft.com/office/drawing/2014/main" id="{365B0C03-33CB-548A-94A1-871E837F2404}"/>
              </a:ext>
              <a:ext uri="{C183D7F6-B498-43B3-948B-1728B52AA6E4}">
                <adec:decorative xmlns:adec="http://schemas.microsoft.com/office/drawing/2017/decorative" val="1"/>
              </a:ext>
            </a:extLst>
          </p:cNvPr>
          <p:cNvSpPr/>
          <p:nvPr/>
        </p:nvSpPr>
        <p:spPr>
          <a:xfrm>
            <a:off x="5980419"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7" name="Rectangle 146">
            <a:extLst>
              <a:ext uri="{FF2B5EF4-FFF2-40B4-BE49-F238E27FC236}">
                <a16:creationId xmlns:a16="http://schemas.microsoft.com/office/drawing/2014/main" id="{0E7FDD3D-BB46-547C-4478-3F2CB898BDFC}"/>
              </a:ext>
              <a:ext uri="{C183D7F6-B498-43B3-948B-1728B52AA6E4}">
                <adec:decorative xmlns:adec="http://schemas.microsoft.com/office/drawing/2017/decorative" val="1"/>
              </a:ext>
            </a:extLst>
          </p:cNvPr>
          <p:cNvSpPr/>
          <p:nvPr/>
        </p:nvSpPr>
        <p:spPr>
          <a:xfrm>
            <a:off x="305217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8" name="Rectangle 147">
            <a:extLst>
              <a:ext uri="{FF2B5EF4-FFF2-40B4-BE49-F238E27FC236}">
                <a16:creationId xmlns:a16="http://schemas.microsoft.com/office/drawing/2014/main" id="{A6DBB70C-D709-A059-4E43-6B3E83F3F025}"/>
              </a:ext>
              <a:ext uri="{C183D7F6-B498-43B3-948B-1728B52AA6E4}">
                <adec:decorative xmlns:adec="http://schemas.microsoft.com/office/drawing/2017/decorative" val="1"/>
              </a:ext>
            </a:extLst>
          </p:cNvPr>
          <p:cNvSpPr/>
          <p:nvPr/>
        </p:nvSpPr>
        <p:spPr>
          <a:xfrm>
            <a:off x="3197363"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9" name="Rectangle 148">
            <a:extLst>
              <a:ext uri="{FF2B5EF4-FFF2-40B4-BE49-F238E27FC236}">
                <a16:creationId xmlns:a16="http://schemas.microsoft.com/office/drawing/2014/main" id="{90C9538E-3429-7EF3-1825-B28C883C395E}"/>
              </a:ext>
              <a:ext uri="{C183D7F6-B498-43B3-948B-1728B52AA6E4}">
                <adec:decorative xmlns:adec="http://schemas.microsoft.com/office/drawing/2017/decorative" val="1"/>
              </a:ext>
            </a:extLst>
          </p:cNvPr>
          <p:cNvSpPr/>
          <p:nvPr/>
        </p:nvSpPr>
        <p:spPr>
          <a:xfrm>
            <a:off x="334255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50" name="Rectangle 149">
            <a:extLst>
              <a:ext uri="{FF2B5EF4-FFF2-40B4-BE49-F238E27FC236}">
                <a16:creationId xmlns:a16="http://schemas.microsoft.com/office/drawing/2014/main" id="{E2DC588C-5D9B-77F6-3F86-CE0A25449257}"/>
              </a:ext>
              <a:ext uri="{C183D7F6-B498-43B3-948B-1728B52AA6E4}">
                <adec:decorative xmlns:adec="http://schemas.microsoft.com/office/drawing/2017/decorative" val="1"/>
              </a:ext>
            </a:extLst>
          </p:cNvPr>
          <p:cNvSpPr/>
          <p:nvPr/>
        </p:nvSpPr>
        <p:spPr>
          <a:xfrm>
            <a:off x="3487739"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1" name="Rectangle 150">
            <a:extLst>
              <a:ext uri="{FF2B5EF4-FFF2-40B4-BE49-F238E27FC236}">
                <a16:creationId xmlns:a16="http://schemas.microsoft.com/office/drawing/2014/main" id="{AAF55CAE-6A78-5929-D552-322590CBB95F}"/>
              </a:ext>
              <a:ext uri="{C183D7F6-B498-43B3-948B-1728B52AA6E4}">
                <adec:decorative xmlns:adec="http://schemas.microsoft.com/office/drawing/2017/decorative" val="1"/>
              </a:ext>
            </a:extLst>
          </p:cNvPr>
          <p:cNvSpPr/>
          <p:nvPr/>
        </p:nvSpPr>
        <p:spPr>
          <a:xfrm>
            <a:off x="2217661"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2" name="Rectangle 151">
            <a:extLst>
              <a:ext uri="{FF2B5EF4-FFF2-40B4-BE49-F238E27FC236}">
                <a16:creationId xmlns:a16="http://schemas.microsoft.com/office/drawing/2014/main" id="{E04107AB-AA82-986C-B8C0-7D78ED84E60F}"/>
              </a:ext>
              <a:ext uri="{C183D7F6-B498-43B3-948B-1728B52AA6E4}">
                <adec:decorative xmlns:adec="http://schemas.microsoft.com/office/drawing/2017/decorative" val="1"/>
              </a:ext>
            </a:extLst>
          </p:cNvPr>
          <p:cNvSpPr/>
          <p:nvPr/>
        </p:nvSpPr>
        <p:spPr>
          <a:xfrm>
            <a:off x="2362849"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3" name="Rectangle 152">
            <a:extLst>
              <a:ext uri="{FF2B5EF4-FFF2-40B4-BE49-F238E27FC236}">
                <a16:creationId xmlns:a16="http://schemas.microsoft.com/office/drawing/2014/main" id="{50C72643-F297-A40F-629E-96D4791A8576}"/>
              </a:ext>
              <a:ext uri="{C183D7F6-B498-43B3-948B-1728B52AA6E4}">
                <adec:decorative xmlns:adec="http://schemas.microsoft.com/office/drawing/2017/decorative" val="1"/>
              </a:ext>
            </a:extLst>
          </p:cNvPr>
          <p:cNvSpPr/>
          <p:nvPr/>
        </p:nvSpPr>
        <p:spPr>
          <a:xfrm>
            <a:off x="2508037" y="5644152"/>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54" name="Rectangle 153">
            <a:extLst>
              <a:ext uri="{FF2B5EF4-FFF2-40B4-BE49-F238E27FC236}">
                <a16:creationId xmlns:a16="http://schemas.microsoft.com/office/drawing/2014/main" id="{7FD1A36C-F6C5-C857-96B5-A54733D10970}"/>
              </a:ext>
              <a:ext uri="{C183D7F6-B498-43B3-948B-1728B52AA6E4}">
                <adec:decorative xmlns:adec="http://schemas.microsoft.com/office/drawing/2017/decorative" val="1"/>
              </a:ext>
            </a:extLst>
          </p:cNvPr>
          <p:cNvSpPr/>
          <p:nvPr/>
        </p:nvSpPr>
        <p:spPr>
          <a:xfrm>
            <a:off x="2653225"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 name="Slide Number Placeholder 4">
            <a:extLst>
              <a:ext uri="{FF2B5EF4-FFF2-40B4-BE49-F238E27FC236}">
                <a16:creationId xmlns:a16="http://schemas.microsoft.com/office/drawing/2014/main" id="{6ACC6D8C-6F74-DF31-65A0-B09AD1F079E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34</a:t>
            </a:fld>
            <a:endParaRPr lang="en-MX" sz="1000"/>
          </a:p>
        </p:txBody>
      </p:sp>
      <p:sp>
        <p:nvSpPr>
          <p:cNvPr id="8" name="Footer Placeholder 4">
            <a:extLst>
              <a:ext uri="{FF2B5EF4-FFF2-40B4-BE49-F238E27FC236}">
                <a16:creationId xmlns:a16="http://schemas.microsoft.com/office/drawing/2014/main" id="{536DC34D-D5C5-7742-0780-B505F63DEC17}"/>
              </a:ext>
            </a:extLst>
          </p:cNvPr>
          <p:cNvSpPr txBox="1">
            <a:spLocks/>
          </p:cNvSpPr>
          <p:nvPr/>
        </p:nvSpPr>
        <p:spPr>
          <a:xfrm>
            <a:off x="438483" y="6062277"/>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44450"/>
            <a:r>
              <a:rPr lang="en-US" spc="-20" dirty="0"/>
              <a:t>Footnote/Important information:</a:t>
            </a:r>
          </a:p>
          <a:p>
            <a:pPr marL="44450"/>
            <a:r>
              <a:rPr lang="en-US" spc="-20" dirty="0"/>
              <a:t>Please check with your home office for product availability.</a:t>
            </a:r>
          </a:p>
          <a:p>
            <a:pPr marL="44450" indent="-44450"/>
            <a:r>
              <a:rPr lang="en-US" spc="-20" baseline="30000" dirty="0"/>
              <a:t>1</a:t>
            </a:r>
            <a:r>
              <a:rPr lang="en-US" spc="-20" dirty="0"/>
              <a:t>Vehicles noted refer to the types of vehicles available in the strategy listed. Additionally, all strategies could be offered as separate accounts for institutional investors. Please inquire for availability. Eligibility for some vehicles is dependent upon asset type, eligibility, minimum account size and funded status of vehicle.</a:t>
            </a:r>
          </a:p>
        </p:txBody>
      </p:sp>
    </p:spTree>
    <p:extLst>
      <p:ext uri="{BB962C8B-B14F-4D97-AF65-F5344CB8AC3E}">
        <p14:creationId xmlns:p14="http://schemas.microsoft.com/office/powerpoint/2010/main" val="136802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F2C20-961E-4D7C-A9B5-5D982B09C7F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F37D755-47A0-A700-C651-C551F398AA33}"/>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DAF513F0-F502-1A6B-4C8B-BEB847932FDC}"/>
              </a:ext>
            </a:extLst>
          </p:cNvPr>
          <p:cNvSpPr>
            <a:spLocks noGrp="1"/>
          </p:cNvSpPr>
          <p:nvPr>
            <p:ph type="title"/>
          </p:nvPr>
        </p:nvSpPr>
        <p:spPr/>
        <p:txBody>
          <a:bodyPr/>
          <a:lstStyle/>
          <a:p>
            <a:r>
              <a:rPr lang="en-US" dirty="0"/>
              <a:t>Index-beating lifetime results </a:t>
            </a:r>
            <a:endParaRPr lang="en-MX" dirty="0"/>
          </a:p>
        </p:txBody>
      </p:sp>
      <p:sp>
        <p:nvSpPr>
          <p:cNvPr id="3" name="Text Placeholder 2">
            <a:extLst>
              <a:ext uri="{FF2B5EF4-FFF2-40B4-BE49-F238E27FC236}">
                <a16:creationId xmlns:a16="http://schemas.microsoft.com/office/drawing/2014/main" id="{5C79E371-6F8A-2431-1A9A-59A801582236}"/>
              </a:ext>
            </a:extLst>
          </p:cNvPr>
          <p:cNvSpPr>
            <a:spLocks noGrp="1"/>
          </p:cNvSpPr>
          <p:nvPr>
            <p:ph type="body" sz="quarter" idx="15"/>
          </p:nvPr>
        </p:nvSpPr>
        <p:spPr>
          <a:xfrm>
            <a:off x="432053" y="968561"/>
            <a:ext cx="8279893" cy="323634"/>
          </a:xfrm>
        </p:spPr>
        <p:txBody>
          <a:bodyPr/>
          <a:lstStyle/>
          <a:p>
            <a:r>
              <a:rPr lang="en-US" sz="1100" dirty="0">
                <a:solidFill>
                  <a:schemeClr val="tx1"/>
                </a:solidFill>
                <a:latin typeface="AvenirNext LT Com Cn" panose="020B0506020202020204" pitchFamily="34" charset="0"/>
              </a:rPr>
              <a:t>Figures shown are past results for Class F-2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sz="1100" dirty="0">
                <a:solidFill>
                  <a:schemeClr val="tx1">
                    <a:lumMod val="65000"/>
                    <a:lumOff val="35000"/>
                  </a:schemeClr>
                </a:solidFill>
                <a:latin typeface="AvenirNext LT Com Cn" panose="020B0506020202020204" pitchFamily="34" charset="0"/>
                <a:hlinkClick r:id="rId3"/>
              </a:rPr>
              <a:t>capitalgroup.com</a:t>
            </a:r>
            <a:r>
              <a:rPr lang="en-US" sz="1100" dirty="0">
                <a:solidFill>
                  <a:schemeClr val="tx1">
                    <a:lumMod val="65000"/>
                    <a:lumOff val="35000"/>
                  </a:schemeClr>
                </a:solidFill>
                <a:latin typeface="AvenirNext LT Com Cn" panose="020B0506020202020204" pitchFamily="34" charset="0"/>
              </a:rPr>
              <a:t>.</a:t>
            </a:r>
          </a:p>
        </p:txBody>
      </p:sp>
      <p:graphicFrame>
        <p:nvGraphicFramePr>
          <p:cNvPr id="11" name="Chart 10" descr="Bar chart compares the lifetime annualized returns of American Funds and their respective benchmark indexes from each fund’s inception through December 31, 2025. Most funds outperformed their benchmarks over their full histories. The Investment Company of America returned 12.48% versus 11.21% for its index; American Mutual Fund returned 11.70% versus 11.67%; Washington Mutual Investors Fund returned 12.18% versus 11.23%; AMCAP Fund returned 11.87% versus 10.66%; New Perspective Fund returned 12.55% versus 8.88%; The Growth Fund of America returned 14.08% versus 11.59%; The Income Fund of America returned 10.76% versus 10.05%; American Balanced Fund returned 10.74% versus 10.00%; Fundamental Investors returned 12.93% versus 12.19%; and The New Economy Fund returned 12.03% versus 9.85%. Among global and international funds, EUPAC Fund returned 10.36% versus 8.30%; Capital Income Builder returned 9.08% versus 7.45%; SMALLCAP World Fund returned 9.55% versus 8.84%; Capital World Growth and Income Fund returned 10.80% versus 8.23%; New World Fund returned 8.43% versus 6.67%; International Growth and Income Fund returned 7.79% versus 5.96%; American Funds Global Balanced Fund returned 6.69% versus 6.26%; American Funds Global Insight Fund returned 9.62% versus 10.42%; American Funds International Vantage Fund returned 6.90% versus 6.48%; and American Funds Developing World Growth and Income Fund returned 4.79% versus 6.07%.">
            <a:extLst>
              <a:ext uri="{FF2B5EF4-FFF2-40B4-BE49-F238E27FC236}">
                <a16:creationId xmlns:a16="http://schemas.microsoft.com/office/drawing/2014/main" id="{AE22933E-A0D2-47F6-B97A-8E2212C2284A}"/>
              </a:ext>
            </a:extLst>
          </p:cNvPr>
          <p:cNvGraphicFramePr/>
          <p:nvPr>
            <p:extLst>
              <p:ext uri="{D42A27DB-BD31-4B8C-83A1-F6EECF244321}">
                <p14:modId xmlns:p14="http://schemas.microsoft.com/office/powerpoint/2010/main" val="3930469715"/>
              </p:ext>
            </p:extLst>
          </p:nvPr>
        </p:nvGraphicFramePr>
        <p:xfrm>
          <a:off x="2088391" y="1686177"/>
          <a:ext cx="2492109" cy="385279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a:extLst>
              <a:ext uri="{FF2B5EF4-FFF2-40B4-BE49-F238E27FC236}">
                <a16:creationId xmlns:a16="http://schemas.microsoft.com/office/drawing/2014/main" id="{0D17048B-A7E0-F0F1-EBDC-16EA586940C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410211999"/>
              </p:ext>
            </p:extLst>
          </p:nvPr>
        </p:nvGraphicFramePr>
        <p:xfrm>
          <a:off x="6742062" y="1686177"/>
          <a:ext cx="2500117" cy="385279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 Placeholder 3">
            <a:extLst>
              <a:ext uri="{FF2B5EF4-FFF2-40B4-BE49-F238E27FC236}">
                <a16:creationId xmlns:a16="http://schemas.microsoft.com/office/drawing/2014/main" id="{A7D7083D-6D6C-B477-AB09-8C187FF9785D}"/>
              </a:ext>
              <a:ext uri="{C183D7F6-B498-43B3-948B-1728B52AA6E4}">
                <adec:decorative xmlns:adec="http://schemas.microsoft.com/office/drawing/2017/decorative" val="1"/>
              </a:ext>
            </a:extLst>
          </p:cNvPr>
          <p:cNvSpPr txBox="1">
            <a:spLocks/>
          </p:cNvSpPr>
          <p:nvPr/>
        </p:nvSpPr>
        <p:spPr>
          <a:xfrm>
            <a:off x="563212" y="1576126"/>
            <a:ext cx="1585639" cy="177917"/>
          </a:xfrm>
          <a:prstGeom prst="rect">
            <a:avLst/>
          </a:prstGeom>
        </p:spPr>
        <p:txBody>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800">
                <a:latin typeface="Capital Group Sans" panose="02000503000000020004" pitchFamily="2" charset="0"/>
              </a:rPr>
              <a:t>American Funds (%)</a:t>
            </a:r>
          </a:p>
        </p:txBody>
      </p:sp>
      <p:sp>
        <p:nvSpPr>
          <p:cNvPr id="8" name="Rectangle 7">
            <a:extLst>
              <a:ext uri="{FF2B5EF4-FFF2-40B4-BE49-F238E27FC236}">
                <a16:creationId xmlns:a16="http://schemas.microsoft.com/office/drawing/2014/main" id="{3134DF12-A1CC-3444-59C0-6A79FEC28A18}"/>
              </a:ext>
              <a:ext uri="{C183D7F6-B498-43B3-948B-1728B52AA6E4}">
                <adec:decorative xmlns:adec="http://schemas.microsoft.com/office/drawing/2017/decorative" val="1"/>
              </a:ext>
            </a:extLst>
          </p:cNvPr>
          <p:cNvSpPr>
            <a:spLocks noChangeAspect="1"/>
          </p:cNvSpPr>
          <p:nvPr/>
        </p:nvSpPr>
        <p:spPr>
          <a:xfrm>
            <a:off x="439765" y="1607430"/>
            <a:ext cx="118800" cy="1188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9" name="Text Placeholder 3">
            <a:extLst>
              <a:ext uri="{FF2B5EF4-FFF2-40B4-BE49-F238E27FC236}">
                <a16:creationId xmlns:a16="http://schemas.microsoft.com/office/drawing/2014/main" id="{6312CEC1-B4B1-4F70-0DB0-6EEFDBD534BF}"/>
              </a:ext>
              <a:ext uri="{C183D7F6-B498-43B3-948B-1728B52AA6E4}">
                <adec:decorative xmlns:adec="http://schemas.microsoft.com/office/drawing/2017/decorative" val="1"/>
              </a:ext>
            </a:extLst>
          </p:cNvPr>
          <p:cNvSpPr txBox="1">
            <a:spLocks/>
          </p:cNvSpPr>
          <p:nvPr/>
        </p:nvSpPr>
        <p:spPr>
          <a:xfrm>
            <a:off x="2180606" y="1607430"/>
            <a:ext cx="2027786" cy="1652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800" dirty="0">
                <a:latin typeface="Capital Group Sans" panose="02000503000000020004" pitchFamily="2" charset="0"/>
              </a:rPr>
              <a:t>Index (%)</a:t>
            </a:r>
            <a:endParaRPr lang="en-IN" sz="800" dirty="0">
              <a:effectLst/>
              <a:latin typeface="Capital Group Sans" panose="02000503000000020004" pitchFamily="2" charset="0"/>
            </a:endParaRPr>
          </a:p>
        </p:txBody>
      </p:sp>
      <p:sp>
        <p:nvSpPr>
          <p:cNvPr id="10" name="Rectangle 9">
            <a:extLst>
              <a:ext uri="{FF2B5EF4-FFF2-40B4-BE49-F238E27FC236}">
                <a16:creationId xmlns:a16="http://schemas.microsoft.com/office/drawing/2014/main" id="{8347CD3C-C058-BEE3-80F8-5915F2D56B00}"/>
              </a:ext>
              <a:ext uri="{C183D7F6-B498-43B3-948B-1728B52AA6E4}">
                <adec:decorative xmlns:adec="http://schemas.microsoft.com/office/drawing/2017/decorative" val="1"/>
              </a:ext>
            </a:extLst>
          </p:cNvPr>
          <p:cNvSpPr>
            <a:spLocks noChangeAspect="1"/>
          </p:cNvSpPr>
          <p:nvPr/>
        </p:nvSpPr>
        <p:spPr>
          <a:xfrm>
            <a:off x="1964261" y="1619656"/>
            <a:ext cx="118800" cy="118800"/>
          </a:xfrm>
          <a:prstGeom prst="rect">
            <a:avLst/>
          </a:prstGeom>
          <a:solidFill>
            <a:schemeClr val="accent3"/>
          </a:solidFill>
          <a:ln w="12700" cap="flat">
            <a:solidFill>
              <a:schemeClr val="accent3">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2" name="TextBox 11">
            <a:extLst>
              <a:ext uri="{FF2B5EF4-FFF2-40B4-BE49-F238E27FC236}">
                <a16:creationId xmlns:a16="http://schemas.microsoft.com/office/drawing/2014/main" id="{227A201B-8E74-657E-6406-D55F38B80E37}"/>
              </a:ext>
              <a:ext uri="{C183D7F6-B498-43B3-948B-1728B52AA6E4}">
                <adec:decorative xmlns:adec="http://schemas.microsoft.com/office/drawing/2017/decorative" val="1"/>
              </a:ext>
            </a:extLst>
          </p:cNvPr>
          <p:cNvSpPr txBox="1"/>
          <p:nvPr/>
        </p:nvSpPr>
        <p:spPr>
          <a:xfrm>
            <a:off x="432053" y="1866020"/>
            <a:ext cx="1630919" cy="277640"/>
          </a:xfrm>
          <a:prstGeom prst="rect">
            <a:avLst/>
          </a:prstGeom>
          <a:ln w="12700">
            <a:miter lim="400000"/>
          </a:ln>
        </p:spPr>
        <p:txBody>
          <a:bodyPr wrap="square" lIns="0" tIns="0" rIns="0" bIns="0" rtlCol="0">
            <a:spAutoFit/>
          </a:bodyPr>
          <a:lstStyle/>
          <a:p>
            <a:pPr algn="r">
              <a:lnSpc>
                <a:spcPts val="1100"/>
              </a:lnSpc>
            </a:pPr>
            <a:r>
              <a:rPr lang="en-US" sz="900" dirty="0">
                <a:solidFill>
                  <a:schemeClr val="tx1"/>
                </a:solidFill>
                <a:latin typeface="AvenirNext LT Com Cn" panose="020B0506020202020204" pitchFamily="34" charset="0"/>
              </a:rPr>
              <a:t>The Investment Company of</a:t>
            </a:r>
            <a:r>
              <a:rPr lang="en-US" sz="900" dirty="0">
                <a:latin typeface="AvenirNext LT Com Cn" panose="020B0506020202020204" pitchFamily="34" charset="0"/>
              </a:rPr>
              <a:t> </a:t>
            </a:r>
            <a:r>
              <a:rPr lang="en-US" sz="900" dirty="0">
                <a:solidFill>
                  <a:schemeClr val="tx1"/>
                </a:solidFill>
                <a:latin typeface="AvenirNext LT Com Cn" panose="020B0506020202020204" pitchFamily="34" charset="0"/>
              </a:rPr>
              <a:t>America® (1/1/34)</a:t>
            </a:r>
          </a:p>
        </p:txBody>
      </p:sp>
      <p:sp>
        <p:nvSpPr>
          <p:cNvPr id="13" name="TextBox 12">
            <a:extLst>
              <a:ext uri="{FF2B5EF4-FFF2-40B4-BE49-F238E27FC236}">
                <a16:creationId xmlns:a16="http://schemas.microsoft.com/office/drawing/2014/main" id="{B5037C04-B973-FE1B-BB9E-60A4FF5784EF}"/>
              </a:ext>
              <a:ext uri="{C183D7F6-B498-43B3-948B-1728B52AA6E4}">
                <adec:decorative xmlns:adec="http://schemas.microsoft.com/office/drawing/2017/decorative" val="1"/>
              </a:ext>
            </a:extLst>
          </p:cNvPr>
          <p:cNvSpPr txBox="1"/>
          <p:nvPr/>
        </p:nvSpPr>
        <p:spPr>
          <a:xfrm>
            <a:off x="596180" y="2235742"/>
            <a:ext cx="1456588"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Mutual Fund®</a:t>
            </a:r>
          </a:p>
          <a:p>
            <a:pPr algn="r">
              <a:lnSpc>
                <a:spcPts val="1100"/>
              </a:lnSpc>
            </a:pPr>
            <a:r>
              <a:rPr lang="en-US" sz="900" dirty="0">
                <a:latin typeface="AvenirNext LT Com Cn" panose="020B0506020202020204" pitchFamily="34" charset="0"/>
              </a:rPr>
              <a:t>(2/21/50)</a:t>
            </a:r>
          </a:p>
        </p:txBody>
      </p:sp>
      <p:sp>
        <p:nvSpPr>
          <p:cNvPr id="14" name="TextBox 13">
            <a:extLst>
              <a:ext uri="{FF2B5EF4-FFF2-40B4-BE49-F238E27FC236}">
                <a16:creationId xmlns:a16="http://schemas.microsoft.com/office/drawing/2014/main" id="{EA736D40-4258-C744-3ABC-18E976AFEE4D}"/>
              </a:ext>
              <a:ext uri="{C183D7F6-B498-43B3-948B-1728B52AA6E4}">
                <adec:decorative xmlns:adec="http://schemas.microsoft.com/office/drawing/2017/decorative" val="1"/>
              </a:ext>
            </a:extLst>
          </p:cNvPr>
          <p:cNvSpPr txBox="1"/>
          <p:nvPr/>
        </p:nvSpPr>
        <p:spPr>
          <a:xfrm>
            <a:off x="2811" y="2585566"/>
            <a:ext cx="2034743"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Washington Mutual Investors  Fund</a:t>
            </a:r>
          </a:p>
          <a:p>
            <a:pPr algn="r">
              <a:lnSpc>
                <a:spcPts val="1100"/>
              </a:lnSpc>
            </a:pPr>
            <a:r>
              <a:rPr lang="en-US" sz="900" dirty="0">
                <a:latin typeface="AvenirNext LT Com Cn" panose="020B0506020202020204" pitchFamily="34" charset="0"/>
              </a:rPr>
              <a:t>(7/31/52)</a:t>
            </a:r>
          </a:p>
        </p:txBody>
      </p:sp>
      <p:sp>
        <p:nvSpPr>
          <p:cNvPr id="15" name="TextBox 14">
            <a:extLst>
              <a:ext uri="{FF2B5EF4-FFF2-40B4-BE49-F238E27FC236}">
                <a16:creationId xmlns:a16="http://schemas.microsoft.com/office/drawing/2014/main" id="{7FC3EC4F-A74F-E0FD-8C7F-3630081881A9}"/>
              </a:ext>
              <a:ext uri="{C183D7F6-B498-43B3-948B-1728B52AA6E4}">
                <adec:decorative xmlns:adec="http://schemas.microsoft.com/office/drawing/2017/decorative" val="1"/>
              </a:ext>
            </a:extLst>
          </p:cNvPr>
          <p:cNvSpPr txBox="1"/>
          <p:nvPr/>
        </p:nvSpPr>
        <p:spPr>
          <a:xfrm>
            <a:off x="1014934" y="2953872"/>
            <a:ext cx="1022620"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AMCAP Fund®</a:t>
            </a:r>
          </a:p>
          <a:p>
            <a:pPr algn="r">
              <a:lnSpc>
                <a:spcPts val="1100"/>
              </a:lnSpc>
            </a:pPr>
            <a:r>
              <a:rPr lang="en-US" sz="900" dirty="0">
                <a:latin typeface="AvenirNext LT Com Cn" panose="020B0506020202020204" pitchFamily="34" charset="0"/>
              </a:rPr>
              <a:t>(5/1/67)</a:t>
            </a:r>
          </a:p>
        </p:txBody>
      </p:sp>
      <p:sp>
        <p:nvSpPr>
          <p:cNvPr id="16" name="TextBox 15">
            <a:extLst>
              <a:ext uri="{FF2B5EF4-FFF2-40B4-BE49-F238E27FC236}">
                <a16:creationId xmlns:a16="http://schemas.microsoft.com/office/drawing/2014/main" id="{ACB45AFD-F732-F2CB-EE0E-E5C1B02FDEE3}"/>
              </a:ext>
              <a:ext uri="{C183D7F6-B498-43B3-948B-1728B52AA6E4}">
                <adec:decorative xmlns:adec="http://schemas.microsoft.com/office/drawing/2017/decorative" val="1"/>
              </a:ext>
            </a:extLst>
          </p:cNvPr>
          <p:cNvSpPr txBox="1"/>
          <p:nvPr/>
        </p:nvSpPr>
        <p:spPr>
          <a:xfrm>
            <a:off x="512161" y="3303696"/>
            <a:ext cx="1525393"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New Perspective Fund®</a:t>
            </a:r>
          </a:p>
          <a:p>
            <a:pPr algn="r">
              <a:lnSpc>
                <a:spcPts val="1100"/>
              </a:lnSpc>
            </a:pPr>
            <a:r>
              <a:rPr lang="en-US" sz="900" dirty="0">
                <a:latin typeface="AvenirNext LT Com Cn" panose="020B0506020202020204" pitchFamily="34" charset="0"/>
              </a:rPr>
              <a:t>(3/13/73)</a:t>
            </a:r>
          </a:p>
        </p:txBody>
      </p:sp>
      <p:sp>
        <p:nvSpPr>
          <p:cNvPr id="17" name="TextBox 16">
            <a:extLst>
              <a:ext uri="{FF2B5EF4-FFF2-40B4-BE49-F238E27FC236}">
                <a16:creationId xmlns:a16="http://schemas.microsoft.com/office/drawing/2014/main" id="{F691666B-6ED3-9C5D-4E40-F1C23547B461}"/>
              </a:ext>
              <a:ext uri="{C183D7F6-B498-43B3-948B-1728B52AA6E4}">
                <adec:decorative xmlns:adec="http://schemas.microsoft.com/office/drawing/2017/decorative" val="1"/>
              </a:ext>
            </a:extLst>
          </p:cNvPr>
          <p:cNvSpPr txBox="1"/>
          <p:nvPr/>
        </p:nvSpPr>
        <p:spPr>
          <a:xfrm>
            <a:off x="438869" y="3659723"/>
            <a:ext cx="159868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The Growth Fund of America®</a:t>
            </a:r>
          </a:p>
          <a:p>
            <a:pPr algn="r">
              <a:lnSpc>
                <a:spcPts val="1100"/>
              </a:lnSpc>
            </a:pPr>
            <a:r>
              <a:rPr lang="en-US" sz="900" dirty="0">
                <a:latin typeface="AvenirNext LT Com Cn" panose="020B0506020202020204" pitchFamily="34" charset="0"/>
              </a:rPr>
              <a:t>(12/1/73)</a:t>
            </a:r>
          </a:p>
        </p:txBody>
      </p:sp>
      <p:sp>
        <p:nvSpPr>
          <p:cNvPr id="18" name="TextBox 17">
            <a:extLst>
              <a:ext uri="{FF2B5EF4-FFF2-40B4-BE49-F238E27FC236}">
                <a16:creationId xmlns:a16="http://schemas.microsoft.com/office/drawing/2014/main" id="{D441C507-9CED-5DD4-2B88-5E1F41B721A6}"/>
              </a:ext>
              <a:ext uri="{C183D7F6-B498-43B3-948B-1728B52AA6E4}">
                <adec:decorative xmlns:adec="http://schemas.microsoft.com/office/drawing/2017/decorative" val="1"/>
              </a:ext>
            </a:extLst>
          </p:cNvPr>
          <p:cNvSpPr txBox="1"/>
          <p:nvPr/>
        </p:nvSpPr>
        <p:spPr>
          <a:xfrm>
            <a:off x="614219" y="4002343"/>
            <a:ext cx="142333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The Income Fund of America®</a:t>
            </a:r>
          </a:p>
          <a:p>
            <a:pPr algn="r">
              <a:lnSpc>
                <a:spcPts val="1100"/>
              </a:lnSpc>
            </a:pPr>
            <a:r>
              <a:rPr lang="en-US" sz="900" dirty="0">
                <a:latin typeface="AvenirNext LT Com Cn" panose="020B0506020202020204" pitchFamily="34" charset="0"/>
              </a:rPr>
              <a:t>(12/1/73)</a:t>
            </a:r>
          </a:p>
        </p:txBody>
      </p:sp>
      <p:sp>
        <p:nvSpPr>
          <p:cNvPr id="19" name="TextBox 18">
            <a:extLst>
              <a:ext uri="{FF2B5EF4-FFF2-40B4-BE49-F238E27FC236}">
                <a16:creationId xmlns:a16="http://schemas.microsoft.com/office/drawing/2014/main" id="{2CC1DEC5-8504-C047-E349-92E6C5E05B50}"/>
              </a:ext>
              <a:ext uri="{C183D7F6-B498-43B3-948B-1728B52AA6E4}">
                <adec:decorative xmlns:adec="http://schemas.microsoft.com/office/drawing/2017/decorative" val="1"/>
              </a:ext>
            </a:extLst>
          </p:cNvPr>
          <p:cNvSpPr txBox="1"/>
          <p:nvPr/>
        </p:nvSpPr>
        <p:spPr>
          <a:xfrm>
            <a:off x="691098" y="4358370"/>
            <a:ext cx="134645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Balanced Fund®</a:t>
            </a:r>
          </a:p>
          <a:p>
            <a:pPr algn="r">
              <a:lnSpc>
                <a:spcPts val="1100"/>
              </a:lnSpc>
            </a:pPr>
            <a:r>
              <a:rPr lang="en-US" sz="900" dirty="0">
                <a:latin typeface="AvenirNext LT Com Cn" panose="020B0506020202020204" pitchFamily="34" charset="0"/>
              </a:rPr>
              <a:t>(7/26/75)</a:t>
            </a:r>
          </a:p>
        </p:txBody>
      </p:sp>
      <p:sp>
        <p:nvSpPr>
          <p:cNvPr id="20" name="TextBox 19">
            <a:extLst>
              <a:ext uri="{FF2B5EF4-FFF2-40B4-BE49-F238E27FC236}">
                <a16:creationId xmlns:a16="http://schemas.microsoft.com/office/drawing/2014/main" id="{6526CFE8-DD6F-B193-CFFB-B99603E88CE0}"/>
              </a:ext>
              <a:ext uri="{C183D7F6-B498-43B3-948B-1728B52AA6E4}">
                <adec:decorative xmlns:adec="http://schemas.microsoft.com/office/drawing/2017/decorative" val="1"/>
              </a:ext>
            </a:extLst>
          </p:cNvPr>
          <p:cNvSpPr txBox="1"/>
          <p:nvPr/>
        </p:nvSpPr>
        <p:spPr>
          <a:xfrm>
            <a:off x="639637" y="4712574"/>
            <a:ext cx="1423336"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Fundamental Investors®</a:t>
            </a:r>
          </a:p>
          <a:p>
            <a:pPr algn="r">
              <a:lnSpc>
                <a:spcPts val="1100"/>
              </a:lnSpc>
            </a:pPr>
            <a:r>
              <a:rPr lang="en-US" sz="900" dirty="0">
                <a:latin typeface="AvenirNext LT Com Cn" panose="020B0506020202020204" pitchFamily="34" charset="0"/>
              </a:rPr>
              <a:t>(8/1/78)</a:t>
            </a:r>
          </a:p>
        </p:txBody>
      </p:sp>
      <p:sp>
        <p:nvSpPr>
          <p:cNvPr id="21" name="TextBox 20">
            <a:extLst>
              <a:ext uri="{FF2B5EF4-FFF2-40B4-BE49-F238E27FC236}">
                <a16:creationId xmlns:a16="http://schemas.microsoft.com/office/drawing/2014/main" id="{B68C0204-ED29-1594-8559-3E8DD0CD12A5}"/>
              </a:ext>
              <a:ext uri="{C183D7F6-B498-43B3-948B-1728B52AA6E4}">
                <adec:decorative xmlns:adec="http://schemas.microsoft.com/office/drawing/2017/decorative" val="1"/>
              </a:ext>
            </a:extLst>
          </p:cNvPr>
          <p:cNvSpPr txBox="1"/>
          <p:nvPr/>
        </p:nvSpPr>
        <p:spPr>
          <a:xfrm>
            <a:off x="432053" y="5059612"/>
            <a:ext cx="1605501"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The New Economy Fund®</a:t>
            </a:r>
          </a:p>
          <a:p>
            <a:pPr algn="r">
              <a:lnSpc>
                <a:spcPts val="1100"/>
              </a:lnSpc>
            </a:pPr>
            <a:r>
              <a:rPr lang="en-US" sz="900" dirty="0">
                <a:latin typeface="AvenirNext LT Com Cn" panose="020B0506020202020204" pitchFamily="34" charset="0"/>
              </a:rPr>
              <a:t>(12/1/83)</a:t>
            </a:r>
          </a:p>
        </p:txBody>
      </p:sp>
      <p:cxnSp>
        <p:nvCxnSpPr>
          <p:cNvPr id="22" name="Straight Connector 21">
            <a:extLst>
              <a:ext uri="{FF2B5EF4-FFF2-40B4-BE49-F238E27FC236}">
                <a16:creationId xmlns:a16="http://schemas.microsoft.com/office/drawing/2014/main" id="{E42FE29A-86B4-3098-C711-FFFEA9882B2C}"/>
              </a:ext>
              <a:ext uri="{C183D7F6-B498-43B3-948B-1728B52AA6E4}">
                <adec:decorative xmlns:adec="http://schemas.microsoft.com/office/drawing/2017/decorative" val="1"/>
              </a:ext>
            </a:extLst>
          </p:cNvPr>
          <p:cNvCxnSpPr>
            <a:cxnSpLocks/>
          </p:cNvCxnSpPr>
          <p:nvPr/>
        </p:nvCxnSpPr>
        <p:spPr>
          <a:xfrm>
            <a:off x="4773435" y="1863462"/>
            <a:ext cx="0" cy="3490735"/>
          </a:xfrm>
          <a:prstGeom prst="line">
            <a:avLst/>
          </a:prstGeom>
          <a:noFill/>
          <a:ln w="9525" cap="flat">
            <a:solidFill>
              <a:schemeClr val="tx1">
                <a:lumMod val="50000"/>
                <a:lumOff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23" name="TextBox 22">
            <a:extLst>
              <a:ext uri="{FF2B5EF4-FFF2-40B4-BE49-F238E27FC236}">
                <a16:creationId xmlns:a16="http://schemas.microsoft.com/office/drawing/2014/main" id="{C830B7AB-EEE2-C598-239A-299470683E71}"/>
              </a:ext>
              <a:ext uri="{C183D7F6-B498-43B3-948B-1728B52AA6E4}">
                <adec:decorative xmlns:adec="http://schemas.microsoft.com/office/drawing/2017/decorative" val="1"/>
              </a:ext>
            </a:extLst>
          </p:cNvPr>
          <p:cNvSpPr txBox="1"/>
          <p:nvPr/>
        </p:nvSpPr>
        <p:spPr>
          <a:xfrm>
            <a:off x="5614334" y="1874031"/>
            <a:ext cx="1036532" cy="276999"/>
          </a:xfrm>
          <a:prstGeom prst="rect">
            <a:avLst/>
          </a:prstGeom>
          <a:ln w="12700">
            <a:miter lim="400000"/>
          </a:ln>
        </p:spPr>
        <p:txBody>
          <a:bodyPr wrap="square" lIns="0" tIns="0" rIns="0" bIns="0" rtlCol="0">
            <a:spAutoFit/>
          </a:bodyPr>
          <a:lstStyle/>
          <a:p>
            <a:pPr algn="r">
              <a:lnSpc>
                <a:spcPct val="100000"/>
              </a:lnSpc>
            </a:pPr>
            <a:r>
              <a:rPr lang="en-US" sz="900" dirty="0">
                <a:latin typeface="AvenirNext LT Com Cn" panose="020B0506020202020204" pitchFamily="34" charset="0"/>
              </a:rPr>
              <a:t>EUPAC Fund®</a:t>
            </a:r>
          </a:p>
          <a:p>
            <a:pPr algn="r">
              <a:lnSpc>
                <a:spcPct val="100000"/>
              </a:lnSpc>
            </a:pPr>
            <a:r>
              <a:rPr lang="en-US" sz="900" dirty="0">
                <a:latin typeface="AvenirNext LT Com Cn" panose="020B0506020202020204" pitchFamily="34" charset="0"/>
              </a:rPr>
              <a:t>(4/16/84)</a:t>
            </a:r>
          </a:p>
        </p:txBody>
      </p:sp>
      <p:sp>
        <p:nvSpPr>
          <p:cNvPr id="24" name="TextBox 23">
            <a:extLst>
              <a:ext uri="{FF2B5EF4-FFF2-40B4-BE49-F238E27FC236}">
                <a16:creationId xmlns:a16="http://schemas.microsoft.com/office/drawing/2014/main" id="{087F8925-AC53-7BFE-3D79-23005CA8238C}"/>
              </a:ext>
              <a:ext uri="{C183D7F6-B498-43B3-948B-1728B52AA6E4}">
                <adec:decorative xmlns:adec="http://schemas.microsoft.com/office/drawing/2017/decorative" val="1"/>
              </a:ext>
            </a:extLst>
          </p:cNvPr>
          <p:cNvSpPr txBox="1"/>
          <p:nvPr/>
        </p:nvSpPr>
        <p:spPr>
          <a:xfrm>
            <a:off x="5298261" y="2220125"/>
            <a:ext cx="1323132"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Capital Income Builder®</a:t>
            </a:r>
          </a:p>
          <a:p>
            <a:pPr algn="r">
              <a:lnSpc>
                <a:spcPts val="1100"/>
              </a:lnSpc>
            </a:pPr>
            <a:r>
              <a:rPr lang="en-US" sz="900" dirty="0">
                <a:latin typeface="AvenirNext LT Com Cn" panose="020B0506020202020204" pitchFamily="34" charset="0"/>
              </a:rPr>
              <a:t>(7/30/87)</a:t>
            </a:r>
          </a:p>
        </p:txBody>
      </p:sp>
      <p:sp>
        <p:nvSpPr>
          <p:cNvPr id="25" name="TextBox 24">
            <a:extLst>
              <a:ext uri="{FF2B5EF4-FFF2-40B4-BE49-F238E27FC236}">
                <a16:creationId xmlns:a16="http://schemas.microsoft.com/office/drawing/2014/main" id="{3B626B6B-A3DE-D9B6-C4BE-4F64FF4557F7}"/>
              </a:ext>
              <a:ext uri="{C183D7F6-B498-43B3-948B-1728B52AA6E4}">
                <adec:decorative xmlns:adec="http://schemas.microsoft.com/office/drawing/2017/decorative" val="1"/>
              </a:ext>
            </a:extLst>
          </p:cNvPr>
          <p:cNvSpPr txBox="1"/>
          <p:nvPr/>
        </p:nvSpPr>
        <p:spPr>
          <a:xfrm>
            <a:off x="5298261" y="2573223"/>
            <a:ext cx="1373932"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SMALLCAP World Fund®</a:t>
            </a:r>
          </a:p>
          <a:p>
            <a:pPr algn="r">
              <a:lnSpc>
                <a:spcPts val="1100"/>
              </a:lnSpc>
            </a:pPr>
            <a:r>
              <a:rPr lang="en-US" sz="900" dirty="0">
                <a:latin typeface="AvenirNext LT Com Cn" panose="020B0506020202020204" pitchFamily="34" charset="0"/>
              </a:rPr>
              <a:t>(4/30/90)</a:t>
            </a:r>
          </a:p>
        </p:txBody>
      </p:sp>
      <p:sp>
        <p:nvSpPr>
          <p:cNvPr id="26" name="TextBox 25">
            <a:extLst>
              <a:ext uri="{FF2B5EF4-FFF2-40B4-BE49-F238E27FC236}">
                <a16:creationId xmlns:a16="http://schemas.microsoft.com/office/drawing/2014/main" id="{F9CB01EA-6A0E-59E4-0106-C68153C60337}"/>
              </a:ext>
              <a:ext uri="{C183D7F6-B498-43B3-948B-1728B52AA6E4}">
                <adec:decorative xmlns:adec="http://schemas.microsoft.com/office/drawing/2017/decorative" val="1"/>
              </a:ext>
            </a:extLst>
          </p:cNvPr>
          <p:cNvSpPr txBox="1"/>
          <p:nvPr/>
        </p:nvSpPr>
        <p:spPr>
          <a:xfrm>
            <a:off x="4966371" y="2934535"/>
            <a:ext cx="1684495"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Capital World Growth and Income Fund®</a:t>
            </a:r>
          </a:p>
          <a:p>
            <a:pPr algn="r">
              <a:lnSpc>
                <a:spcPts val="1100"/>
              </a:lnSpc>
            </a:pPr>
            <a:r>
              <a:rPr lang="en-US" sz="900" dirty="0">
                <a:latin typeface="AvenirNext LT Com Cn" panose="020B0506020202020204" pitchFamily="34" charset="0"/>
              </a:rPr>
              <a:t>(3/26/93)</a:t>
            </a:r>
          </a:p>
        </p:txBody>
      </p:sp>
      <p:sp>
        <p:nvSpPr>
          <p:cNvPr id="27" name="TextBox 26">
            <a:extLst>
              <a:ext uri="{FF2B5EF4-FFF2-40B4-BE49-F238E27FC236}">
                <a16:creationId xmlns:a16="http://schemas.microsoft.com/office/drawing/2014/main" id="{0130F011-1C54-B676-DB8C-68E9C789C39E}"/>
              </a:ext>
              <a:ext uri="{C183D7F6-B498-43B3-948B-1728B52AA6E4}">
                <adec:decorative xmlns:adec="http://schemas.microsoft.com/office/drawing/2017/decorative" val="1"/>
              </a:ext>
            </a:extLst>
          </p:cNvPr>
          <p:cNvSpPr txBox="1"/>
          <p:nvPr/>
        </p:nvSpPr>
        <p:spPr>
          <a:xfrm>
            <a:off x="5480042" y="3281288"/>
            <a:ext cx="1201685" cy="134011"/>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New World Fund® (6/17/99)</a:t>
            </a:r>
          </a:p>
        </p:txBody>
      </p:sp>
      <p:sp>
        <p:nvSpPr>
          <p:cNvPr id="28" name="TextBox 27">
            <a:extLst>
              <a:ext uri="{FF2B5EF4-FFF2-40B4-BE49-F238E27FC236}">
                <a16:creationId xmlns:a16="http://schemas.microsoft.com/office/drawing/2014/main" id="{A4B65409-6A66-7AFC-E898-BCCE4E2CD11F}"/>
              </a:ext>
              <a:ext uri="{C183D7F6-B498-43B3-948B-1728B52AA6E4}">
                <adec:decorative xmlns:adec="http://schemas.microsoft.com/office/drawing/2017/decorative" val="1"/>
              </a:ext>
            </a:extLst>
          </p:cNvPr>
          <p:cNvSpPr txBox="1"/>
          <p:nvPr/>
        </p:nvSpPr>
        <p:spPr>
          <a:xfrm>
            <a:off x="4766175" y="3628042"/>
            <a:ext cx="1884691"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International Growth and Income Fund (10/1/08)</a:t>
            </a:r>
          </a:p>
        </p:txBody>
      </p:sp>
      <p:sp>
        <p:nvSpPr>
          <p:cNvPr id="29" name="TextBox 28">
            <a:extLst>
              <a:ext uri="{FF2B5EF4-FFF2-40B4-BE49-F238E27FC236}">
                <a16:creationId xmlns:a16="http://schemas.microsoft.com/office/drawing/2014/main" id="{013D82A9-6DA0-0DF6-0435-82A15C687F55}"/>
              </a:ext>
              <a:ext uri="{C183D7F6-B498-43B3-948B-1728B52AA6E4}">
                <adec:decorative xmlns:adec="http://schemas.microsoft.com/office/drawing/2017/decorative" val="1"/>
              </a:ext>
            </a:extLst>
          </p:cNvPr>
          <p:cNvSpPr txBox="1"/>
          <p:nvPr/>
        </p:nvSpPr>
        <p:spPr>
          <a:xfrm>
            <a:off x="4966372" y="4002343"/>
            <a:ext cx="1684494" cy="277640"/>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Global Balanced Fund</a:t>
            </a:r>
          </a:p>
          <a:p>
            <a:pPr algn="r">
              <a:lnSpc>
                <a:spcPts val="1100"/>
              </a:lnSpc>
            </a:pPr>
            <a:r>
              <a:rPr lang="en-US" sz="900" dirty="0">
                <a:latin typeface="AvenirNext LT Com Cn" panose="020B0506020202020204" pitchFamily="34" charset="0"/>
              </a:rPr>
              <a:t>(2/1/11)</a:t>
            </a:r>
          </a:p>
        </p:txBody>
      </p:sp>
      <p:sp>
        <p:nvSpPr>
          <p:cNvPr id="30" name="TextBox 29">
            <a:extLst>
              <a:ext uri="{FF2B5EF4-FFF2-40B4-BE49-F238E27FC236}">
                <a16:creationId xmlns:a16="http://schemas.microsoft.com/office/drawing/2014/main" id="{81264439-FFE5-73A5-8CB5-F29202FA7BB0}"/>
              </a:ext>
              <a:ext uri="{C183D7F6-B498-43B3-948B-1728B52AA6E4}">
                <adec:decorative xmlns:adec="http://schemas.microsoft.com/office/drawing/2017/decorative" val="1"/>
              </a:ext>
            </a:extLst>
          </p:cNvPr>
          <p:cNvSpPr txBox="1"/>
          <p:nvPr/>
        </p:nvSpPr>
        <p:spPr>
          <a:xfrm>
            <a:off x="4766175" y="4363356"/>
            <a:ext cx="1884691" cy="275075"/>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Global Insight Fund</a:t>
            </a:r>
          </a:p>
          <a:p>
            <a:pPr algn="r">
              <a:lnSpc>
                <a:spcPts val="1100"/>
              </a:lnSpc>
            </a:pPr>
            <a:r>
              <a:rPr lang="en-US" sz="900" dirty="0">
                <a:latin typeface="AvenirNext LT Com Cn" panose="020B0506020202020204" pitchFamily="34" charset="0"/>
              </a:rPr>
              <a:t>(4/1/11)</a:t>
            </a:r>
          </a:p>
        </p:txBody>
      </p:sp>
      <p:sp>
        <p:nvSpPr>
          <p:cNvPr id="31" name="TextBox 30">
            <a:extLst>
              <a:ext uri="{FF2B5EF4-FFF2-40B4-BE49-F238E27FC236}">
                <a16:creationId xmlns:a16="http://schemas.microsoft.com/office/drawing/2014/main" id="{0602B28A-7006-B47B-172A-9136CD36436F}"/>
              </a:ext>
              <a:ext uri="{C183D7F6-B498-43B3-948B-1728B52AA6E4}">
                <adec:decorative xmlns:adec="http://schemas.microsoft.com/office/drawing/2017/decorative" val="1"/>
              </a:ext>
            </a:extLst>
          </p:cNvPr>
          <p:cNvSpPr txBox="1"/>
          <p:nvPr/>
        </p:nvSpPr>
        <p:spPr>
          <a:xfrm>
            <a:off x="4966371" y="4710665"/>
            <a:ext cx="1684496" cy="277640"/>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International Vantage Fund (4/1/11)</a:t>
            </a:r>
          </a:p>
        </p:txBody>
      </p:sp>
      <p:sp>
        <p:nvSpPr>
          <p:cNvPr id="32" name="TextBox 31">
            <a:extLst>
              <a:ext uri="{FF2B5EF4-FFF2-40B4-BE49-F238E27FC236}">
                <a16:creationId xmlns:a16="http://schemas.microsoft.com/office/drawing/2014/main" id="{AD6346E7-4B1A-7D3B-8A6A-2D10E3DDDD17}"/>
              </a:ext>
              <a:ext uri="{C183D7F6-B498-43B3-948B-1728B52AA6E4}">
                <adec:decorative xmlns:adec="http://schemas.microsoft.com/office/drawing/2017/decorative" val="1"/>
              </a:ext>
            </a:extLst>
          </p:cNvPr>
          <p:cNvSpPr txBox="1"/>
          <p:nvPr/>
        </p:nvSpPr>
        <p:spPr>
          <a:xfrm>
            <a:off x="4966370" y="5072069"/>
            <a:ext cx="1684496" cy="416140"/>
          </a:xfrm>
          <a:prstGeom prst="rect">
            <a:avLst/>
          </a:prstGeom>
          <a:ln w="12700">
            <a:miter lim="400000"/>
          </a:ln>
        </p:spPr>
        <p:txBody>
          <a:bodyPr wrap="square" lIns="0" tIns="0" rIns="0" bIns="0" rtlCol="0">
            <a:spAutoFit/>
          </a:bodyPr>
          <a:lstStyle/>
          <a:p>
            <a:pPr algn="r">
              <a:lnSpc>
                <a:spcPts val="1100"/>
              </a:lnSpc>
            </a:pPr>
            <a:r>
              <a:rPr lang="en-US" sz="900" dirty="0">
                <a:latin typeface="AvenirNext LT Com Cn" panose="020B0506020202020204" pitchFamily="34" charset="0"/>
              </a:rPr>
              <a:t>American Funds® Developing World Growth and Income Fund</a:t>
            </a:r>
          </a:p>
          <a:p>
            <a:pPr algn="r">
              <a:lnSpc>
                <a:spcPts val="1100"/>
              </a:lnSpc>
            </a:pPr>
            <a:r>
              <a:rPr lang="en-US" sz="900" dirty="0">
                <a:latin typeface="AvenirNext LT Com Cn" panose="020B0506020202020204" pitchFamily="34" charset="0"/>
              </a:rPr>
              <a:t>(2/3/14)</a:t>
            </a:r>
          </a:p>
        </p:txBody>
      </p:sp>
      <p:sp>
        <p:nvSpPr>
          <p:cNvPr id="5" name="Slide Number Placeholder 4">
            <a:extLst>
              <a:ext uri="{FF2B5EF4-FFF2-40B4-BE49-F238E27FC236}">
                <a16:creationId xmlns:a16="http://schemas.microsoft.com/office/drawing/2014/main" id="{2BDA197D-368A-6D9D-7A5F-342F535DB89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35</a:t>
            </a:fld>
            <a:endParaRPr lang="en-MX" sz="1000" dirty="0"/>
          </a:p>
        </p:txBody>
      </p:sp>
      <p:sp>
        <p:nvSpPr>
          <p:cNvPr id="4" name="Footer Placeholder 4">
            <a:extLst>
              <a:ext uri="{FF2B5EF4-FFF2-40B4-BE49-F238E27FC236}">
                <a16:creationId xmlns:a16="http://schemas.microsoft.com/office/drawing/2014/main" id="{57D6CF69-A21B-DC93-48A6-9A4C78E82F4D}"/>
              </a:ext>
            </a:extLst>
          </p:cNvPr>
          <p:cNvSpPr txBox="1">
            <a:spLocks/>
          </p:cNvSpPr>
          <p:nvPr/>
        </p:nvSpPr>
        <p:spPr>
          <a:xfrm>
            <a:off x="438483" y="6062277"/>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spcAft>
                <a:spcPts val="0"/>
              </a:spcAft>
            </a:pPr>
            <a:r>
              <a:rPr lang="en-US" dirty="0"/>
              <a:t>Please refer to the appendix for a list of the indexes used for comparison with each of the American Funds above.</a:t>
            </a:r>
          </a:p>
          <a:p>
            <a:pPr>
              <a:spcAft>
                <a:spcPts val="0"/>
              </a:spcAft>
            </a:pPr>
            <a:r>
              <a:rPr lang="en-US" dirty="0"/>
              <a:t>Returns are average annual total returns for benchmark indexes and average annual returns for funds at net asset value from fund inception through 12/31/25. The funds’ indexes are as of 12/31/25. Refer to individual fund detail pages at </a:t>
            </a:r>
            <a:r>
              <a:rPr lang="en-US" dirty="0">
                <a:hlinkClick r:id="rId3"/>
              </a:rPr>
              <a:t>capitalgroup.com </a:t>
            </a:r>
            <a:r>
              <a:rPr lang="en-US" dirty="0"/>
              <a:t>for current information and any applicable benchmark index changes. Investment results assume all distributions are reinvested and reflect applicable fees and expenses. The indexes are unmanaged and, therefore, have no expenses. Investors cannot invest directly in an index. There have been periods when the fund has lagged the index. Past results are not predictive of results in future periods.</a:t>
            </a:r>
          </a:p>
        </p:txBody>
      </p:sp>
    </p:spTree>
    <p:extLst>
      <p:ext uri="{BB962C8B-B14F-4D97-AF65-F5344CB8AC3E}">
        <p14:creationId xmlns:p14="http://schemas.microsoft.com/office/powerpoint/2010/main" val="3377992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6DE9D04-D080-65C3-DAF2-F5E67A2A1C09}"/>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6849731D-3B4B-4F60-C983-780A247914F5}"/>
              </a:ext>
            </a:extLst>
          </p:cNvPr>
          <p:cNvSpPr>
            <a:spLocks noGrp="1"/>
          </p:cNvSpPr>
          <p:nvPr>
            <p:ph type="title"/>
          </p:nvPr>
        </p:nvSpPr>
        <p:spPr/>
        <p:txBody>
          <a:bodyPr/>
          <a:lstStyle/>
          <a:p>
            <a:r>
              <a:rPr lang="en-US" dirty="0"/>
              <a:t>Equity-focused funds with downside resilience</a:t>
            </a:r>
            <a:endParaRPr lang="en-MX" dirty="0"/>
          </a:p>
        </p:txBody>
      </p:sp>
      <p:sp>
        <p:nvSpPr>
          <p:cNvPr id="23" name="Text Placeholder 22">
            <a:extLst>
              <a:ext uri="{FF2B5EF4-FFF2-40B4-BE49-F238E27FC236}">
                <a16:creationId xmlns:a16="http://schemas.microsoft.com/office/drawing/2014/main" id="{0C1A02F5-9080-26DD-42FB-02770A7D641D}"/>
              </a:ext>
            </a:extLst>
          </p:cNvPr>
          <p:cNvSpPr>
            <a:spLocks noGrp="1"/>
          </p:cNvSpPr>
          <p:nvPr>
            <p:ph type="body" sz="quarter" idx="15"/>
          </p:nvPr>
        </p:nvSpPr>
        <p:spPr/>
        <p:txBody>
          <a:bodyPr/>
          <a:lstStyle/>
          <a:p>
            <a:r>
              <a:rPr lang="en-US" sz="1100" dirty="0">
                <a:solidFill>
                  <a:schemeClr val="tx1"/>
                </a:solidFill>
              </a:rPr>
              <a:t>Time-weighted average lifetime downside capture ratio for Class F-2 shares: 86%</a:t>
            </a:r>
          </a:p>
        </p:txBody>
      </p:sp>
      <p:sp>
        <p:nvSpPr>
          <p:cNvPr id="5" name="Slide Number Placeholder 4">
            <a:extLst>
              <a:ext uri="{FF2B5EF4-FFF2-40B4-BE49-F238E27FC236}">
                <a16:creationId xmlns:a16="http://schemas.microsoft.com/office/drawing/2014/main" id="{BF8844AE-FB10-C0F8-A271-67FE87B90E3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36</a:t>
            </a:fld>
            <a:endParaRPr lang="en-MX" sz="1000" dirty="0"/>
          </a:p>
        </p:txBody>
      </p:sp>
      <p:sp>
        <p:nvSpPr>
          <p:cNvPr id="20" name="TextBox 19">
            <a:extLst>
              <a:ext uri="{FF2B5EF4-FFF2-40B4-BE49-F238E27FC236}">
                <a16:creationId xmlns:a16="http://schemas.microsoft.com/office/drawing/2014/main" id="{B5834466-F23F-45D0-0611-3D791ED0735C}"/>
              </a:ext>
              <a:ext uri="{C183D7F6-B498-43B3-948B-1728B52AA6E4}">
                <adec:decorative xmlns:adec="http://schemas.microsoft.com/office/drawing/2017/decorative" val="1"/>
              </a:ext>
            </a:extLst>
          </p:cNvPr>
          <p:cNvSpPr txBox="1"/>
          <p:nvPr/>
        </p:nvSpPr>
        <p:spPr>
          <a:xfrm>
            <a:off x="262982" y="3447299"/>
            <a:ext cx="2074668" cy="246221"/>
          </a:xfrm>
          <a:prstGeom prst="rect">
            <a:avLst/>
          </a:prstGeom>
          <a:ln w="12700">
            <a:miter lim="400000"/>
          </a:ln>
        </p:spPr>
        <p:txBody>
          <a:bodyPr wrap="square" lIns="0" tIns="0" rIns="0" bIns="0" rtlCol="0">
            <a:spAutoFit/>
          </a:bodyPr>
          <a:lstStyle/>
          <a:p>
            <a:pPr algn="l"/>
            <a:r>
              <a:rPr lang="en-US" sz="800" b="1" dirty="0">
                <a:solidFill>
                  <a:schemeClr val="accent4">
                    <a:lumMod val="50000"/>
                  </a:schemeClr>
                </a:solidFill>
                <a:latin typeface="AvenirNext LT Com Regular" panose="020B0503020202020204" pitchFamily="34" charset="0"/>
              </a:rPr>
              <a:t>100%</a:t>
            </a:r>
            <a:br>
              <a:rPr lang="en-US" sz="800" dirty="0">
                <a:solidFill>
                  <a:schemeClr val="accent4">
                    <a:lumMod val="50000"/>
                  </a:schemeClr>
                </a:solidFill>
                <a:latin typeface="AvenirNext LT Com Regular" panose="020B0503020202020204" pitchFamily="34" charset="0"/>
              </a:rPr>
            </a:br>
            <a:r>
              <a:rPr lang="en-US" sz="800" dirty="0">
                <a:solidFill>
                  <a:schemeClr val="accent4">
                    <a:lumMod val="50000"/>
                  </a:schemeClr>
                </a:solidFill>
                <a:latin typeface="AvenirNext LT Com Regular" panose="020B0503020202020204" pitchFamily="34" charset="0"/>
              </a:rPr>
              <a:t>of index* return in down markets</a:t>
            </a:r>
          </a:p>
        </p:txBody>
      </p:sp>
      <p:sp>
        <p:nvSpPr>
          <p:cNvPr id="7" name="Rectangle 6">
            <a:extLst>
              <a:ext uri="{FF2B5EF4-FFF2-40B4-BE49-F238E27FC236}">
                <a16:creationId xmlns:a16="http://schemas.microsoft.com/office/drawing/2014/main" id="{E8BB9F26-D27A-D489-4FB5-7C1F6747500B}"/>
              </a:ext>
              <a:ext uri="{C183D7F6-B498-43B3-948B-1728B52AA6E4}">
                <adec:decorative xmlns:adec="http://schemas.microsoft.com/office/drawing/2017/decorative" val="1"/>
              </a:ext>
            </a:extLst>
          </p:cNvPr>
          <p:cNvSpPr/>
          <p:nvPr/>
        </p:nvSpPr>
        <p:spPr>
          <a:xfrm>
            <a:off x="553900" y="1375066"/>
            <a:ext cx="8211572" cy="2133173"/>
          </a:xfrm>
          <a:prstGeom prst="rect">
            <a:avLst/>
          </a:prstGeom>
          <a:solidFill>
            <a:srgbClr val="DEF5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8580" tIns="68580" rIns="68580" bIns="68580" numCol="1" spcCol="38100" rtlCol="0" anchor="ctr">
            <a:noAutofit/>
          </a:bodyPr>
          <a:lstStyle/>
          <a:p>
            <a:pPr defTabSz="342900"/>
            <a:endParaRPr lang="en-US" sz="1200">
              <a:solidFill>
                <a:srgbClr val="FFFFFF"/>
              </a:solidFill>
              <a:effectLst>
                <a:outerShdw blurRad="38100" dist="12700" dir="5400000" rotWithShape="0">
                  <a:srgbClr val="000000">
                    <a:alpha val="50000"/>
                  </a:srgbClr>
                </a:outerShdw>
              </a:effectLst>
              <a:latin typeface="AvenirNext LT Com Regular" panose="020B0503020202020204" pitchFamily="34" charset="0"/>
            </a:endParaRPr>
          </a:p>
        </p:txBody>
      </p:sp>
      <p:sp>
        <p:nvSpPr>
          <p:cNvPr id="8" name="TextBox 7">
            <a:extLst>
              <a:ext uri="{FF2B5EF4-FFF2-40B4-BE49-F238E27FC236}">
                <a16:creationId xmlns:a16="http://schemas.microsoft.com/office/drawing/2014/main" id="{982FB4B9-2EE1-599C-8A59-9905CEEBB762}"/>
              </a:ext>
              <a:ext uri="{C183D7F6-B498-43B3-948B-1728B52AA6E4}">
                <adec:decorative xmlns:adec="http://schemas.microsoft.com/office/drawing/2017/decorative" val="1"/>
              </a:ext>
            </a:extLst>
          </p:cNvPr>
          <p:cNvSpPr txBox="1"/>
          <p:nvPr/>
        </p:nvSpPr>
        <p:spPr>
          <a:xfrm>
            <a:off x="-25123" y="992199"/>
            <a:ext cx="65" cy="360243"/>
          </a:xfrm>
          <a:prstGeom prst="rect">
            <a:avLst/>
          </a:prstGeom>
          <a:ln w="12700">
            <a:miter lim="400000"/>
          </a:ln>
        </p:spPr>
        <p:txBody>
          <a:bodyPr wrap="none" lIns="0" tIns="0" rIns="0" bIns="0" rtlCol="0">
            <a:spAutoFit/>
          </a:bodyPr>
          <a:lstStyle/>
          <a:p>
            <a:endParaRPr lang="en-US" err="1">
              <a:latin typeface="AvenirNext LT Com Regular" panose="020B0503020202020204" pitchFamily="34" charset="0"/>
            </a:endParaRPr>
          </a:p>
        </p:txBody>
      </p:sp>
      <p:cxnSp>
        <p:nvCxnSpPr>
          <p:cNvPr id="10" name="Straight Connector 9">
            <a:extLst>
              <a:ext uri="{FF2B5EF4-FFF2-40B4-BE49-F238E27FC236}">
                <a16:creationId xmlns:a16="http://schemas.microsoft.com/office/drawing/2014/main" id="{1133D467-0FF3-CA42-9270-83872D3DD529}"/>
              </a:ext>
              <a:ext uri="{C183D7F6-B498-43B3-948B-1728B52AA6E4}">
                <adec:decorative xmlns:adec="http://schemas.microsoft.com/office/drawing/2017/decorative" val="1"/>
              </a:ext>
            </a:extLst>
          </p:cNvPr>
          <p:cNvCxnSpPr>
            <a:cxnSpLocks/>
          </p:cNvCxnSpPr>
          <p:nvPr/>
        </p:nvCxnSpPr>
        <p:spPr>
          <a:xfrm>
            <a:off x="553900" y="2974342"/>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2C98247F-8D15-730B-7B6E-D5A6C6B70259}"/>
              </a:ext>
              <a:ext uri="{C183D7F6-B498-43B3-948B-1728B52AA6E4}">
                <adec:decorative xmlns:adec="http://schemas.microsoft.com/office/drawing/2017/decorative" val="1"/>
              </a:ext>
            </a:extLst>
          </p:cNvPr>
          <p:cNvCxnSpPr>
            <a:cxnSpLocks/>
          </p:cNvCxnSpPr>
          <p:nvPr/>
        </p:nvCxnSpPr>
        <p:spPr>
          <a:xfrm>
            <a:off x="553900" y="2439845"/>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C2D473AD-337B-76F0-5FD2-7130A5A3CE8E}"/>
              </a:ext>
              <a:ext uri="{C183D7F6-B498-43B3-948B-1728B52AA6E4}">
                <adec:decorative xmlns:adec="http://schemas.microsoft.com/office/drawing/2017/decorative" val="1"/>
              </a:ext>
            </a:extLst>
          </p:cNvPr>
          <p:cNvCxnSpPr>
            <a:cxnSpLocks/>
          </p:cNvCxnSpPr>
          <p:nvPr/>
        </p:nvCxnSpPr>
        <p:spPr>
          <a:xfrm>
            <a:off x="553900" y="1905349"/>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620496E4-D1A3-94ED-B642-70AA6BF36FD1}"/>
              </a:ext>
              <a:ext uri="{C183D7F6-B498-43B3-948B-1728B52AA6E4}">
                <adec:decorative xmlns:adec="http://schemas.microsoft.com/office/drawing/2017/decorative" val="1"/>
              </a:ext>
            </a:extLst>
          </p:cNvPr>
          <p:cNvCxnSpPr>
            <a:cxnSpLocks/>
          </p:cNvCxnSpPr>
          <p:nvPr/>
        </p:nvCxnSpPr>
        <p:spPr>
          <a:xfrm>
            <a:off x="553900" y="1370854"/>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graphicFrame>
        <p:nvGraphicFramePr>
          <p:cNvPr id="14" name="Chart 13" descr="Bar chart shows lifetime downside capture ratios for 19 equity-focused American Funds compared with their respective benchmark indexes. The axis runs from 0 to 100%, with 100% marked as the full index return in down markets. Bars below 100% indicate positive excess return in down markets, while bars above 100% would indicate negative excess return in down markets. The equity-focused funds shown generally have downside capture ratios below 100%, with a time-weighted average lifetime downside capture ratio of 86%.">
            <a:extLst>
              <a:ext uri="{FF2B5EF4-FFF2-40B4-BE49-F238E27FC236}">
                <a16:creationId xmlns:a16="http://schemas.microsoft.com/office/drawing/2014/main" id="{2F310676-04E6-80E8-38C8-6E11B4F12111}"/>
              </a:ext>
            </a:extLst>
          </p:cNvPr>
          <p:cNvGraphicFramePr/>
          <p:nvPr>
            <p:extLst>
              <p:ext uri="{D42A27DB-BD31-4B8C-83A1-F6EECF244321}">
                <p14:modId xmlns:p14="http://schemas.microsoft.com/office/powerpoint/2010/main" val="3492995988"/>
              </p:ext>
            </p:extLst>
          </p:nvPr>
        </p:nvGraphicFramePr>
        <p:xfrm>
          <a:off x="375686" y="1225898"/>
          <a:ext cx="8568000" cy="2419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A0547698-48A7-A872-08B3-36827B61453D}"/>
              </a:ext>
              <a:ext uri="{C183D7F6-B498-43B3-948B-1728B52AA6E4}">
                <adec:decorative xmlns:adec="http://schemas.microsoft.com/office/drawing/2017/decorative" val="1"/>
              </a:ext>
            </a:extLst>
          </p:cNvPr>
          <p:cNvCxnSpPr>
            <a:cxnSpLocks/>
          </p:cNvCxnSpPr>
          <p:nvPr/>
        </p:nvCxnSpPr>
        <p:spPr>
          <a:xfrm>
            <a:off x="553900" y="3508838"/>
            <a:ext cx="8211572" cy="0"/>
          </a:xfrm>
          <a:prstGeom prst="line">
            <a:avLst/>
          </a:prstGeom>
          <a:noFill/>
          <a:ln w="22225" cap="flat">
            <a:solidFill>
              <a:schemeClr val="accent4">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62C0E015-CC0A-C15E-16E6-36DDA388A5FB}"/>
              </a:ext>
              <a:ext uri="{C183D7F6-B498-43B3-948B-1728B52AA6E4}">
                <adec:decorative xmlns:adec="http://schemas.microsoft.com/office/drawing/2017/decorative" val="1"/>
              </a:ext>
            </a:extLst>
          </p:cNvPr>
          <p:cNvSpPr txBox="1"/>
          <p:nvPr/>
        </p:nvSpPr>
        <p:spPr>
          <a:xfrm>
            <a:off x="154224" y="1310813"/>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0</a:t>
            </a:r>
          </a:p>
        </p:txBody>
      </p:sp>
      <p:sp>
        <p:nvSpPr>
          <p:cNvPr id="17" name="TextBox 16">
            <a:extLst>
              <a:ext uri="{FF2B5EF4-FFF2-40B4-BE49-F238E27FC236}">
                <a16:creationId xmlns:a16="http://schemas.microsoft.com/office/drawing/2014/main" id="{8C746701-BB30-BE2D-F607-26E82957A9B2}"/>
              </a:ext>
              <a:ext uri="{C183D7F6-B498-43B3-948B-1728B52AA6E4}">
                <adec:decorative xmlns:adec="http://schemas.microsoft.com/office/drawing/2017/decorative" val="1"/>
              </a:ext>
            </a:extLst>
          </p:cNvPr>
          <p:cNvSpPr txBox="1"/>
          <p:nvPr/>
        </p:nvSpPr>
        <p:spPr>
          <a:xfrm>
            <a:off x="154224" y="1851926"/>
            <a:ext cx="312831" cy="160109"/>
          </a:xfrm>
          <a:prstGeom prst="rect">
            <a:avLst/>
          </a:prstGeom>
          <a:ln w="12700">
            <a:miter lim="400000"/>
          </a:ln>
        </p:spPr>
        <p:txBody>
          <a:bodyPr wrap="square" lIns="0" tIns="0" rIns="0" bIns="0" rtlCol="0">
            <a:spAutoFit/>
          </a:bodyPr>
          <a:lstStyle/>
          <a:p>
            <a:pPr algn="r"/>
            <a:r>
              <a:rPr lang="en-US" sz="800" dirty="0">
                <a:latin typeface="AvenirNext LT Com Regular" panose="020B0503020202020204" pitchFamily="34" charset="0"/>
              </a:rPr>
              <a:t>25</a:t>
            </a:r>
          </a:p>
        </p:txBody>
      </p:sp>
      <p:sp>
        <p:nvSpPr>
          <p:cNvPr id="18" name="TextBox 17">
            <a:extLst>
              <a:ext uri="{FF2B5EF4-FFF2-40B4-BE49-F238E27FC236}">
                <a16:creationId xmlns:a16="http://schemas.microsoft.com/office/drawing/2014/main" id="{41F12CF9-7DE3-7055-D935-A018FD9EC71F}"/>
              </a:ext>
              <a:ext uri="{C183D7F6-B498-43B3-948B-1728B52AA6E4}">
                <adec:decorative xmlns:adec="http://schemas.microsoft.com/office/drawing/2017/decorative" val="1"/>
              </a:ext>
            </a:extLst>
          </p:cNvPr>
          <p:cNvSpPr txBox="1"/>
          <p:nvPr/>
        </p:nvSpPr>
        <p:spPr>
          <a:xfrm>
            <a:off x="154224" y="2384104"/>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50</a:t>
            </a:r>
          </a:p>
        </p:txBody>
      </p:sp>
      <p:sp>
        <p:nvSpPr>
          <p:cNvPr id="19" name="TextBox 18">
            <a:extLst>
              <a:ext uri="{FF2B5EF4-FFF2-40B4-BE49-F238E27FC236}">
                <a16:creationId xmlns:a16="http://schemas.microsoft.com/office/drawing/2014/main" id="{12695649-11E8-08BA-1C85-2735A3F2DCDE}"/>
              </a:ext>
              <a:ext uri="{C183D7F6-B498-43B3-948B-1728B52AA6E4}">
                <adec:decorative xmlns:adec="http://schemas.microsoft.com/office/drawing/2017/decorative" val="1"/>
              </a:ext>
            </a:extLst>
          </p:cNvPr>
          <p:cNvSpPr txBox="1"/>
          <p:nvPr/>
        </p:nvSpPr>
        <p:spPr>
          <a:xfrm>
            <a:off x="154224" y="2912009"/>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75</a:t>
            </a:r>
          </a:p>
        </p:txBody>
      </p:sp>
      <p:sp>
        <p:nvSpPr>
          <p:cNvPr id="21" name="TextBox 20">
            <a:extLst>
              <a:ext uri="{FF2B5EF4-FFF2-40B4-BE49-F238E27FC236}">
                <a16:creationId xmlns:a16="http://schemas.microsoft.com/office/drawing/2014/main" id="{2BF86883-2A57-2FC2-58DE-4750B4D9E30A}"/>
              </a:ext>
              <a:ext uri="{C183D7F6-B498-43B3-948B-1728B52AA6E4}">
                <adec:decorative xmlns:adec="http://schemas.microsoft.com/office/drawing/2017/decorative" val="1"/>
              </a:ext>
            </a:extLst>
          </p:cNvPr>
          <p:cNvSpPr txBox="1"/>
          <p:nvPr/>
        </p:nvSpPr>
        <p:spPr>
          <a:xfrm>
            <a:off x="5857876" y="3550489"/>
            <a:ext cx="2878502" cy="92333"/>
          </a:xfrm>
          <a:prstGeom prst="rect">
            <a:avLst/>
          </a:prstGeom>
          <a:ln w="12700">
            <a:miter lim="400000"/>
          </a:ln>
        </p:spPr>
        <p:txBody>
          <a:bodyPr wrap="square" lIns="0" tIns="0" rIns="0" bIns="0" rtlCol="0">
            <a:spAutoFit/>
          </a:bodyPr>
          <a:lstStyle/>
          <a:p>
            <a:pPr algn="r"/>
            <a:r>
              <a:rPr lang="en-US" sz="600" b="1" dirty="0">
                <a:solidFill>
                  <a:schemeClr val="accent4">
                    <a:lumMod val="75000"/>
                  </a:schemeClr>
                </a:solidFill>
                <a:latin typeface="AvenirNext LT Com Regular" panose="020B0503020202020204" pitchFamily="34" charset="0"/>
              </a:rPr>
              <a:t>Negative excess return in down markets</a:t>
            </a:r>
          </a:p>
        </p:txBody>
      </p:sp>
      <p:sp>
        <p:nvSpPr>
          <p:cNvPr id="22" name="TextBox 21">
            <a:extLst>
              <a:ext uri="{FF2B5EF4-FFF2-40B4-BE49-F238E27FC236}">
                <a16:creationId xmlns:a16="http://schemas.microsoft.com/office/drawing/2014/main" id="{37BEA902-8EAD-8204-31EC-55D055E541F8}"/>
              </a:ext>
              <a:ext uri="{C183D7F6-B498-43B3-948B-1728B52AA6E4}">
                <adec:decorative xmlns:adec="http://schemas.microsoft.com/office/drawing/2017/decorative" val="1"/>
              </a:ext>
            </a:extLst>
          </p:cNvPr>
          <p:cNvSpPr txBox="1"/>
          <p:nvPr/>
        </p:nvSpPr>
        <p:spPr>
          <a:xfrm>
            <a:off x="5849525" y="3385374"/>
            <a:ext cx="2878502" cy="92333"/>
          </a:xfrm>
          <a:prstGeom prst="rect">
            <a:avLst/>
          </a:prstGeom>
          <a:ln w="12700">
            <a:miter lim="400000"/>
          </a:ln>
        </p:spPr>
        <p:txBody>
          <a:bodyPr wrap="square" lIns="0" tIns="0" rIns="0" bIns="0" rtlCol="0">
            <a:spAutoFit/>
          </a:bodyPr>
          <a:lstStyle/>
          <a:p>
            <a:pPr algn="r"/>
            <a:r>
              <a:rPr lang="en-US" sz="600" b="1" dirty="0">
                <a:solidFill>
                  <a:schemeClr val="tx2"/>
                </a:solidFill>
                <a:latin typeface="AvenirNext LT Com Regular" panose="020B0503020202020204" pitchFamily="34" charset="0"/>
              </a:rPr>
              <a:t>Positive excess return in down markets</a:t>
            </a:r>
          </a:p>
        </p:txBody>
      </p:sp>
      <p:graphicFrame>
        <p:nvGraphicFramePr>
          <p:cNvPr id="24" name="Table 23">
            <a:extLst>
              <a:ext uri="{FF2B5EF4-FFF2-40B4-BE49-F238E27FC236}">
                <a16:creationId xmlns:a16="http://schemas.microsoft.com/office/drawing/2014/main" id="{3A525DE3-C012-C0F5-0C71-969CFD11DEAB}"/>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602080643"/>
              </p:ext>
            </p:extLst>
          </p:nvPr>
        </p:nvGraphicFramePr>
        <p:xfrm>
          <a:off x="493695" y="3783255"/>
          <a:ext cx="8351042" cy="1035235"/>
        </p:xfrm>
        <a:graphic>
          <a:graphicData uri="http://schemas.openxmlformats.org/drawingml/2006/table">
            <a:tbl>
              <a:tblPr>
                <a:tableStyleId>{5940675A-B579-460E-94D1-54222C63F5DA}</a:tableStyleId>
              </a:tblPr>
              <a:tblGrid>
                <a:gridCol w="443742">
                  <a:extLst>
                    <a:ext uri="{9D8B030D-6E8A-4147-A177-3AD203B41FA5}">
                      <a16:colId xmlns:a16="http://schemas.microsoft.com/office/drawing/2014/main" val="2967332175"/>
                    </a:ext>
                  </a:extLst>
                </a:gridCol>
                <a:gridCol w="438700">
                  <a:extLst>
                    <a:ext uri="{9D8B030D-6E8A-4147-A177-3AD203B41FA5}">
                      <a16:colId xmlns:a16="http://schemas.microsoft.com/office/drawing/2014/main" val="2274337259"/>
                    </a:ext>
                  </a:extLst>
                </a:gridCol>
                <a:gridCol w="438700">
                  <a:extLst>
                    <a:ext uri="{9D8B030D-6E8A-4147-A177-3AD203B41FA5}">
                      <a16:colId xmlns:a16="http://schemas.microsoft.com/office/drawing/2014/main" val="933054607"/>
                    </a:ext>
                  </a:extLst>
                </a:gridCol>
                <a:gridCol w="432000">
                  <a:extLst>
                    <a:ext uri="{9D8B030D-6E8A-4147-A177-3AD203B41FA5}">
                      <a16:colId xmlns:a16="http://schemas.microsoft.com/office/drawing/2014/main" val="2936337421"/>
                    </a:ext>
                  </a:extLst>
                </a:gridCol>
                <a:gridCol w="432000">
                  <a:extLst>
                    <a:ext uri="{9D8B030D-6E8A-4147-A177-3AD203B41FA5}">
                      <a16:colId xmlns:a16="http://schemas.microsoft.com/office/drawing/2014/main" val="3376234114"/>
                    </a:ext>
                  </a:extLst>
                </a:gridCol>
                <a:gridCol w="438700">
                  <a:extLst>
                    <a:ext uri="{9D8B030D-6E8A-4147-A177-3AD203B41FA5}">
                      <a16:colId xmlns:a16="http://schemas.microsoft.com/office/drawing/2014/main" val="3572881566"/>
                    </a:ext>
                  </a:extLst>
                </a:gridCol>
                <a:gridCol w="438700">
                  <a:extLst>
                    <a:ext uri="{9D8B030D-6E8A-4147-A177-3AD203B41FA5}">
                      <a16:colId xmlns:a16="http://schemas.microsoft.com/office/drawing/2014/main" val="2381409325"/>
                    </a:ext>
                  </a:extLst>
                </a:gridCol>
                <a:gridCol w="438700">
                  <a:extLst>
                    <a:ext uri="{9D8B030D-6E8A-4147-A177-3AD203B41FA5}">
                      <a16:colId xmlns:a16="http://schemas.microsoft.com/office/drawing/2014/main" val="1521619352"/>
                    </a:ext>
                  </a:extLst>
                </a:gridCol>
                <a:gridCol w="468000">
                  <a:extLst>
                    <a:ext uri="{9D8B030D-6E8A-4147-A177-3AD203B41FA5}">
                      <a16:colId xmlns:a16="http://schemas.microsoft.com/office/drawing/2014/main" val="1695942122"/>
                    </a:ext>
                  </a:extLst>
                </a:gridCol>
                <a:gridCol w="432000">
                  <a:extLst>
                    <a:ext uri="{9D8B030D-6E8A-4147-A177-3AD203B41FA5}">
                      <a16:colId xmlns:a16="http://schemas.microsoft.com/office/drawing/2014/main" val="999570975"/>
                    </a:ext>
                  </a:extLst>
                </a:gridCol>
                <a:gridCol w="438700">
                  <a:extLst>
                    <a:ext uri="{9D8B030D-6E8A-4147-A177-3AD203B41FA5}">
                      <a16:colId xmlns:a16="http://schemas.microsoft.com/office/drawing/2014/main" val="2913010483"/>
                    </a:ext>
                  </a:extLst>
                </a:gridCol>
                <a:gridCol w="438700">
                  <a:extLst>
                    <a:ext uri="{9D8B030D-6E8A-4147-A177-3AD203B41FA5}">
                      <a16:colId xmlns:a16="http://schemas.microsoft.com/office/drawing/2014/main" val="2461183452"/>
                    </a:ext>
                  </a:extLst>
                </a:gridCol>
                <a:gridCol w="438700">
                  <a:extLst>
                    <a:ext uri="{9D8B030D-6E8A-4147-A177-3AD203B41FA5}">
                      <a16:colId xmlns:a16="http://schemas.microsoft.com/office/drawing/2014/main" val="283938926"/>
                    </a:ext>
                  </a:extLst>
                </a:gridCol>
                <a:gridCol w="396000">
                  <a:extLst>
                    <a:ext uri="{9D8B030D-6E8A-4147-A177-3AD203B41FA5}">
                      <a16:colId xmlns:a16="http://schemas.microsoft.com/office/drawing/2014/main" val="323160758"/>
                    </a:ext>
                  </a:extLst>
                </a:gridCol>
                <a:gridCol w="460800">
                  <a:extLst>
                    <a:ext uri="{9D8B030D-6E8A-4147-A177-3AD203B41FA5}">
                      <a16:colId xmlns:a16="http://schemas.microsoft.com/office/drawing/2014/main" val="3448346607"/>
                    </a:ext>
                  </a:extLst>
                </a:gridCol>
                <a:gridCol w="438700">
                  <a:extLst>
                    <a:ext uri="{9D8B030D-6E8A-4147-A177-3AD203B41FA5}">
                      <a16:colId xmlns:a16="http://schemas.microsoft.com/office/drawing/2014/main" val="641573053"/>
                    </a:ext>
                  </a:extLst>
                </a:gridCol>
                <a:gridCol w="438700">
                  <a:extLst>
                    <a:ext uri="{9D8B030D-6E8A-4147-A177-3AD203B41FA5}">
                      <a16:colId xmlns:a16="http://schemas.microsoft.com/office/drawing/2014/main" val="390065474"/>
                    </a:ext>
                  </a:extLst>
                </a:gridCol>
                <a:gridCol w="460800">
                  <a:extLst>
                    <a:ext uri="{9D8B030D-6E8A-4147-A177-3AD203B41FA5}">
                      <a16:colId xmlns:a16="http://schemas.microsoft.com/office/drawing/2014/main" val="1147021420"/>
                    </a:ext>
                  </a:extLst>
                </a:gridCol>
                <a:gridCol w="438700">
                  <a:extLst>
                    <a:ext uri="{9D8B030D-6E8A-4147-A177-3AD203B41FA5}">
                      <a16:colId xmlns:a16="http://schemas.microsoft.com/office/drawing/2014/main" val="2705515745"/>
                    </a:ext>
                  </a:extLst>
                </a:gridCol>
              </a:tblGrid>
              <a:tr h="257600">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The Investment Company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Mutual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Washington Mutual Investors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AMCAP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New Perspective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The Growth Fund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The Income Fund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Balanced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Fundamental Investors</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EUPAC</a:t>
                      </a:r>
                      <a:br>
                        <a:rPr lang="en-US" sz="700" b="1" i="0" u="none" strike="noStrike" dirty="0">
                          <a:solidFill>
                            <a:srgbClr val="000000"/>
                          </a:solidFill>
                          <a:effectLst/>
                          <a:latin typeface="AvenirNext LT Com Cn" panose="020B0506020202020204" pitchFamily="34" charset="0"/>
                        </a:rPr>
                      </a:br>
                      <a:r>
                        <a:rPr lang="en-US" sz="700" b="1" i="0" u="none" strike="noStrike" dirty="0">
                          <a:solidFill>
                            <a:srgbClr val="000000"/>
                          </a:solidFill>
                          <a:effectLst/>
                          <a:latin typeface="AvenirNext LT Com Cn" panose="020B0506020202020204" pitchFamily="34" charset="0"/>
                        </a:rPr>
                        <a:t>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Capital Income Builder</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SMALLCAP World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Capital World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New  World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International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Global Balanced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Global Insight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International Vantage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dirty="0">
                          <a:solidFill>
                            <a:srgbClr val="000000"/>
                          </a:solidFill>
                          <a:effectLst/>
                          <a:latin typeface="AvenirNext LT Com Cn" panose="020B0506020202020204" pitchFamily="34" charset="0"/>
                        </a:rPr>
                        <a:t>American Funds Developing World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7873353"/>
                  </a:ext>
                </a:extLst>
              </a:tr>
              <a:tr h="141773">
                <a:tc gridSpan="19">
                  <a:txBody>
                    <a:bodyPr/>
                    <a:lstStyle/>
                    <a:p>
                      <a:pPr algn="ctr">
                        <a:lnSpc>
                          <a:spcPts val="840"/>
                        </a:lnSpc>
                      </a:pPr>
                      <a:r>
                        <a:rPr lang="en-US" sz="700" b="0" i="0" dirty="0">
                          <a:solidFill>
                            <a:schemeClr val="tx1"/>
                          </a:solidFill>
                          <a:latin typeface="AvenirNext LT Com Cn" panose="020B0506020202020204" pitchFamily="34" charset="0"/>
                        </a:rPr>
                        <a:t>Inception date</a:t>
                      </a:r>
                    </a:p>
                  </a:txBody>
                  <a:tcPr marL="0" marR="0" marT="13716" marB="1371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b="1"/>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87515845"/>
                  </a:ext>
                </a:extLst>
              </a:tr>
              <a:tr h="175118">
                <a:tc>
                  <a:txBody>
                    <a:bodyPr/>
                    <a:lstStyle/>
                    <a:p>
                      <a:pPr algn="ctr"/>
                      <a:r>
                        <a:rPr lang="en-US" sz="800" b="0" i="0">
                          <a:latin typeface="AvenirNext LT Com Cn" panose="020B0506020202020204" pitchFamily="34" charset="0"/>
                        </a:rPr>
                        <a:t>1/1/34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2/21/50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7/31/52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5/1/67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3/13/73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12/1/73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12/1/73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7/26/75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8/1/78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4/16/84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7/30/87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4/30/90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3/26/93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6/17/99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10/1/08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2/1/11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4/1/11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4/1/11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dirty="0">
                          <a:latin typeface="AvenirNext LT Com Cn" panose="020B0506020202020204" pitchFamily="34" charset="0"/>
                        </a:rPr>
                        <a:t>2/3/14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93166780"/>
                  </a:ext>
                </a:extLst>
              </a:tr>
            </a:tbl>
          </a:graphicData>
        </a:graphic>
      </p:graphicFrame>
      <p:sp>
        <p:nvSpPr>
          <p:cNvPr id="3" name="Footer Placeholder 4">
            <a:extLst>
              <a:ext uri="{FF2B5EF4-FFF2-40B4-BE49-F238E27FC236}">
                <a16:creationId xmlns:a16="http://schemas.microsoft.com/office/drawing/2014/main" id="{2A5DB407-7BBA-08EA-B3B5-0B6D894DD93D}"/>
              </a:ext>
            </a:extLst>
          </p:cNvPr>
          <p:cNvSpPr txBox="1">
            <a:spLocks/>
          </p:cNvSpPr>
          <p:nvPr/>
        </p:nvSpPr>
        <p:spPr>
          <a:xfrm>
            <a:off x="438482" y="6062277"/>
            <a:ext cx="8351041"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Footnote/Important information:</a:t>
            </a:r>
          </a:p>
          <a:p>
            <a:r>
              <a:rPr lang="en-US" dirty="0"/>
              <a:t>*Please refer to the appendix for a list of the indexes used for comparison with each of the American Funds above.</a:t>
            </a:r>
            <a:br>
              <a:rPr lang="en-US" dirty="0"/>
            </a:br>
            <a:r>
              <a:rPr lang="en-US" dirty="0"/>
              <a:t>Source: Capital Group. As of 12/31/25. Capture ratios reflect fund returns versus their respective historical benchmark index over the lifetime of the fund. The downside capture ratio measures the extent to which a manager has limited negative absolute returns, relative to the market's decline. Market declines are defined as those months in which the market return was negative. This ratio is akin to a downside beta, specifying the percentage of the down market “captured” by the manager. If, for example, it is greater than 100%, then the manager has trailed in the down market. Conversely, a percentage less than 100% indicates a positive excess return for those market declines; the smaller, the better. Time-weighted average downside capture ratio is measured across 19 of our equity-focused underlying American Funds. The New Economy Fund is excluded from lifetime downside capture analysis. The New Economy Fund benchmark prior to February 1, 2020, was the S&amp;P 500 Index. On this date, the fund's benchmark was changed to the MSCI All Country World Index to reflect the fund's global opportunity set. The equal-weighted average downside capture ratio is 86.84%. The time-weighted average gives greater emphasis to those funds that have been in existence longer. For example, the 89% downside capture ratio of The Investment Company of America versus its benchmark is given proportionally greater weighting in alignment with its 91 years of existence when calculating the average across all 19 funds. Past results are not predictive of results in future periods.</a:t>
            </a:r>
          </a:p>
        </p:txBody>
      </p:sp>
    </p:spTree>
    <p:extLst>
      <p:ext uri="{BB962C8B-B14F-4D97-AF65-F5344CB8AC3E}">
        <p14:creationId xmlns:p14="http://schemas.microsoft.com/office/powerpoint/2010/main" val="382562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7738DFF-6C04-3667-4F07-4CFE6798B204}"/>
              </a:ext>
            </a:extLst>
          </p:cNvPr>
          <p:cNvSpPr>
            <a:spLocks noGrp="1"/>
          </p:cNvSpPr>
          <p:nvPr>
            <p:ph type="body" sz="quarter" idx="16"/>
          </p:nvPr>
        </p:nvSpPr>
        <p:spPr/>
        <p:txBody>
          <a:bodyPr/>
          <a:lstStyle/>
          <a:p>
            <a:r>
              <a:rPr lang="en-US" dirty="0"/>
              <a:t>CAPITAL GROUP AT A GLANCE</a:t>
            </a:r>
          </a:p>
          <a:p>
            <a:endParaRPr lang="en-US" dirty="0"/>
          </a:p>
        </p:txBody>
      </p:sp>
      <p:sp>
        <p:nvSpPr>
          <p:cNvPr id="2" name="Title 1">
            <a:extLst>
              <a:ext uri="{FF2B5EF4-FFF2-40B4-BE49-F238E27FC236}">
                <a16:creationId xmlns:a16="http://schemas.microsoft.com/office/drawing/2014/main" id="{35A7C85C-64BD-E7EC-1967-260FC97A3C60}"/>
              </a:ext>
            </a:extLst>
          </p:cNvPr>
          <p:cNvSpPr>
            <a:spLocks noGrp="1"/>
          </p:cNvSpPr>
          <p:nvPr>
            <p:ph type="title"/>
          </p:nvPr>
        </p:nvSpPr>
        <p:spPr/>
        <p:txBody>
          <a:bodyPr/>
          <a:lstStyle/>
          <a:p>
            <a:r>
              <a:rPr lang="en-US" b="0" dirty="0"/>
              <a:t>Lower expense ratios</a:t>
            </a:r>
            <a:endParaRPr lang="en-MX" dirty="0"/>
          </a:p>
        </p:txBody>
      </p:sp>
      <p:sp>
        <p:nvSpPr>
          <p:cNvPr id="7" name="Text Placeholder 22">
            <a:extLst>
              <a:ext uri="{FF2B5EF4-FFF2-40B4-BE49-F238E27FC236}">
                <a16:creationId xmlns:a16="http://schemas.microsoft.com/office/drawing/2014/main" id="{BC69D831-EAA8-4E38-FC48-1A69DFB73CA0}"/>
              </a:ext>
            </a:extLst>
          </p:cNvPr>
          <p:cNvSpPr>
            <a:spLocks noGrp="1"/>
          </p:cNvSpPr>
          <p:nvPr>
            <p:ph type="body" sz="quarter" idx="15"/>
          </p:nvPr>
        </p:nvSpPr>
        <p:spPr/>
        <p:txBody>
          <a:bodyPr/>
          <a:lstStyle/>
          <a:p>
            <a:r>
              <a:rPr lang="en-US" sz="1100" dirty="0">
                <a:solidFill>
                  <a:schemeClr val="tx1"/>
                </a:solidFill>
              </a:rPr>
              <a:t>Expense ratios (%) for Class F-2 shares</a:t>
            </a:r>
          </a:p>
        </p:txBody>
      </p:sp>
      <p:graphicFrame>
        <p:nvGraphicFramePr>
          <p:cNvPr id="13" name="Chart 12" descr="Bar chart compares expense ratios for Capital Group American Funds Class F-2 shares with their Morningstar peer category averages. For each pair, the American Funds expense ratio is lower than the peer category average: The Investment Company of America 0.37% versus 0.75%; American Mutual Fund 0.38% versus 0.75%; Washington Mutual Investors Fund 0.37% versus 0.75%; AMCAP Fund 0.44% versus 0.75%; New Perspective Fund 0.51% versus 0.91%; The Growth Fund of America 0.40% versus 0.75%; The Income Fund of America 0.37% versus 0.74%; American Balanced Fund 0.35% versus 0.74%; Fundamental Investors 0.38% versus 0.75%; The New Economy Fund 0.51% versus 0.91%; EUPAC Fund 0.59% versus 0.88%; Capital Income Builder 0.37% versus 0.73%; SMALLCAP World Fund 0.76% versus 1.18%; Capital World Growth and Income Fund 0.52% versus 0.91%; New World Fund 0.68% versus 1.15%; International Growth and Income Fund 0.65% versus 0.88%; American Funds Global Balanced Fund 0.58% versus 0.74%; American Funds Global Insight Fund 0.56% versus 0.91%; American Funds International Vantage Fund 0.65% versus 0.88%; and American Funds Developing World Growth and Income Fund 0.88% versus 1.15%.">
            <a:extLst>
              <a:ext uri="{FF2B5EF4-FFF2-40B4-BE49-F238E27FC236}">
                <a16:creationId xmlns:a16="http://schemas.microsoft.com/office/drawing/2014/main" id="{DBDCA9D5-038D-ACD5-B81C-E0CB93D7FA94}"/>
              </a:ext>
            </a:extLst>
          </p:cNvPr>
          <p:cNvGraphicFramePr/>
          <p:nvPr>
            <p:extLst>
              <p:ext uri="{D42A27DB-BD31-4B8C-83A1-F6EECF244321}">
                <p14:modId xmlns:p14="http://schemas.microsoft.com/office/powerpoint/2010/main" val="849523608"/>
              </p:ext>
            </p:extLst>
          </p:nvPr>
        </p:nvGraphicFramePr>
        <p:xfrm>
          <a:off x="2033648" y="1463108"/>
          <a:ext cx="2211072" cy="3894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a:extLst>
              <a:ext uri="{FF2B5EF4-FFF2-40B4-BE49-F238E27FC236}">
                <a16:creationId xmlns:a16="http://schemas.microsoft.com/office/drawing/2014/main" id="{27F9DFB3-913C-31CB-EC8E-DA217EEAEB3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65512633"/>
              </p:ext>
            </p:extLst>
          </p:nvPr>
        </p:nvGraphicFramePr>
        <p:xfrm>
          <a:off x="5876272" y="1463108"/>
          <a:ext cx="3140846" cy="38947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 Placeholder 3">
            <a:extLst>
              <a:ext uri="{FF2B5EF4-FFF2-40B4-BE49-F238E27FC236}">
                <a16:creationId xmlns:a16="http://schemas.microsoft.com/office/drawing/2014/main" id="{3219BCD2-FD3B-1674-D87C-4AF2B038CC0B}"/>
              </a:ext>
              <a:ext uri="{C183D7F6-B498-43B3-948B-1728B52AA6E4}">
                <adec:decorative xmlns:adec="http://schemas.microsoft.com/office/drawing/2017/decorative" val="1"/>
              </a:ext>
            </a:extLst>
          </p:cNvPr>
          <p:cNvSpPr txBox="1">
            <a:spLocks/>
          </p:cNvSpPr>
          <p:nvPr/>
        </p:nvSpPr>
        <p:spPr>
          <a:xfrm>
            <a:off x="636019" y="1374912"/>
            <a:ext cx="976881" cy="144886"/>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800" dirty="0">
                <a:latin typeface="AvenirNext LT Com Regular" panose="020B0503020202020204" pitchFamily="34" charset="0"/>
              </a:rPr>
              <a:t>American Funds (%)</a:t>
            </a:r>
          </a:p>
        </p:txBody>
      </p:sp>
      <p:sp>
        <p:nvSpPr>
          <p:cNvPr id="11" name="Rectangle 10">
            <a:extLst>
              <a:ext uri="{FF2B5EF4-FFF2-40B4-BE49-F238E27FC236}">
                <a16:creationId xmlns:a16="http://schemas.microsoft.com/office/drawing/2014/main" id="{C75E6CAB-C216-683B-2C4C-BB055C2698C7}"/>
              </a:ext>
              <a:ext uri="{C183D7F6-B498-43B3-948B-1728B52AA6E4}">
                <adec:decorative xmlns:adec="http://schemas.microsoft.com/office/drawing/2017/decorative" val="1"/>
              </a:ext>
            </a:extLst>
          </p:cNvPr>
          <p:cNvSpPr>
            <a:spLocks noChangeAspect="1"/>
          </p:cNvSpPr>
          <p:nvPr/>
        </p:nvSpPr>
        <p:spPr>
          <a:xfrm>
            <a:off x="432054" y="1372539"/>
            <a:ext cx="118800" cy="1188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2" name="Text Placeholder 3">
            <a:extLst>
              <a:ext uri="{FF2B5EF4-FFF2-40B4-BE49-F238E27FC236}">
                <a16:creationId xmlns:a16="http://schemas.microsoft.com/office/drawing/2014/main" id="{E96CEB46-7EE7-0EF7-4493-BA25955C6D07}"/>
              </a:ext>
              <a:ext uri="{C183D7F6-B498-43B3-948B-1728B52AA6E4}">
                <adec:decorative xmlns:adec="http://schemas.microsoft.com/office/drawing/2017/decorative" val="1"/>
              </a:ext>
            </a:extLst>
          </p:cNvPr>
          <p:cNvSpPr txBox="1">
            <a:spLocks/>
          </p:cNvSpPr>
          <p:nvPr/>
        </p:nvSpPr>
        <p:spPr>
          <a:xfrm>
            <a:off x="2247414" y="1374911"/>
            <a:ext cx="1798806" cy="1385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800" dirty="0">
                <a:effectLst/>
              </a:rPr>
              <a:t>Morningstar peer category median (%)</a:t>
            </a:r>
          </a:p>
        </p:txBody>
      </p:sp>
      <p:sp>
        <p:nvSpPr>
          <p:cNvPr id="14" name="TextBox 13">
            <a:extLst>
              <a:ext uri="{FF2B5EF4-FFF2-40B4-BE49-F238E27FC236}">
                <a16:creationId xmlns:a16="http://schemas.microsoft.com/office/drawing/2014/main" id="{7AC3D660-3BF4-24E8-AB2D-CF2717DDA9B3}"/>
              </a:ext>
              <a:ext uri="{C183D7F6-B498-43B3-948B-1728B52AA6E4}">
                <adec:decorative xmlns:adec="http://schemas.microsoft.com/office/drawing/2017/decorative" val="1"/>
              </a:ext>
            </a:extLst>
          </p:cNvPr>
          <p:cNvSpPr txBox="1"/>
          <p:nvPr/>
        </p:nvSpPr>
        <p:spPr>
          <a:xfrm>
            <a:off x="734841" y="1657181"/>
            <a:ext cx="1122533" cy="271806"/>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The Investment Company of America</a:t>
            </a:r>
          </a:p>
        </p:txBody>
      </p:sp>
      <p:sp>
        <p:nvSpPr>
          <p:cNvPr id="15" name="TextBox 14">
            <a:extLst>
              <a:ext uri="{FF2B5EF4-FFF2-40B4-BE49-F238E27FC236}">
                <a16:creationId xmlns:a16="http://schemas.microsoft.com/office/drawing/2014/main" id="{6CF811C2-653F-342E-8706-031CFDC0F717}"/>
              </a:ext>
              <a:ext uri="{C183D7F6-B498-43B3-948B-1728B52AA6E4}">
                <adec:decorative xmlns:adec="http://schemas.microsoft.com/office/drawing/2017/decorative" val="1"/>
              </a:ext>
            </a:extLst>
          </p:cNvPr>
          <p:cNvSpPr txBox="1"/>
          <p:nvPr/>
        </p:nvSpPr>
        <p:spPr>
          <a:xfrm>
            <a:off x="7609" y="2089433"/>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Mutual Fund</a:t>
            </a:r>
          </a:p>
        </p:txBody>
      </p:sp>
      <p:sp>
        <p:nvSpPr>
          <p:cNvPr id="16" name="TextBox 15">
            <a:extLst>
              <a:ext uri="{FF2B5EF4-FFF2-40B4-BE49-F238E27FC236}">
                <a16:creationId xmlns:a16="http://schemas.microsoft.com/office/drawing/2014/main" id="{0EC15F1E-C6A2-7904-6F8B-C2F1B32C4AA8}"/>
              </a:ext>
              <a:ext uri="{C183D7F6-B498-43B3-948B-1728B52AA6E4}">
                <adec:decorative xmlns:adec="http://schemas.microsoft.com/office/drawing/2017/decorative" val="1"/>
              </a:ext>
            </a:extLst>
          </p:cNvPr>
          <p:cNvSpPr txBox="1"/>
          <p:nvPr/>
        </p:nvSpPr>
        <p:spPr>
          <a:xfrm>
            <a:off x="801159" y="2380620"/>
            <a:ext cx="1056216" cy="271806"/>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Washington Mutual Investors Fund</a:t>
            </a:r>
          </a:p>
        </p:txBody>
      </p:sp>
      <p:sp>
        <p:nvSpPr>
          <p:cNvPr id="17" name="TextBox 16">
            <a:extLst>
              <a:ext uri="{FF2B5EF4-FFF2-40B4-BE49-F238E27FC236}">
                <a16:creationId xmlns:a16="http://schemas.microsoft.com/office/drawing/2014/main" id="{023D216D-25AA-5B57-8957-AD834E78295C}"/>
              </a:ext>
              <a:ext uri="{C183D7F6-B498-43B3-948B-1728B52AA6E4}">
                <adec:decorative xmlns:adec="http://schemas.microsoft.com/office/drawing/2017/decorative" val="1"/>
              </a:ext>
            </a:extLst>
          </p:cNvPr>
          <p:cNvSpPr txBox="1"/>
          <p:nvPr/>
        </p:nvSpPr>
        <p:spPr>
          <a:xfrm>
            <a:off x="7609" y="2814322"/>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AMCAP Fund</a:t>
            </a:r>
          </a:p>
        </p:txBody>
      </p:sp>
      <p:sp>
        <p:nvSpPr>
          <p:cNvPr id="18" name="TextBox 17">
            <a:extLst>
              <a:ext uri="{FF2B5EF4-FFF2-40B4-BE49-F238E27FC236}">
                <a16:creationId xmlns:a16="http://schemas.microsoft.com/office/drawing/2014/main" id="{3045397F-095F-B04B-00AB-3BD954DF7465}"/>
              </a:ext>
              <a:ext uri="{C183D7F6-B498-43B3-948B-1728B52AA6E4}">
                <adec:decorative xmlns:adec="http://schemas.microsoft.com/office/drawing/2017/decorative" val="1"/>
              </a:ext>
            </a:extLst>
          </p:cNvPr>
          <p:cNvSpPr txBox="1"/>
          <p:nvPr/>
        </p:nvSpPr>
        <p:spPr>
          <a:xfrm>
            <a:off x="7609" y="3163044"/>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New Perspective Fund</a:t>
            </a:r>
          </a:p>
        </p:txBody>
      </p:sp>
      <p:sp>
        <p:nvSpPr>
          <p:cNvPr id="19" name="TextBox 18">
            <a:extLst>
              <a:ext uri="{FF2B5EF4-FFF2-40B4-BE49-F238E27FC236}">
                <a16:creationId xmlns:a16="http://schemas.microsoft.com/office/drawing/2014/main" id="{ACE043B1-6A2C-8DD3-5A61-26C1DF7065A9}"/>
              </a:ext>
              <a:ext uri="{C183D7F6-B498-43B3-948B-1728B52AA6E4}">
                <adec:decorative xmlns:adec="http://schemas.microsoft.com/office/drawing/2017/decorative" val="1"/>
              </a:ext>
            </a:extLst>
          </p:cNvPr>
          <p:cNvSpPr txBox="1"/>
          <p:nvPr/>
        </p:nvSpPr>
        <p:spPr>
          <a:xfrm>
            <a:off x="7609" y="3538266"/>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Growth Fund of America</a:t>
            </a:r>
          </a:p>
        </p:txBody>
      </p:sp>
      <p:sp>
        <p:nvSpPr>
          <p:cNvPr id="20" name="TextBox 19">
            <a:extLst>
              <a:ext uri="{FF2B5EF4-FFF2-40B4-BE49-F238E27FC236}">
                <a16:creationId xmlns:a16="http://schemas.microsoft.com/office/drawing/2014/main" id="{5932BFE5-DB2B-3BA3-44AE-67726D1729E6}"/>
              </a:ext>
              <a:ext uri="{C183D7F6-B498-43B3-948B-1728B52AA6E4}">
                <adec:decorative xmlns:adec="http://schemas.microsoft.com/office/drawing/2017/decorative" val="1"/>
              </a:ext>
            </a:extLst>
          </p:cNvPr>
          <p:cNvSpPr txBox="1"/>
          <p:nvPr/>
        </p:nvSpPr>
        <p:spPr>
          <a:xfrm>
            <a:off x="7609" y="3885107"/>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Income Fund of America</a:t>
            </a:r>
          </a:p>
        </p:txBody>
      </p:sp>
      <p:sp>
        <p:nvSpPr>
          <p:cNvPr id="21" name="TextBox 20">
            <a:extLst>
              <a:ext uri="{FF2B5EF4-FFF2-40B4-BE49-F238E27FC236}">
                <a16:creationId xmlns:a16="http://schemas.microsoft.com/office/drawing/2014/main" id="{38DBD929-012A-9968-B1A1-E19427852421}"/>
              </a:ext>
              <a:ext uri="{C183D7F6-B498-43B3-948B-1728B52AA6E4}">
                <adec:decorative xmlns:adec="http://schemas.microsoft.com/office/drawing/2017/decorative" val="1"/>
              </a:ext>
            </a:extLst>
          </p:cNvPr>
          <p:cNvSpPr txBox="1"/>
          <p:nvPr/>
        </p:nvSpPr>
        <p:spPr>
          <a:xfrm>
            <a:off x="7609" y="4238436"/>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Balanced Fund</a:t>
            </a:r>
          </a:p>
        </p:txBody>
      </p:sp>
      <p:sp>
        <p:nvSpPr>
          <p:cNvPr id="22" name="TextBox 21">
            <a:extLst>
              <a:ext uri="{FF2B5EF4-FFF2-40B4-BE49-F238E27FC236}">
                <a16:creationId xmlns:a16="http://schemas.microsoft.com/office/drawing/2014/main" id="{B15A054E-E26A-2D85-9B0E-7AB90D35BD30}"/>
              </a:ext>
              <a:ext uri="{C183D7F6-B498-43B3-948B-1728B52AA6E4}">
                <adec:decorative xmlns:adec="http://schemas.microsoft.com/office/drawing/2017/decorative" val="1"/>
              </a:ext>
            </a:extLst>
          </p:cNvPr>
          <p:cNvSpPr txBox="1"/>
          <p:nvPr/>
        </p:nvSpPr>
        <p:spPr>
          <a:xfrm>
            <a:off x="7609" y="4616864"/>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Fundamental Investors</a:t>
            </a:r>
          </a:p>
        </p:txBody>
      </p:sp>
      <p:sp>
        <p:nvSpPr>
          <p:cNvPr id="23" name="TextBox 22">
            <a:extLst>
              <a:ext uri="{FF2B5EF4-FFF2-40B4-BE49-F238E27FC236}">
                <a16:creationId xmlns:a16="http://schemas.microsoft.com/office/drawing/2014/main" id="{F5CFCBEF-F860-9D65-FA85-6F0F3C8C0528}"/>
              </a:ext>
              <a:ext uri="{C183D7F6-B498-43B3-948B-1728B52AA6E4}">
                <adec:decorative xmlns:adec="http://schemas.microsoft.com/office/drawing/2017/decorative" val="1"/>
              </a:ext>
            </a:extLst>
          </p:cNvPr>
          <p:cNvSpPr txBox="1"/>
          <p:nvPr/>
        </p:nvSpPr>
        <p:spPr>
          <a:xfrm>
            <a:off x="7609" y="4991198"/>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New Economy Fund</a:t>
            </a:r>
          </a:p>
        </p:txBody>
      </p:sp>
      <p:sp>
        <p:nvSpPr>
          <p:cNvPr id="24" name="TextBox 23">
            <a:extLst>
              <a:ext uri="{FF2B5EF4-FFF2-40B4-BE49-F238E27FC236}">
                <a16:creationId xmlns:a16="http://schemas.microsoft.com/office/drawing/2014/main" id="{952EB09F-E5F7-C1F9-E0B8-F525555FCED3}"/>
              </a:ext>
              <a:ext uri="{C183D7F6-B498-43B3-948B-1728B52AA6E4}">
                <adec:decorative xmlns:adec="http://schemas.microsoft.com/office/drawing/2017/decorative" val="1"/>
              </a:ext>
            </a:extLst>
          </p:cNvPr>
          <p:cNvSpPr txBox="1"/>
          <p:nvPr/>
        </p:nvSpPr>
        <p:spPr>
          <a:xfrm>
            <a:off x="4636169" y="1725494"/>
            <a:ext cx="1266520" cy="130741"/>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EUPAC Fund</a:t>
            </a:r>
          </a:p>
        </p:txBody>
      </p:sp>
      <p:sp>
        <p:nvSpPr>
          <p:cNvPr id="25" name="TextBox 24">
            <a:extLst>
              <a:ext uri="{FF2B5EF4-FFF2-40B4-BE49-F238E27FC236}">
                <a16:creationId xmlns:a16="http://schemas.microsoft.com/office/drawing/2014/main" id="{2E42364B-8D5D-3B73-8E2F-7779A5533273}"/>
              </a:ext>
              <a:ext uri="{C183D7F6-B498-43B3-948B-1728B52AA6E4}">
                <adec:decorative xmlns:adec="http://schemas.microsoft.com/office/drawing/2017/decorative" val="1"/>
              </a:ext>
            </a:extLst>
          </p:cNvPr>
          <p:cNvSpPr txBox="1"/>
          <p:nvPr/>
        </p:nvSpPr>
        <p:spPr>
          <a:xfrm>
            <a:off x="3440650" y="2089432"/>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Capital Income Builder</a:t>
            </a:r>
          </a:p>
        </p:txBody>
      </p:sp>
      <p:sp>
        <p:nvSpPr>
          <p:cNvPr id="26" name="TextBox 25">
            <a:extLst>
              <a:ext uri="{FF2B5EF4-FFF2-40B4-BE49-F238E27FC236}">
                <a16:creationId xmlns:a16="http://schemas.microsoft.com/office/drawing/2014/main" id="{ABED707E-338C-3474-EF98-070B92F2487A}"/>
              </a:ext>
              <a:ext uri="{C183D7F6-B498-43B3-948B-1728B52AA6E4}">
                <adec:decorative xmlns:adec="http://schemas.microsoft.com/office/drawing/2017/decorative" val="1"/>
              </a:ext>
            </a:extLst>
          </p:cNvPr>
          <p:cNvSpPr txBox="1"/>
          <p:nvPr/>
        </p:nvSpPr>
        <p:spPr>
          <a:xfrm>
            <a:off x="3440650" y="2436864"/>
            <a:ext cx="2462039" cy="130741"/>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SMALLCAP World Fund</a:t>
            </a:r>
          </a:p>
        </p:txBody>
      </p:sp>
      <p:sp>
        <p:nvSpPr>
          <p:cNvPr id="27" name="TextBox 26">
            <a:extLst>
              <a:ext uri="{FF2B5EF4-FFF2-40B4-BE49-F238E27FC236}">
                <a16:creationId xmlns:a16="http://schemas.microsoft.com/office/drawing/2014/main" id="{121E771C-61DA-15DA-D64A-BB854353530B}"/>
              </a:ext>
              <a:ext uri="{C183D7F6-B498-43B3-948B-1728B52AA6E4}">
                <adec:decorative xmlns:adec="http://schemas.microsoft.com/office/drawing/2017/decorative" val="1"/>
              </a:ext>
            </a:extLst>
          </p:cNvPr>
          <p:cNvSpPr txBox="1"/>
          <p:nvPr/>
        </p:nvSpPr>
        <p:spPr>
          <a:xfrm>
            <a:off x="4753739" y="2723301"/>
            <a:ext cx="1148950"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Capital World Growth and Income Fund</a:t>
            </a:r>
          </a:p>
        </p:txBody>
      </p:sp>
      <p:sp>
        <p:nvSpPr>
          <p:cNvPr id="28" name="TextBox 27">
            <a:extLst>
              <a:ext uri="{FF2B5EF4-FFF2-40B4-BE49-F238E27FC236}">
                <a16:creationId xmlns:a16="http://schemas.microsoft.com/office/drawing/2014/main" id="{022CCA77-4214-F583-C50D-36B43843FE58}"/>
              </a:ext>
              <a:ext uri="{C183D7F6-B498-43B3-948B-1728B52AA6E4}">
                <adec:decorative xmlns:adec="http://schemas.microsoft.com/office/drawing/2017/decorative" val="1"/>
              </a:ext>
            </a:extLst>
          </p:cNvPr>
          <p:cNvSpPr txBox="1"/>
          <p:nvPr/>
        </p:nvSpPr>
        <p:spPr>
          <a:xfrm>
            <a:off x="3440650" y="3143533"/>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New World Fund</a:t>
            </a:r>
          </a:p>
        </p:txBody>
      </p:sp>
      <p:sp>
        <p:nvSpPr>
          <p:cNvPr id="29" name="TextBox 28">
            <a:extLst>
              <a:ext uri="{FF2B5EF4-FFF2-40B4-BE49-F238E27FC236}">
                <a16:creationId xmlns:a16="http://schemas.microsoft.com/office/drawing/2014/main" id="{9F86DCFF-9994-7146-FB63-307B3A743379}"/>
              </a:ext>
              <a:ext uri="{C183D7F6-B498-43B3-948B-1728B52AA6E4}">
                <adec:decorative xmlns:adec="http://schemas.microsoft.com/office/drawing/2017/decorative" val="1"/>
              </a:ext>
            </a:extLst>
          </p:cNvPr>
          <p:cNvSpPr txBox="1"/>
          <p:nvPr/>
        </p:nvSpPr>
        <p:spPr>
          <a:xfrm>
            <a:off x="4814226" y="3456205"/>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International Growth and Income Fund</a:t>
            </a:r>
          </a:p>
        </p:txBody>
      </p:sp>
      <p:sp>
        <p:nvSpPr>
          <p:cNvPr id="30" name="TextBox 29">
            <a:extLst>
              <a:ext uri="{FF2B5EF4-FFF2-40B4-BE49-F238E27FC236}">
                <a16:creationId xmlns:a16="http://schemas.microsoft.com/office/drawing/2014/main" id="{DD23194B-0CC4-1C4D-7451-802E6FA80976}"/>
              </a:ext>
              <a:ext uri="{C183D7F6-B498-43B3-948B-1728B52AA6E4}">
                <adec:decorative xmlns:adec="http://schemas.microsoft.com/office/drawing/2017/decorative" val="1"/>
              </a:ext>
            </a:extLst>
          </p:cNvPr>
          <p:cNvSpPr txBox="1"/>
          <p:nvPr/>
        </p:nvSpPr>
        <p:spPr>
          <a:xfrm>
            <a:off x="4814226" y="3792739"/>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Global Balanced Fund </a:t>
            </a:r>
          </a:p>
        </p:txBody>
      </p:sp>
      <p:sp>
        <p:nvSpPr>
          <p:cNvPr id="31" name="TextBox 30">
            <a:extLst>
              <a:ext uri="{FF2B5EF4-FFF2-40B4-BE49-F238E27FC236}">
                <a16:creationId xmlns:a16="http://schemas.microsoft.com/office/drawing/2014/main" id="{3A7AD5D7-9F7A-F1D3-D181-DD134FA508E8}"/>
              </a:ext>
              <a:ext uri="{C183D7F6-B498-43B3-948B-1728B52AA6E4}">
                <adec:decorative xmlns:adec="http://schemas.microsoft.com/office/drawing/2017/decorative" val="1"/>
              </a:ext>
            </a:extLst>
          </p:cNvPr>
          <p:cNvSpPr txBox="1"/>
          <p:nvPr/>
        </p:nvSpPr>
        <p:spPr>
          <a:xfrm>
            <a:off x="4814226" y="4153136"/>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Global Insight Fund</a:t>
            </a:r>
          </a:p>
        </p:txBody>
      </p:sp>
      <p:sp>
        <p:nvSpPr>
          <p:cNvPr id="32" name="TextBox 31">
            <a:extLst>
              <a:ext uri="{FF2B5EF4-FFF2-40B4-BE49-F238E27FC236}">
                <a16:creationId xmlns:a16="http://schemas.microsoft.com/office/drawing/2014/main" id="{E7F30EF9-0225-1AFB-3E5A-7D1226B14028}"/>
              </a:ext>
              <a:ext uri="{C183D7F6-B498-43B3-948B-1728B52AA6E4}">
                <adec:decorative xmlns:adec="http://schemas.microsoft.com/office/drawing/2017/decorative" val="1"/>
              </a:ext>
            </a:extLst>
          </p:cNvPr>
          <p:cNvSpPr txBox="1"/>
          <p:nvPr/>
        </p:nvSpPr>
        <p:spPr>
          <a:xfrm>
            <a:off x="4572001" y="4509351"/>
            <a:ext cx="1325998"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International Vantage Fund</a:t>
            </a:r>
          </a:p>
        </p:txBody>
      </p:sp>
      <p:sp>
        <p:nvSpPr>
          <p:cNvPr id="33" name="TextBox 32">
            <a:extLst>
              <a:ext uri="{FF2B5EF4-FFF2-40B4-BE49-F238E27FC236}">
                <a16:creationId xmlns:a16="http://schemas.microsoft.com/office/drawing/2014/main" id="{1A643055-61EE-EFF8-33F8-447D80D076A3}"/>
              </a:ext>
              <a:ext uri="{C183D7F6-B498-43B3-948B-1728B52AA6E4}">
                <adec:decorative xmlns:adec="http://schemas.microsoft.com/office/drawing/2017/decorative" val="1"/>
              </a:ext>
            </a:extLst>
          </p:cNvPr>
          <p:cNvSpPr txBox="1"/>
          <p:nvPr/>
        </p:nvSpPr>
        <p:spPr>
          <a:xfrm>
            <a:off x="4315173" y="4876487"/>
            <a:ext cx="1582826" cy="277640"/>
          </a:xfrm>
          <a:prstGeom prst="rect">
            <a:avLst/>
          </a:prstGeom>
          <a:ln w="12700">
            <a:miter lim="400000"/>
          </a:ln>
        </p:spPr>
        <p:txBody>
          <a:bodyPr wrap="square" lIns="0" tIns="0" rIns="0" bIns="0" rtlCol="0">
            <a:spAutoFit/>
          </a:bodyPr>
          <a:lstStyle/>
          <a:p>
            <a:pPr algn="r">
              <a:lnSpc>
                <a:spcPts val="1100"/>
              </a:lnSpc>
            </a:pPr>
            <a:r>
              <a:rPr lang="en-US" sz="800" dirty="0">
                <a:latin typeface="AvenirNext LT Com Regular" panose="020B0503020202020204" pitchFamily="34" charset="0"/>
              </a:rPr>
              <a:t>American Funds Developing World Growth and Income Fund</a:t>
            </a:r>
          </a:p>
        </p:txBody>
      </p:sp>
      <p:cxnSp>
        <p:nvCxnSpPr>
          <p:cNvPr id="34" name="Straight Connector 33">
            <a:extLst>
              <a:ext uri="{FF2B5EF4-FFF2-40B4-BE49-F238E27FC236}">
                <a16:creationId xmlns:a16="http://schemas.microsoft.com/office/drawing/2014/main" id="{AB44A8DB-081D-8CD0-9D10-AB2565F0515F}"/>
              </a:ext>
              <a:ext uri="{C183D7F6-B498-43B3-948B-1728B52AA6E4}">
                <adec:decorative xmlns:adec="http://schemas.microsoft.com/office/drawing/2017/decorative" val="1"/>
              </a:ext>
            </a:extLst>
          </p:cNvPr>
          <p:cNvCxnSpPr/>
          <p:nvPr/>
        </p:nvCxnSpPr>
        <p:spPr>
          <a:xfrm>
            <a:off x="4293980" y="1689193"/>
            <a:ext cx="0" cy="3560617"/>
          </a:xfrm>
          <a:prstGeom prst="line">
            <a:avLst/>
          </a:prstGeom>
          <a:noFill/>
          <a:ln w="9525" cap="flat">
            <a:solidFill>
              <a:schemeClr val="tx1">
                <a:lumMod val="50000"/>
                <a:lumOff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36" name="Rectangle 35">
            <a:extLst>
              <a:ext uri="{FF2B5EF4-FFF2-40B4-BE49-F238E27FC236}">
                <a16:creationId xmlns:a16="http://schemas.microsoft.com/office/drawing/2014/main" id="{C6878CEF-645C-F951-53C9-841531DC4342}"/>
              </a:ext>
              <a:ext uri="{C183D7F6-B498-43B3-948B-1728B52AA6E4}">
                <adec:decorative xmlns:adec="http://schemas.microsoft.com/office/drawing/2017/decorative" val="1"/>
              </a:ext>
            </a:extLst>
          </p:cNvPr>
          <p:cNvSpPr>
            <a:spLocks noChangeAspect="1"/>
          </p:cNvSpPr>
          <p:nvPr/>
        </p:nvSpPr>
        <p:spPr>
          <a:xfrm>
            <a:off x="2045070" y="1387341"/>
            <a:ext cx="118800" cy="118800"/>
          </a:xfrm>
          <a:prstGeom prst="rect">
            <a:avLst/>
          </a:prstGeom>
          <a:solidFill>
            <a:schemeClr val="accent3"/>
          </a:solidFill>
          <a:ln w="12700" cap="flat">
            <a:solidFill>
              <a:schemeClr val="accent3">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5" name="Slide Number Placeholder 4">
            <a:extLst>
              <a:ext uri="{FF2B5EF4-FFF2-40B4-BE49-F238E27FC236}">
                <a16:creationId xmlns:a16="http://schemas.microsoft.com/office/drawing/2014/main" id="{8ACD41C3-0CC0-02A4-CD0C-F1AB5D78A7D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37</a:t>
            </a:fld>
            <a:endParaRPr lang="en-MX" sz="1000" dirty="0"/>
          </a:p>
        </p:txBody>
      </p:sp>
      <p:sp>
        <p:nvSpPr>
          <p:cNvPr id="3" name="Footer Placeholder 4">
            <a:extLst>
              <a:ext uri="{FF2B5EF4-FFF2-40B4-BE49-F238E27FC236}">
                <a16:creationId xmlns:a16="http://schemas.microsoft.com/office/drawing/2014/main" id="{E457EEF9-011E-BF2E-34DA-1A65B741A39A}"/>
              </a:ext>
            </a:extLst>
          </p:cNvPr>
          <p:cNvSpPr txBox="1">
            <a:spLocks/>
          </p:cNvSpPr>
          <p:nvPr/>
        </p:nvSpPr>
        <p:spPr>
          <a:xfrm>
            <a:off x="438482" y="6062277"/>
            <a:ext cx="8351041"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Expense ratios are as of each fund's prospectus available at the time of publication.</a:t>
            </a:r>
          </a:p>
          <a:p>
            <a:r>
              <a:rPr lang="en-US" dirty="0"/>
              <a:t>Morningstar peer categories represent each fund’s respective Morningstar Fee Level group - No Load category, which are as follows: Emerging Markets Stock (New World Fund, American Funds Developing World Growth and Income Fund); Foreign Large Cap (American Funds International Vantage Fund, EUPAC Fund, International Growth and Income Fund); Large Cap (AMCAP Fund, The Growth Fund of America, American Mutual Fund, Fundamental Investors, The Investment Company of America, Washington Mutual Investors Fund); Moderate Allocation (American Balanced Fund, American Funds Global Balanced Fund, The Income Fund of America); Moderately Aggressive Allocation (Capital Income Builder); World Large Stock (American Funds Global Insight Fund, The New Economy Fund, New Perspective Fund, Capital World Growth and Income Fund); World Small/Mid Stock (SMALLCAP World Fund). As of 6/30/26.</a:t>
            </a:r>
          </a:p>
        </p:txBody>
      </p:sp>
    </p:spTree>
    <p:extLst>
      <p:ext uri="{BB962C8B-B14F-4D97-AF65-F5344CB8AC3E}">
        <p14:creationId xmlns:p14="http://schemas.microsoft.com/office/powerpoint/2010/main" val="215469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7200-5CFB-6025-F8DE-01A21DA87A17}"/>
              </a:ext>
            </a:extLst>
          </p:cNvPr>
          <p:cNvSpPr>
            <a:spLocks noGrp="1"/>
          </p:cNvSpPr>
          <p:nvPr>
            <p:ph type="title"/>
          </p:nvPr>
        </p:nvSpPr>
        <p:spPr/>
        <p:txBody>
          <a:bodyPr/>
          <a:lstStyle/>
          <a:p>
            <a:r>
              <a:rPr lang="en-US" dirty="0"/>
              <a:t>Appendix</a:t>
            </a:r>
            <a:endParaRPr lang="en-MX" dirty="0"/>
          </a:p>
        </p:txBody>
      </p:sp>
      <p:sp>
        <p:nvSpPr>
          <p:cNvPr id="7" name="TextBox 6">
            <a:extLst>
              <a:ext uri="{FF2B5EF4-FFF2-40B4-BE49-F238E27FC236}">
                <a16:creationId xmlns:a16="http://schemas.microsoft.com/office/drawing/2014/main" id="{06B746D8-46FD-AF50-4B96-A48A9FB0A37A}"/>
              </a:ext>
            </a:extLst>
          </p:cNvPr>
          <p:cNvSpPr txBox="1"/>
          <p:nvPr/>
        </p:nvSpPr>
        <p:spPr>
          <a:xfrm>
            <a:off x="428623" y="1722665"/>
            <a:ext cx="8339819" cy="2015873"/>
          </a:xfrm>
          <a:prstGeom prst="rect">
            <a:avLst/>
          </a:prstGeom>
          <a:ln w="12700">
            <a:miter lim="400000"/>
          </a:ln>
        </p:spPr>
        <p:txBody>
          <a:bodyPr wrap="square" lIns="0" tIns="0" rIns="0" bIns="0" rtlCol="0">
            <a:spAutoFit/>
          </a:bodyPr>
          <a:lstStyle/>
          <a:p>
            <a:pPr algn="l">
              <a:lnSpc>
                <a:spcPts val="750"/>
              </a:lnSpc>
              <a:spcAft>
                <a:spcPts val="225"/>
              </a:spcAft>
            </a:pPr>
            <a:r>
              <a:rPr lang="en-US" sz="1100" b="1" dirty="0">
                <a:solidFill>
                  <a:schemeClr val="tx1"/>
                </a:solidFill>
                <a:latin typeface="AvenirNext LT Com Regular" panose="020B0503020202020204" pitchFamily="34" charset="0"/>
              </a:rPr>
              <a:t>Index comparisons</a:t>
            </a:r>
          </a:p>
          <a:p>
            <a:pPr algn="l">
              <a:lnSpc>
                <a:spcPts val="1050"/>
              </a:lnSpc>
              <a:spcBef>
                <a:spcPts val="450"/>
              </a:spcBef>
              <a:spcAft>
                <a:spcPts val="600"/>
              </a:spcAft>
            </a:pPr>
            <a:r>
              <a:rPr lang="en-US" sz="800" dirty="0">
                <a:solidFill>
                  <a:schemeClr val="tx1"/>
                </a:solidFill>
                <a:latin typeface="AvenirNext LT Com Regular" panose="020B0503020202020204" pitchFamily="34" charset="0"/>
              </a:rPr>
              <a:t>AMCAP Fund, American Mutual Fund, Fundamental Investors, The Growth Fund of America, The Investment Company of America and Washington Mutual Investors Fund (S&amp;P 500 Index); American Balanced Fund (60% S&amp;P 500/40% Bloomberg U.S. Aggregate indexes); American Funds Global Balanced Fund (Global Balanced Historical Benchmarks Index); Capital Income Builder (70% MSCI ACWI/30% Bloomberg U.S. Aggregate indexes); The Income Fund of America (65% S&amp;P 500/35% Bloomberg U.S. Aggregate indexes); The New Economy Fund (MSCI All Country World Index); New World Fund (New Geography/New World Historical Benchmarks Index); American Funds International Vantage Fund (MSCI EAFE Index); American Funds Global Insight Fund (MSCI World Index); American Funds Developing World Growth and Income Fund (MSCI Emerging Markets Index); Capital World Growth and Income Fund (Capital World Growth and Income Fund Historical Benchmarks Index); New Perspective Fund (New Perspective Fund Historical Benchmarks Index); EUPAC Fund (EUPAC Fund Historical Benchmarks Index); SMALLCAP World Fund (SMALLCAP World Fund Historical Benchmarks Index); and International Growth and Income Fund (International Growth and Income Fund Historical Benchmarks Index). Index blends are rebalanced monthly.</a:t>
            </a:r>
          </a:p>
          <a:p>
            <a:pPr algn="l">
              <a:lnSpc>
                <a:spcPts val="1050"/>
              </a:lnSpc>
              <a:spcBef>
                <a:spcPts val="450"/>
              </a:spcBef>
              <a:spcAft>
                <a:spcPts val="600"/>
              </a:spcAft>
            </a:pPr>
            <a:r>
              <a:rPr lang="en-US" sz="800" dirty="0">
                <a:solidFill>
                  <a:schemeClr val="tx1"/>
                </a:solidFill>
                <a:latin typeface="AvenirNext LT Com Regular" panose="020B0503020202020204" pitchFamily="34" charset="0"/>
              </a:rPr>
              <a:t>The current primary benchmark indexes for four funds lacked sufficient history to cover the funds’ lifetimes, so comparable indexes were used during the following periods: </a:t>
            </a:r>
            <a:br>
              <a:rPr lang="en-US" sz="800" dirty="0">
                <a:solidFill>
                  <a:schemeClr val="tx1"/>
                </a:solidFill>
                <a:latin typeface="AvenirNext LT Com Regular" panose="020B0503020202020204" pitchFamily="34" charset="0"/>
              </a:rPr>
            </a:br>
            <a:r>
              <a:rPr lang="en-US" sz="800" dirty="0">
                <a:solidFill>
                  <a:schemeClr val="tx1"/>
                </a:solidFill>
                <a:latin typeface="AvenirNext LT Com Regular" panose="020B0503020202020204" pitchFamily="34" charset="0"/>
              </a:rPr>
              <a:t>The Income Fund of America (12/1/73–12/31/75, 65% S&amp;P 500/35% Bloomberg U.S. Government/Credit Bond indexes); American Balanced Fund (7/26/75–12/31/75, 60% S&amp;P 500/40% Bloomberg U.S. Government/Credit Bond indexes); Capital Income Builder (7/30/87–12/31/87, MSCI World Index); and The New Economy Fund (12/1/83–12/31/87, MSCI World Index). </a:t>
            </a:r>
          </a:p>
        </p:txBody>
      </p:sp>
      <p:sp>
        <p:nvSpPr>
          <p:cNvPr id="5" name="Slide Number Placeholder 4">
            <a:extLst>
              <a:ext uri="{FF2B5EF4-FFF2-40B4-BE49-F238E27FC236}">
                <a16:creationId xmlns:a16="http://schemas.microsoft.com/office/drawing/2014/main" id="{B936BE62-1613-1638-696E-C017E129F4E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38</a:t>
            </a:fld>
            <a:endParaRPr lang="en-MX" sz="1000" dirty="0"/>
          </a:p>
        </p:txBody>
      </p:sp>
    </p:spTree>
    <p:extLst>
      <p:ext uri="{BB962C8B-B14F-4D97-AF65-F5344CB8AC3E}">
        <p14:creationId xmlns:p14="http://schemas.microsoft.com/office/powerpoint/2010/main" val="239108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FAE80-CE58-EAB5-158C-E13390A1E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084BC-456A-C8DE-BE94-EF1223B2587C}"/>
              </a:ext>
            </a:extLst>
          </p:cNvPr>
          <p:cNvSpPr>
            <a:spLocks noGrp="1"/>
          </p:cNvSpPr>
          <p:nvPr>
            <p:ph type="title"/>
          </p:nvPr>
        </p:nvSpPr>
        <p:spPr>
          <a:xfrm>
            <a:off x="432054" y="1875018"/>
            <a:ext cx="6912963" cy="599826"/>
          </a:xfrm>
        </p:spPr>
        <p:txBody>
          <a:bodyPr/>
          <a:lstStyle/>
          <a:p>
            <a:r>
              <a:rPr lang="en-MX" sz="3200" spc="20" dirty="0"/>
              <a:t>Investment results and disclosure</a:t>
            </a:r>
          </a:p>
        </p:txBody>
      </p:sp>
      <p:sp>
        <p:nvSpPr>
          <p:cNvPr id="6" name="Slide Number Placeholder 5">
            <a:extLst>
              <a:ext uri="{FF2B5EF4-FFF2-40B4-BE49-F238E27FC236}">
                <a16:creationId xmlns:a16="http://schemas.microsoft.com/office/drawing/2014/main" id="{77D4ACF4-5A75-448F-8983-1C14BCB13C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39</a:t>
            </a:fld>
            <a:endParaRPr lang="en-MX" dirty="0"/>
          </a:p>
        </p:txBody>
      </p:sp>
      <p:cxnSp>
        <p:nvCxnSpPr>
          <p:cNvPr id="5" name="Straight Connector 4">
            <a:extLst>
              <a:ext uri="{FF2B5EF4-FFF2-40B4-BE49-F238E27FC236}">
                <a16:creationId xmlns:a16="http://schemas.microsoft.com/office/drawing/2014/main" id="{FAC3FE95-FFE3-53C8-530B-D8FE4D7DBC35}"/>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37193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E938E-3774-88E9-2C6C-254D1A47E64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0ACD13E-30DD-F140-8BA0-1678B4F2F0EB}"/>
              </a:ext>
            </a:extLst>
          </p:cNvPr>
          <p:cNvSpPr>
            <a:spLocks noGrp="1"/>
          </p:cNvSpPr>
          <p:nvPr>
            <p:ph type="title"/>
          </p:nvPr>
        </p:nvSpPr>
        <p:spPr>
          <a:xfrm>
            <a:off x="432054" y="267436"/>
            <a:ext cx="8279893" cy="323635"/>
          </a:xfrm>
        </p:spPr>
        <p:txBody>
          <a:bodyPr/>
          <a:lstStyle/>
          <a:p>
            <a:r>
              <a:rPr lang="en-US" dirty="0"/>
              <a:t>American Funds investment results</a:t>
            </a:r>
            <a:endParaRPr lang="en-MX" dirty="0"/>
          </a:p>
        </p:txBody>
      </p:sp>
      <p:sp>
        <p:nvSpPr>
          <p:cNvPr id="8" name="Text Placeholder 2">
            <a:extLst>
              <a:ext uri="{FF2B5EF4-FFF2-40B4-BE49-F238E27FC236}">
                <a16:creationId xmlns:a16="http://schemas.microsoft.com/office/drawing/2014/main" id="{2BEEF7A7-854F-4C24-A06B-2DCA684D5D87}"/>
              </a:ext>
            </a:extLst>
          </p:cNvPr>
          <p:cNvSpPr txBox="1">
            <a:spLocks/>
          </p:cNvSpPr>
          <p:nvPr/>
        </p:nvSpPr>
        <p:spPr>
          <a:xfrm>
            <a:off x="432053" y="628320"/>
            <a:ext cx="8279893" cy="572004"/>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kern="0" dirty="0">
                <a:latin typeface="AvenirNext LT Com Cn" panose="020B0506020202020204" pitchFamily="34" charset="0"/>
              </a:rPr>
              <a:t>Figures shown are past results for Class F-2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sz="1100" b="1" kern="0" dirty="0" err="1">
                <a:solidFill>
                  <a:schemeClr val="tx1">
                    <a:lumMod val="65000"/>
                    <a:lumOff val="35000"/>
                  </a:schemeClr>
                </a:solidFill>
                <a:latin typeface="AvenirNext LT Com Cn" panose="020B0506020202020204" pitchFamily="34" charset="0"/>
                <a:hlinkClick r:id="rId2"/>
              </a:rPr>
              <a:t>capitalgroup.com</a:t>
            </a:r>
            <a:r>
              <a:rPr lang="en-US" sz="1100" b="1" kern="0" dirty="0">
                <a:solidFill>
                  <a:schemeClr val="tx1">
                    <a:lumMod val="65000"/>
                    <a:lumOff val="35000"/>
                  </a:schemeClr>
                </a:solidFill>
                <a:latin typeface="AvenirNext LT Com Cn" panose="020B0506020202020204" pitchFamily="34" charset="0"/>
              </a:rPr>
              <a:t>.</a:t>
            </a:r>
          </a:p>
        </p:txBody>
      </p:sp>
      <p:graphicFrame>
        <p:nvGraphicFramePr>
          <p:cNvPr id="9" name="Table 8">
            <a:extLst>
              <a:ext uri="{FF2B5EF4-FFF2-40B4-BE49-F238E27FC236}">
                <a16:creationId xmlns:a16="http://schemas.microsoft.com/office/drawing/2014/main" id="{41868788-75FC-6B0B-E8A7-331EE1CB77A0}"/>
              </a:ext>
            </a:extLst>
          </p:cNvPr>
          <p:cNvGraphicFramePr>
            <a:graphicFrameLocks noGrp="1"/>
          </p:cNvGraphicFramePr>
          <p:nvPr>
            <p:extLst>
              <p:ext uri="{D42A27DB-BD31-4B8C-83A1-F6EECF244321}">
                <p14:modId xmlns:p14="http://schemas.microsoft.com/office/powerpoint/2010/main" val="406531226"/>
              </p:ext>
            </p:extLst>
          </p:nvPr>
        </p:nvGraphicFramePr>
        <p:xfrm>
          <a:off x="435999" y="1073252"/>
          <a:ext cx="8275950" cy="4588068"/>
        </p:xfrm>
        <a:graphic>
          <a:graphicData uri="http://schemas.openxmlformats.org/drawingml/2006/table">
            <a:tbl>
              <a:tblPr firstRow="1" firstCol="1"/>
              <a:tblGrid>
                <a:gridCol w="2383876">
                  <a:extLst>
                    <a:ext uri="{9D8B030D-6E8A-4147-A177-3AD203B41FA5}">
                      <a16:colId xmlns:a16="http://schemas.microsoft.com/office/drawing/2014/main" val="20000"/>
                    </a:ext>
                  </a:extLst>
                </a:gridCol>
                <a:gridCol w="838268">
                  <a:extLst>
                    <a:ext uri="{9D8B030D-6E8A-4147-A177-3AD203B41FA5}">
                      <a16:colId xmlns:a16="http://schemas.microsoft.com/office/drawing/2014/main" val="3121961842"/>
                    </a:ext>
                  </a:extLst>
                </a:gridCol>
                <a:gridCol w="824922">
                  <a:extLst>
                    <a:ext uri="{9D8B030D-6E8A-4147-A177-3AD203B41FA5}">
                      <a16:colId xmlns:a16="http://schemas.microsoft.com/office/drawing/2014/main" val="20001"/>
                    </a:ext>
                  </a:extLst>
                </a:gridCol>
                <a:gridCol w="709776">
                  <a:extLst>
                    <a:ext uri="{9D8B030D-6E8A-4147-A177-3AD203B41FA5}">
                      <a16:colId xmlns:a16="http://schemas.microsoft.com/office/drawing/2014/main" val="20002"/>
                    </a:ext>
                  </a:extLst>
                </a:gridCol>
                <a:gridCol w="709776">
                  <a:extLst>
                    <a:ext uri="{9D8B030D-6E8A-4147-A177-3AD203B41FA5}">
                      <a16:colId xmlns:a16="http://schemas.microsoft.com/office/drawing/2014/main" val="20003"/>
                    </a:ext>
                  </a:extLst>
                </a:gridCol>
                <a:gridCol w="709776">
                  <a:extLst>
                    <a:ext uri="{9D8B030D-6E8A-4147-A177-3AD203B41FA5}">
                      <a16:colId xmlns:a16="http://schemas.microsoft.com/office/drawing/2014/main" val="20004"/>
                    </a:ext>
                  </a:extLst>
                </a:gridCol>
                <a:gridCol w="699852">
                  <a:extLst>
                    <a:ext uri="{9D8B030D-6E8A-4147-A177-3AD203B41FA5}">
                      <a16:colId xmlns:a16="http://schemas.microsoft.com/office/drawing/2014/main" val="20005"/>
                    </a:ext>
                  </a:extLst>
                </a:gridCol>
                <a:gridCol w="699852">
                  <a:extLst>
                    <a:ext uri="{9D8B030D-6E8A-4147-A177-3AD203B41FA5}">
                      <a16:colId xmlns:a16="http://schemas.microsoft.com/office/drawing/2014/main" val="20006"/>
                    </a:ext>
                  </a:extLst>
                </a:gridCol>
                <a:gridCol w="699852">
                  <a:extLst>
                    <a:ext uri="{9D8B030D-6E8A-4147-A177-3AD203B41FA5}">
                      <a16:colId xmlns:a16="http://schemas.microsoft.com/office/drawing/2014/main" val="20007"/>
                    </a:ext>
                  </a:extLst>
                </a:gridCol>
              </a:tblGrid>
              <a:tr h="331975">
                <a:tc rowSpan="2">
                  <a:txBody>
                    <a:bodyPr/>
                    <a:lstStyle/>
                    <a:p>
                      <a:pPr marL="0" marR="0" lvl="0" indent="0" algn="l"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Class F-2 shares (as of 6/30/26)</a:t>
                      </a:r>
                    </a:p>
                  </a:txBody>
                  <a:tcPr marL="0" marR="0" marT="7144" marB="0" anchor="b">
                    <a:lnL w="12700" cmpd="sng">
                      <a:noFill/>
                    </a:lnL>
                    <a:lnR w="12700" cmpd="sng">
                      <a:noFill/>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Inception</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date</a:t>
                      </a:r>
                    </a:p>
                  </a:txBody>
                  <a:tcPr marL="0" marR="0" marT="7144" marB="27432" anchor="b">
                    <a:lnL w="12700" cmpd="sng">
                      <a:noFill/>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Cumulative total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return (%</a:t>
                      </a:r>
                      <a:r>
                        <a:rPr lang="en-US" sz="800" b="1" i="0" u="none" strike="noStrike" dirty="0">
                          <a:solidFill>
                            <a:schemeClr val="tx1"/>
                          </a:solidFill>
                          <a:effectLst/>
                          <a:latin typeface="AvenirNext LT Com Regular" panose="020B0503020202020204" pitchFamily="34" charset="0"/>
                        </a:rPr>
                        <a:t>)</a:t>
                      </a:r>
                    </a:p>
                  </a:txBody>
                  <a:tcPr marL="0"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fontAlgn="b">
                        <a:lnSpc>
                          <a:spcPts val="860"/>
                        </a:lnSpc>
                      </a:pPr>
                      <a:r>
                        <a:rPr lang="en-US" sz="700" b="1" i="0" u="none" strike="noStrike" dirty="0">
                          <a:solidFill>
                            <a:schemeClr val="tx1"/>
                          </a:solidFill>
                          <a:effectLst/>
                          <a:latin typeface="AvenirNext LT Com Regular" panose="020B0503020202020204" pitchFamily="34" charset="0"/>
                        </a:rPr>
                        <a:t>Average annual return (%)</a:t>
                      </a:r>
                    </a:p>
                  </a:txBody>
                  <a:tcPr marL="0"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Gross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expense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ratio (%)</a:t>
                      </a:r>
                    </a:p>
                  </a:txBody>
                  <a:tcPr marL="0" marR="0" marT="7144" marB="27432" anchor="b">
                    <a:lnL w="63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30-day SEC yield (%) </a:t>
                      </a:r>
                    </a:p>
                    <a:p>
                      <a:pPr marL="0" marR="0" lvl="0" indent="0" algn="ctr" defTabSz="228600" eaLnBrk="1" fontAlgn="b" latinLnBrk="0" hangingPunct="1">
                        <a:lnSpc>
                          <a:spcPts val="860"/>
                        </a:lnSpc>
                        <a:spcBef>
                          <a:spcPts val="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as of 7/31/26</a:t>
                      </a:r>
                      <a:endParaRPr lang="en-US" sz="700" b="1" i="0" u="none" strike="noStrike" cap="none" spc="0" baseline="0" dirty="0">
                        <a:ln>
                          <a:noFill/>
                        </a:ln>
                        <a:solidFill>
                          <a:schemeClr val="tx1"/>
                        </a:solidFill>
                        <a:effectLst/>
                        <a:uFillTx/>
                        <a:latin typeface="AvenirNext LT Com Regular" panose="020B0503020202020204" pitchFamily="34" charset="0"/>
                        <a:ea typeface="+mn-ea"/>
                        <a:cs typeface="+mn-cs"/>
                        <a:sym typeface="Avenir Next LT Com Regular"/>
                      </a:endParaRPr>
                    </a:p>
                  </a:txBody>
                  <a:tcPr marL="0" marR="0" marT="7144"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12-month distribution </a:t>
                      </a:r>
                      <a:br>
                        <a:rPr lang="en-US" sz="700" b="1" i="0" u="none" strike="noStrike" dirty="0">
                          <a:solidFill>
                            <a:schemeClr val="tx1"/>
                          </a:solidFill>
                          <a:effectLst/>
                          <a:latin typeface="AvenirNext LT Com Regular" panose="020B0503020202020204" pitchFamily="34" charset="0"/>
                        </a:rPr>
                      </a:br>
                      <a:r>
                        <a:rPr lang="en-US" sz="700" b="1" i="0" u="none" strike="noStrike" dirty="0">
                          <a:solidFill>
                            <a:schemeClr val="tx1"/>
                          </a:solidFill>
                          <a:effectLst/>
                          <a:latin typeface="AvenirNext LT Com Regular" panose="020B0503020202020204" pitchFamily="34" charset="0"/>
                        </a:rPr>
                        <a:t>rate (%)</a:t>
                      </a:r>
                    </a:p>
                  </a:txBody>
                  <a:tcPr marL="0" marR="0" marT="7144" marB="27432" anchor="b">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725444"/>
                  </a:ext>
                </a:extLst>
              </a:tr>
              <a:tr h="144577">
                <a:tc vMerge="1">
                  <a:txBody>
                    <a:bodyPr/>
                    <a:lstStyle/>
                    <a:p>
                      <a:endParaRPr/>
                    </a:p>
                  </a:txBody>
                  <a:tcPr marL="45720" marR="0" marT="9525" marB="36576"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900" b="1" i="0" u="none" strike="noStrike">
                          <a:solidFill>
                            <a:srgbClr val="005F9E"/>
                          </a:solidFill>
                          <a:effectLst/>
                          <a:latin typeface="AvenirNext LT Com Regular" panose="020B0503020202020204" pitchFamily="34" charset="0"/>
                        </a:rPr>
                        <a:t>Inception date</a:t>
                      </a:r>
                    </a:p>
                  </a:txBody>
                  <a:tcPr marL="18288" marR="18288" marT="9525" marB="0"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1-year</a:t>
                      </a:r>
                    </a:p>
                  </a:txBody>
                  <a:tcPr marL="7144" marR="0" marT="7144" marB="27432"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5-year</a:t>
                      </a:r>
                    </a:p>
                  </a:txBody>
                  <a:tcPr marL="7144" marR="0" marT="7144" marB="27432"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10-year</a:t>
                      </a:r>
                    </a:p>
                  </a:txBody>
                  <a:tcPr marL="7144" marR="0" marT="7144" marB="27432" anchor="b">
                    <a:lnL w="1270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dirty="0">
                          <a:solidFill>
                            <a:schemeClr val="tx1"/>
                          </a:solidFill>
                          <a:effectLst/>
                          <a:latin typeface="AvenirNext LT Com Regular" panose="020B0503020202020204" pitchFamily="34" charset="0"/>
                        </a:rPr>
                        <a:t>Lifetime</a:t>
                      </a:r>
                    </a:p>
                  </a:txBody>
                  <a:tcPr marL="0" marR="0" marT="7144" marB="27432" anchor="b">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860"/>
                        </a:lnSpc>
                      </a:pPr>
                      <a:r>
                        <a:rPr lang="en-US" sz="700" b="1" i="0" u="none" strike="noStrike" dirty="0">
                          <a:solidFill>
                            <a:schemeClr val="tx1"/>
                          </a:solidFill>
                          <a:effectLst/>
                          <a:latin typeface="AvenirNext LT Com Regular" panose="020B0503020202020204" pitchFamily="34" charset="0"/>
                        </a:rPr>
                        <a:t>Gross </a:t>
                      </a:r>
                    </a:p>
                  </a:txBody>
                  <a:tcPr marL="0" marR="0" marT="7144" marB="27432" anchor="b">
                    <a:lnL w="317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ap="flat" cmpd="sng" algn="ctr">
                      <a:solidFill>
                        <a:schemeClr val="bg1"/>
                      </a:solid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762552"/>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AMCAP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5/1/67</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dirty="0">
                          <a:solidFill>
                            <a:srgbClr val="000000"/>
                          </a:solidFill>
                          <a:effectLst/>
                          <a:latin typeface="AvenirNext LT Com Regular" panose="020B0503020202020204" pitchFamily="34" charset="0"/>
                        </a:rPr>
                        <a:t>15.36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9.20</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13.29</a:t>
                      </a:r>
                    </a:p>
                  </a:txBody>
                  <a:tcPr marL="9525" marR="261525" marT="9525" marB="0" anchor="ctr">
                    <a:lnL w="1270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11.87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0.44</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0.11</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0.00</a:t>
                      </a:r>
                    </a:p>
                  </a:txBody>
                  <a:tcPr marL="9525" marR="261525" marT="9525" marB="0" anchor="ctr">
                    <a:lnL w="635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Global Insight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4/1/11</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20.77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9.53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12.23</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10.08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0.90</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0.98</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10"/>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International Vantage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4/1/11</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13.55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6.54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9.53</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7.14</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0.65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1.65</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1.32</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EUPAC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4/16/84</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23.59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5.39</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9.80</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10.51</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1.46</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2.70</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93774645"/>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Growth Fund of America</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12/1/73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19.10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11.72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16.40</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14.14</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0.42</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New Economy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12/1/83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46.28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13.70</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17.14</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12.44</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0.25</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0.00</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249560117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New Perspective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3/13/73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15.67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8.53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13.89</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12.57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1.15</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New World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6/17/99</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29.59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6.70</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11.24</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8.88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0.68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1.16</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15163012"/>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SMALLCAP World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4/30/90</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24.79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2.76</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10.93</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9.90</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0.43</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0.77</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287749">
                <a:tc>
                  <a:txBody>
                    <a:bodyPr/>
                    <a:lstStyle/>
                    <a:p>
                      <a:pPr marL="0" marR="0" indent="0" algn="l" defTabSz="228600" eaLnBrk="1" fontAlgn="b" latinLnBrk="0" hangingPunct="1">
                        <a:lnSpc>
                          <a:spcPct val="10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Developing World Growth </a:t>
                      </a:r>
                      <a:b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b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2/3/14</a:t>
                      </a:r>
                    </a:p>
                  </a:txBody>
                  <a:tcPr marL="0" marR="0"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34.96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5.65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8.05</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6.03</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1.61</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1469023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Mutual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2/21/50</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16.76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11.07</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11.58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11.75</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1.66</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1.63</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4085430"/>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Capital World Growth 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3/26/93</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27.48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11.44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12.51</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11.11</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1.54</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51922532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Fundamental Investors</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8/1/78</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27.88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14.83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15.46</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13.12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0.93</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3499069"/>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International Growth 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10/1/08</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25.48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9.09</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10.06</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8.28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0.65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2.03</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2.01</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031874101"/>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Investment Company of America</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1/1/34</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19.59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14.69</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14.58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12.52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0.93</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1.00</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303828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Washington Mutual Investors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7/31/52</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15.56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12.54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13.58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12.20</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1.39</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57139682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Capital Income Builder</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7/30/87</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15.95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8.93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8.13</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9.17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2.96</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2.94</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8081755"/>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The Income Fund of America</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12/1/73</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13.11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8.26</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8.78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10.78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3.41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3.68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67960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Balanced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dirty="0">
                          <a:solidFill>
                            <a:srgbClr val="000000"/>
                          </a:solidFill>
                          <a:effectLst/>
                          <a:latin typeface="AvenirNext LT Com Regular" panose="020B0503020202020204" pitchFamily="34" charset="0"/>
                        </a:rPr>
                        <a:t>7/26/75</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20.89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9.94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10.55</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10.84</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0.35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2.41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489495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dirty="0">
                          <a:ln>
                            <a:noFill/>
                          </a:ln>
                          <a:solidFill>
                            <a:srgbClr val="000000"/>
                          </a:solidFill>
                          <a:effectLst/>
                          <a:uFillTx/>
                          <a:latin typeface="AvenirNext LT Com Regular" panose="020B0503020202020204" pitchFamily="34" charset="0"/>
                          <a:ea typeface="+mn-ea"/>
                          <a:cs typeface="+mn-cs"/>
                          <a:sym typeface="Avenir Next LT Com Regular"/>
                        </a:rPr>
                        <a:t>American Funds Global Balanced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dirty="0">
                          <a:solidFill>
                            <a:srgbClr val="000000"/>
                          </a:solidFill>
                          <a:effectLst/>
                          <a:latin typeface="AvenirNext LT Com Regular" panose="020B0503020202020204" pitchFamily="34" charset="0"/>
                        </a:rPr>
                        <a:t>2/1/11</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13.39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6.03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7.15</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6.87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2.50</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dirty="0">
                          <a:solidFill>
                            <a:srgbClr val="000000"/>
                          </a:solidFill>
                          <a:effectLst/>
                          <a:latin typeface="AvenirNext LT Com Regular" panose="020B0503020202020204" pitchFamily="34" charset="0"/>
                        </a:rPr>
                        <a:t>2.23</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11800625"/>
                  </a:ext>
                </a:extLst>
              </a:tr>
            </a:tbl>
          </a:graphicData>
        </a:graphic>
      </p:graphicFrame>
      <p:sp>
        <p:nvSpPr>
          <p:cNvPr id="6" name="Slide Number Placeholder 5">
            <a:extLst>
              <a:ext uri="{FF2B5EF4-FFF2-40B4-BE49-F238E27FC236}">
                <a16:creationId xmlns:a16="http://schemas.microsoft.com/office/drawing/2014/main" id="{C4067078-6AAE-4576-426D-729C6E5DB80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40</a:t>
            </a:fld>
            <a:endParaRPr lang="en-MX" dirty="0"/>
          </a:p>
        </p:txBody>
      </p:sp>
      <p:sp>
        <p:nvSpPr>
          <p:cNvPr id="2" name="Footer Placeholder 4">
            <a:extLst>
              <a:ext uri="{FF2B5EF4-FFF2-40B4-BE49-F238E27FC236}">
                <a16:creationId xmlns:a16="http://schemas.microsoft.com/office/drawing/2014/main" id="{87AA5D3F-3D0E-F10A-BAD0-673E66099592}"/>
              </a:ext>
            </a:extLst>
          </p:cNvPr>
          <p:cNvSpPr txBox="1">
            <a:spLocks/>
          </p:cNvSpPr>
          <p:nvPr/>
        </p:nvSpPr>
        <p:spPr>
          <a:xfrm>
            <a:off x="438482" y="6062277"/>
            <a:ext cx="8351041"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pc="-10" dirty="0"/>
              <a:t>Investment results assume all distributions are reinvested and reflect applicable fees and expenses. Expense ratios are as of each fund’s prospectus available at the time of publication. When applicable, results reflect fee waivers and/or expense reimbursements, without which they would have been lower. Please refer to </a:t>
            </a:r>
            <a:r>
              <a:rPr lang="en-US" spc="-10" dirty="0">
                <a:hlinkClick r:id="rId3"/>
              </a:rPr>
              <a:t>capitalgroup.com</a:t>
            </a:r>
            <a:r>
              <a:rPr lang="en-US" spc="-10" dirty="0"/>
              <a:t> for more information. Class F-2 shares were first offered on August 1, 2008. Class F-2 share results prior to the date of first sale are hypothetical based on the results of the original share class of the fund without a sales charge, adjusted for typical estimated expenses. Results for certain funds with an inception date after August 1, 2008, also include hypothetical returns because those funds’ Class F-2 shares sold after the funds’ date of first offering. Please refer to </a:t>
            </a:r>
            <a:r>
              <a:rPr lang="en-US" spc="-10" dirty="0">
                <a:hlinkClick r:id="rId3"/>
              </a:rPr>
              <a:t>capitalgroup.com</a:t>
            </a:r>
            <a:r>
              <a:rPr lang="en-US" spc="-10" dirty="0"/>
              <a:t> for more information on specific expense adjustments and the actual dates of first sale.</a:t>
            </a:r>
          </a:p>
        </p:txBody>
      </p:sp>
    </p:spTree>
    <p:extLst>
      <p:ext uri="{BB962C8B-B14F-4D97-AF65-F5344CB8AC3E}">
        <p14:creationId xmlns:p14="http://schemas.microsoft.com/office/powerpoint/2010/main" val="200672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F3A71-2B88-6EEA-CC49-3DE77C8DF5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9650EE-19AA-144E-84D6-48DDAEC4767C}"/>
              </a:ext>
            </a:extLst>
          </p:cNvPr>
          <p:cNvSpPr>
            <a:spLocks noGrp="1"/>
          </p:cNvSpPr>
          <p:nvPr>
            <p:ph type="title"/>
          </p:nvPr>
        </p:nvSpPr>
        <p:spPr/>
        <p:txBody>
          <a:bodyPr/>
          <a:lstStyle/>
          <a:p>
            <a:r>
              <a:rPr lang="en-US" dirty="0"/>
              <a:t>Index results</a:t>
            </a:r>
            <a:endParaRPr lang="en-MX" dirty="0"/>
          </a:p>
        </p:txBody>
      </p:sp>
      <p:graphicFrame>
        <p:nvGraphicFramePr>
          <p:cNvPr id="2" name="Table 1">
            <a:extLst>
              <a:ext uri="{FF2B5EF4-FFF2-40B4-BE49-F238E27FC236}">
                <a16:creationId xmlns:a16="http://schemas.microsoft.com/office/drawing/2014/main" id="{949FC438-85CC-ABC7-03C7-1DFEC6F5BF41}"/>
              </a:ext>
            </a:extLst>
          </p:cNvPr>
          <p:cNvGraphicFramePr>
            <a:graphicFrameLocks noGrp="1"/>
          </p:cNvGraphicFramePr>
          <p:nvPr>
            <p:extLst>
              <p:ext uri="{D42A27DB-BD31-4B8C-83A1-F6EECF244321}">
                <p14:modId xmlns:p14="http://schemas.microsoft.com/office/powerpoint/2010/main" val="1675233553"/>
              </p:ext>
            </p:extLst>
          </p:nvPr>
        </p:nvGraphicFramePr>
        <p:xfrm>
          <a:off x="428624" y="1004664"/>
          <a:ext cx="8243318" cy="4769337"/>
        </p:xfrm>
        <a:graphic>
          <a:graphicData uri="http://schemas.openxmlformats.org/drawingml/2006/table">
            <a:tbl>
              <a:tblPr firstRow="1" firstCol="1"/>
              <a:tblGrid>
                <a:gridCol w="3906917">
                  <a:extLst>
                    <a:ext uri="{9D8B030D-6E8A-4147-A177-3AD203B41FA5}">
                      <a16:colId xmlns:a16="http://schemas.microsoft.com/office/drawing/2014/main" val="20000"/>
                    </a:ext>
                  </a:extLst>
                </a:gridCol>
                <a:gridCol w="1445467">
                  <a:extLst>
                    <a:ext uri="{9D8B030D-6E8A-4147-A177-3AD203B41FA5}">
                      <a16:colId xmlns:a16="http://schemas.microsoft.com/office/drawing/2014/main" val="20001"/>
                    </a:ext>
                  </a:extLst>
                </a:gridCol>
                <a:gridCol w="1445467">
                  <a:extLst>
                    <a:ext uri="{9D8B030D-6E8A-4147-A177-3AD203B41FA5}">
                      <a16:colId xmlns:a16="http://schemas.microsoft.com/office/drawing/2014/main" val="20002"/>
                    </a:ext>
                  </a:extLst>
                </a:gridCol>
                <a:gridCol w="1445467">
                  <a:extLst>
                    <a:ext uri="{9D8B030D-6E8A-4147-A177-3AD203B41FA5}">
                      <a16:colId xmlns:a16="http://schemas.microsoft.com/office/drawing/2014/main" val="20003"/>
                    </a:ext>
                  </a:extLst>
                </a:gridCol>
              </a:tblGrid>
              <a:tr h="253929">
                <a:tc rowSpan="2">
                  <a:txBody>
                    <a:bodyPr/>
                    <a:lstStyle/>
                    <a:p>
                      <a:pPr marL="0" marR="0" indent="0" algn="l" defTabSz="228600" eaLnBrk="1" fontAlgn="b" latinLnBrk="0" hangingPunct="1">
                        <a:lnSpc>
                          <a:spcPts val="1300"/>
                        </a:lnSpc>
                        <a:spcBef>
                          <a:spcPts val="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Returns as</a:t>
                      </a:r>
                      <a:r>
                        <a:rPr lang="en-US" sz="800" b="1" i="0" u="none" strike="noStrike" baseline="0" dirty="0">
                          <a:solidFill>
                            <a:schemeClr val="tx1"/>
                          </a:solidFill>
                          <a:effectLst/>
                          <a:latin typeface="AvenirNext LT Com Regular" panose="020B0503020202020204" pitchFamily="34" charset="0"/>
                        </a:rPr>
                        <a:t> of </a:t>
                      </a:r>
                      <a:r>
                        <a:rPr lang="en-US" sz="800" b="1" i="0" u="none" strike="noStrike" dirty="0">
                          <a:solidFill>
                            <a:schemeClr val="tx1"/>
                          </a:solidFill>
                          <a:effectLst/>
                          <a:latin typeface="AvenirNext LT Com Regular" panose="020B0503020202020204" pitchFamily="34" charset="0"/>
                        </a:rPr>
                        <a:t>6/30/26</a:t>
                      </a:r>
                    </a:p>
                  </a:txBody>
                  <a:tcPr marL="7144" marR="7144" marT="7144"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1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Cumulative total return (%)</a:t>
                      </a:r>
                    </a:p>
                  </a:txBody>
                  <a:tcPr marL="7144"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800" b="1" i="0" u="none" strike="noStrike" dirty="0">
                          <a:solidFill>
                            <a:schemeClr val="tx1"/>
                          </a:solidFill>
                          <a:effectLst/>
                          <a:latin typeface="AvenirNext LT Com Regular" panose="020B0503020202020204" pitchFamily="34" charset="0"/>
                        </a:rPr>
                        <a:t>Average annual total return (%)</a:t>
                      </a:r>
                    </a:p>
                  </a:txBody>
                  <a:tcPr marL="7144"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725444"/>
                  </a:ext>
                </a:extLst>
              </a:tr>
              <a:tr h="231408">
                <a:tc vMerge="1">
                  <a:txBody>
                    <a:bodyPr/>
                    <a:lstStyle/>
                    <a:p>
                      <a:endParaRPr/>
                    </a:p>
                  </a:txBody>
                  <a:tcPr marL="45720" marR="9525" marT="9525" marB="36576" anchor="b">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1-year</a:t>
                      </a:r>
                    </a:p>
                  </a:txBody>
                  <a:tcPr marL="7144" marR="0" marT="7144" marB="27432" anchor="b">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5-year</a:t>
                      </a:r>
                    </a:p>
                  </a:txBody>
                  <a:tcPr marL="7144" marR="0" marT="7144" marB="27432" anchor="b">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dirty="0">
                          <a:solidFill>
                            <a:schemeClr val="tx1"/>
                          </a:solidFill>
                          <a:effectLst/>
                          <a:latin typeface="AvenirNext LT Com Regular" panose="020B0503020202020204" pitchFamily="34" charset="0"/>
                        </a:rPr>
                        <a:t>10-year</a:t>
                      </a:r>
                    </a:p>
                  </a:txBody>
                  <a:tcPr marL="7144" marR="0" marT="7144"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762552"/>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Global Balanced Historical Benchmarks Index</a:t>
                      </a:r>
                    </a:p>
                  </a:txBody>
                  <a:tcPr marL="34290" marR="7144" marT="7144" marB="0" anchor="ctr">
                    <a:lnL w="12700" cmpd="sng">
                      <a:noFill/>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15.25</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5.80</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7.78</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60%/40% S&amp;P 500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14.76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8.10</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9.98</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001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65%/35% S&amp;P 500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15.69</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8.77</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10.68</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214096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70%/30% MSCI All Country World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17.55</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7.75</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9.50</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229109302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Index </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12.78</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Index ex USA</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021550176"/>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Small Cap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28.82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7.42</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10.73</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362431"/>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EAFE (Europe, Australasia, Far East)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20.23</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9.05</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9.66</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923927538"/>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Emerging Markets Index </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43.51</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7.20</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10.07</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613843"/>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World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21.34</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11.47</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13.14</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389236711"/>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S&amp;P 500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22.32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13.41</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15.51</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8020474"/>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EUPAC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46334307"/>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New Geography/New World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37.67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13.39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14.00</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583824"/>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New Perspective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12.78</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961667123"/>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SMALLCAP World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28.82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7.42</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10.73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996184"/>
                  </a:ext>
                </a:extLst>
              </a:tr>
              <a:tr h="252000">
                <a:tc>
                  <a:txBody>
                    <a:bodyPr/>
                    <a:lstStyle/>
                    <a:p>
                      <a:pPr marL="0" marR="0" lvl="0" indent="0" algn="l" defTabSz="228600" eaLnBrk="1" fontAlgn="b" latinLnBrk="0" hangingPunct="1">
                        <a:lnSpc>
                          <a:spcPct val="110000"/>
                        </a:lnSpc>
                        <a:spcBef>
                          <a:spcPts val="600"/>
                        </a:spcBef>
                        <a:spcAft>
                          <a:spcPts val="0"/>
                        </a:spcAft>
                        <a:buClrTx/>
                        <a:buSzTx/>
                        <a:buFontTx/>
                        <a:buNone/>
                        <a:tabLst/>
                        <a:defRPr/>
                      </a:pPr>
                      <a:r>
                        <a:rPr lang="en-US" sz="800" b="1" i="0" u="none" strike="noStrike">
                          <a:solidFill>
                            <a:srgbClr val="000000"/>
                          </a:solidFill>
                          <a:effectLst/>
                          <a:latin typeface="AvenirNext LT Com Regular" panose="020B0503020202020204" pitchFamily="34" charset="0"/>
                        </a:rPr>
                        <a:t>Capital World Growth and Income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12.78</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97380330"/>
                  </a:ext>
                </a:extLst>
              </a:tr>
              <a:tr h="252000">
                <a:tc>
                  <a:txBody>
                    <a:bodyPr/>
                    <a:lstStyle/>
                    <a:p>
                      <a:pPr algn="l" fontAlgn="b"/>
                      <a:r>
                        <a:rPr lang="en-US" sz="800" b="1" i="0" u="none" strike="noStrike" dirty="0">
                          <a:solidFill>
                            <a:srgbClr val="000000"/>
                          </a:solidFill>
                          <a:effectLst/>
                          <a:latin typeface="AvenirNext LT Com Regular" panose="020B0503020202020204" pitchFamily="34" charset="0"/>
                        </a:rPr>
                        <a:t>International Growth and Income Fund Historical Benchmarks Index </a:t>
                      </a:r>
                    </a:p>
                  </a:txBody>
                  <a:tcPr marL="34290" marR="7144" marT="7144" marB="0" anchor="ctr">
                    <a:lnL w="12700" cmpd="sng">
                      <a:noFill/>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dirty="0">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2954514"/>
                  </a:ext>
                </a:extLst>
              </a:tr>
            </a:tbl>
          </a:graphicData>
        </a:graphic>
      </p:graphicFrame>
      <p:sp>
        <p:nvSpPr>
          <p:cNvPr id="6" name="Slide Number Placeholder 5">
            <a:extLst>
              <a:ext uri="{FF2B5EF4-FFF2-40B4-BE49-F238E27FC236}">
                <a16:creationId xmlns:a16="http://schemas.microsoft.com/office/drawing/2014/main" id="{52420DAF-55C0-601F-6801-4570BBA7D9F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41</a:t>
            </a:fld>
            <a:endParaRPr lang="en-MX" dirty="0"/>
          </a:p>
        </p:txBody>
      </p:sp>
      <p:sp>
        <p:nvSpPr>
          <p:cNvPr id="3" name="Footer Placeholder 4">
            <a:extLst>
              <a:ext uri="{FF2B5EF4-FFF2-40B4-BE49-F238E27FC236}">
                <a16:creationId xmlns:a16="http://schemas.microsoft.com/office/drawing/2014/main" id="{E48B4CF1-D990-06EF-DB9E-A65E160AD36E}"/>
              </a:ext>
            </a:extLst>
          </p:cNvPr>
          <p:cNvSpPr txBox="1">
            <a:spLocks/>
          </p:cNvSpPr>
          <p:nvPr/>
        </p:nvSpPr>
        <p:spPr>
          <a:xfrm>
            <a:off x="438482" y="6062277"/>
            <a:ext cx="8351041"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Investment results assume all distributions are reinvested. The indexes are unmanaged and, therefore, have no expenses. Investors cannot invest directly in an index. </a:t>
            </a:r>
          </a:p>
          <a:p>
            <a:r>
              <a:rPr lang="en-US" dirty="0"/>
              <a:t>Past results are not predictive of results in future periods.</a:t>
            </a:r>
          </a:p>
        </p:txBody>
      </p:sp>
    </p:spTree>
    <p:extLst>
      <p:ext uri="{BB962C8B-B14F-4D97-AF65-F5344CB8AC3E}">
        <p14:creationId xmlns:p14="http://schemas.microsoft.com/office/powerpoint/2010/main" val="224419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FCA79E6-AAE0-980A-045C-A5B0E3FE0DF4}"/>
              </a:ext>
            </a:extLst>
          </p:cNvPr>
          <p:cNvSpPr>
            <a:spLocks noGrp="1"/>
          </p:cNvSpPr>
          <p:nvPr>
            <p:ph type="title"/>
          </p:nvPr>
        </p:nvSpPr>
        <p:spPr/>
        <p:txBody>
          <a:bodyPr/>
          <a:lstStyle/>
          <a:p>
            <a:r>
              <a:rPr lang="en-US" dirty="0">
                <a:latin typeface="AvenirNext LT Com Regular" panose="020B0503020202020204" pitchFamily="34" charset="0"/>
              </a:rPr>
              <a:t>Glossary</a:t>
            </a:r>
          </a:p>
        </p:txBody>
      </p:sp>
      <p:sp>
        <p:nvSpPr>
          <p:cNvPr id="8" name="TextBox 7">
            <a:extLst>
              <a:ext uri="{FF2B5EF4-FFF2-40B4-BE49-F238E27FC236}">
                <a16:creationId xmlns:a16="http://schemas.microsoft.com/office/drawing/2014/main" id="{1DCF218C-A620-5018-2F56-DF45424D7E6F}"/>
              </a:ext>
            </a:extLst>
          </p:cNvPr>
          <p:cNvSpPr txBox="1"/>
          <p:nvPr/>
        </p:nvSpPr>
        <p:spPr>
          <a:xfrm>
            <a:off x="428625" y="990600"/>
            <a:ext cx="4029075" cy="5078313"/>
          </a:xfrm>
          <a:prstGeom prst="rect">
            <a:avLst/>
          </a:prstGeom>
          <a:ln w="12700">
            <a:miter lim="400000"/>
          </a:ln>
        </p:spPr>
        <p:txBody>
          <a:bodyPr wrap="square" lIns="0" tIns="0" rIns="0" bIns="0" rtlCol="0">
            <a:spAutoFit/>
          </a:bodyPr>
          <a:lstStyle/>
          <a:p>
            <a:pPr algn="l">
              <a:lnSpc>
                <a:spcPts val="860"/>
              </a:lnSpc>
            </a:pPr>
            <a:r>
              <a:rPr lang="en-US" sz="800" b="1" spc="-20" dirty="0">
                <a:latin typeface="AvenirNext LT Com Regular" panose="020B0503020202020204" pitchFamily="34" charset="0"/>
              </a:rPr>
              <a:t>1970s stagflation</a:t>
            </a:r>
          </a:p>
          <a:p>
            <a:pPr algn="l">
              <a:lnSpc>
                <a:spcPts val="860"/>
              </a:lnSpc>
            </a:pPr>
            <a:r>
              <a:rPr lang="en-US" sz="800" spc="-20" dirty="0">
                <a:latin typeface="AvenirNext LT Com Regular" panose="020B0503020202020204" pitchFamily="34" charset="0"/>
              </a:rPr>
              <a:t>A period in the U.S. marked by high inflation, slow economic growth and high unemployment. It was unusual because inflation typically occurs during strong growth, not stagnation.</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Buyback</a:t>
            </a:r>
          </a:p>
          <a:p>
            <a:pPr algn="l">
              <a:lnSpc>
                <a:spcPts val="860"/>
              </a:lnSpc>
            </a:pPr>
            <a:r>
              <a:rPr lang="en-US" sz="800" spc="-20" dirty="0">
                <a:latin typeface="AvenirNext LT Com Regular" panose="020B0503020202020204" pitchFamily="34" charset="0"/>
              </a:rPr>
              <a:t>When a company purchases its own shares from the market, reducing the number of shares available. This can increase earnings per share and often signals confidence in the company’s future.</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Capital expenditure (capex)</a:t>
            </a:r>
          </a:p>
          <a:p>
            <a:pPr algn="l">
              <a:lnSpc>
                <a:spcPts val="860"/>
              </a:lnSpc>
            </a:pPr>
            <a:r>
              <a:rPr lang="en-US" sz="800" spc="-20" dirty="0">
                <a:latin typeface="AvenirNext LT Com Regular" panose="020B0503020202020204" pitchFamily="34" charset="0"/>
              </a:rPr>
              <a:t>The costs associated with acquiring or improving the property and equipment needed to run a business. Capex can include the costs of buying land, machinery, minerals and more.</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Consensus earnings</a:t>
            </a:r>
          </a:p>
          <a:p>
            <a:pPr algn="l">
              <a:lnSpc>
                <a:spcPts val="860"/>
              </a:lnSpc>
            </a:pPr>
            <a:r>
              <a:rPr lang="en-US" sz="800" spc="-20" dirty="0">
                <a:latin typeface="AvenirNext LT Com Regular" panose="020B0503020202020204" pitchFamily="34" charset="0"/>
              </a:rPr>
              <a:t>The average earnings forecast for a company, based on estimates from multiple financial analysts. It’s used to gauge market expectations and can influence stock prices if actual earnings differ from the consensus.</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Dividends</a:t>
            </a:r>
          </a:p>
          <a:p>
            <a:pPr algn="l">
              <a:lnSpc>
                <a:spcPts val="860"/>
              </a:lnSpc>
            </a:pPr>
            <a:r>
              <a:rPr lang="en-US" sz="800" spc="-20" dirty="0">
                <a:latin typeface="AvenirNext LT Com Regular" panose="020B0503020202020204" pitchFamily="34" charset="0"/>
              </a:rPr>
              <a:t>Companies may choose to distribute capital to investors in the form of dividends. These dividends are typically paid out in cash and it’s common for payments to occur on quarterly schedules, but companies are not legally obligated to issue dividends or adhere to a schedule until they officially announce the dividend.</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Dividends per share</a:t>
            </a:r>
          </a:p>
          <a:p>
            <a:pPr algn="l">
              <a:lnSpc>
                <a:spcPts val="860"/>
              </a:lnSpc>
            </a:pPr>
            <a:r>
              <a:rPr lang="en-US" sz="800" spc="-20" dirty="0">
                <a:latin typeface="AvenirNext LT Com Regular" panose="020B0503020202020204" pitchFamily="34" charset="0"/>
              </a:rPr>
              <a:t>The total amount of dividends paid out by a company divided by the number of shares outstanding. It shows how much income each share generates for investors.</a:t>
            </a:r>
          </a:p>
          <a:p>
            <a:pPr algn="l">
              <a:lnSpc>
                <a:spcPts val="860"/>
              </a:lnSpc>
            </a:pPr>
            <a:endParaRPr lang="en-US" sz="800"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Dividend return</a:t>
            </a:r>
          </a:p>
          <a:p>
            <a:pPr>
              <a:lnSpc>
                <a:spcPts val="860"/>
              </a:lnSpc>
            </a:pPr>
            <a:r>
              <a:rPr lang="en-US" sz="800" spc="-20" dirty="0">
                <a:latin typeface="AvenirNext LT Com Regular" panose="020B0503020202020204" pitchFamily="34" charset="0"/>
              </a:rPr>
              <a:t>The portion of an investment’s return that comes specifically from dividend payments. It’s a measure of income generated, separate from any changes in the stock’s price.</a:t>
            </a:r>
          </a:p>
          <a:p>
            <a:pPr>
              <a:lnSpc>
                <a:spcPts val="860"/>
              </a:lnSpc>
            </a:pPr>
            <a:r>
              <a:rPr lang="en-US" sz="800" spc="-20" dirty="0">
                <a:latin typeface="AvenirNext LT Com Regular" panose="020B0503020202020204" pitchFamily="34" charset="0"/>
              </a:rPr>
              <a:t>as a percentage and helps investors compare income potential across different stocks.</a:t>
            </a:r>
          </a:p>
          <a:p>
            <a:pPr>
              <a:lnSpc>
                <a:spcPts val="860"/>
              </a:lnSpc>
            </a:pPr>
            <a:endParaRPr lang="en-US" sz="800"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Dividend yield</a:t>
            </a:r>
          </a:p>
          <a:p>
            <a:pPr>
              <a:lnSpc>
                <a:spcPts val="860"/>
              </a:lnSpc>
            </a:pPr>
            <a:r>
              <a:rPr lang="en-US" sz="800" spc="-20" dirty="0">
                <a:latin typeface="AvenirNext LT Com Regular" panose="020B0503020202020204" pitchFamily="34" charset="0"/>
              </a:rPr>
              <a:t>A financial ratio that shows how much a company pays out in dividends each year, relative to its stock price. It’s expressed </a:t>
            </a:r>
          </a:p>
          <a:p>
            <a:pPr>
              <a:lnSpc>
                <a:spcPts val="860"/>
              </a:lnSpc>
            </a:pPr>
            <a:endParaRPr lang="en-US" sz="800" b="1"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Dot-com bubble</a:t>
            </a:r>
          </a:p>
          <a:p>
            <a:pPr>
              <a:lnSpc>
                <a:spcPts val="860"/>
              </a:lnSpc>
            </a:pPr>
            <a:r>
              <a:rPr lang="en-US" sz="800" spc="-20" dirty="0">
                <a:latin typeface="AvenirNext LT Com Regular" panose="020B0503020202020204" pitchFamily="34" charset="0"/>
              </a:rPr>
              <a:t>The dot-com bubble (aka "the tech bubble") was a period of U.S. stock market exuberance in the late 1990s and subsequent downturn in the early 2000s. Much of the buying frenzy focused on technology stocks and their involvement in the nascent commercial internet. The bubble burst in 2000 and troughed in late 2002.</a:t>
            </a:r>
          </a:p>
          <a:p>
            <a:pPr>
              <a:lnSpc>
                <a:spcPts val="860"/>
              </a:lnSpc>
            </a:pPr>
            <a:endParaRPr lang="en-US" sz="800" spc="-20" dirty="0">
              <a:latin typeface="AvenirNext LT Com Regular" panose="020B0503020202020204" pitchFamily="34" charset="0"/>
            </a:endParaRPr>
          </a:p>
        </p:txBody>
      </p:sp>
      <p:sp>
        <p:nvSpPr>
          <p:cNvPr id="3" name="TextBox 2">
            <a:extLst>
              <a:ext uri="{FF2B5EF4-FFF2-40B4-BE49-F238E27FC236}">
                <a16:creationId xmlns:a16="http://schemas.microsoft.com/office/drawing/2014/main" id="{4521D041-7245-85DA-24F3-C8DF4F4E14EE}"/>
              </a:ext>
            </a:extLst>
          </p:cNvPr>
          <p:cNvSpPr txBox="1"/>
          <p:nvPr/>
        </p:nvSpPr>
        <p:spPr>
          <a:xfrm>
            <a:off x="4686302" y="990600"/>
            <a:ext cx="4029075" cy="4950073"/>
          </a:xfrm>
          <a:prstGeom prst="rect">
            <a:avLst/>
          </a:prstGeom>
          <a:ln w="12700">
            <a:miter lim="400000"/>
          </a:ln>
        </p:spPr>
        <p:txBody>
          <a:bodyPr wrap="square" lIns="0" tIns="0" rIns="0" bIns="0" rtlCol="0">
            <a:spAutoFit/>
          </a:bodyPr>
          <a:lstStyle/>
          <a:p>
            <a:pPr algn="l">
              <a:lnSpc>
                <a:spcPts val="860"/>
              </a:lnSpc>
            </a:pPr>
            <a:r>
              <a:rPr lang="en-US" sz="800" b="1" spc="-20" dirty="0">
                <a:latin typeface="AvenirNext LT Com Regular" panose="020B0503020202020204" pitchFamily="34" charset="0"/>
              </a:rPr>
              <a:t>Earnings per share</a:t>
            </a:r>
          </a:p>
          <a:p>
            <a:pPr algn="l">
              <a:lnSpc>
                <a:spcPts val="860"/>
              </a:lnSpc>
            </a:pPr>
            <a:r>
              <a:rPr lang="en-US" sz="800" spc="-20" dirty="0">
                <a:latin typeface="AvenirNext LT Com Regular" panose="020B0503020202020204" pitchFamily="34" charset="0"/>
              </a:rPr>
              <a:t>Earnings per share is the measure of a company’s profitability, and it’s commonly used in fundamental analysis. It is calculated by dividing a company’s net earnings (“profits”) by the total number of outstanding stock shares.</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Emerging markets</a:t>
            </a:r>
          </a:p>
          <a:p>
            <a:pPr algn="l">
              <a:lnSpc>
                <a:spcPts val="860"/>
              </a:lnSpc>
            </a:pPr>
            <a:r>
              <a:rPr lang="en-US" sz="800" spc="-20" dirty="0">
                <a:latin typeface="AvenirNext LT Com Regular" panose="020B0503020202020204" pitchFamily="34" charset="0"/>
              </a:rPr>
              <a:t>Countries with growing economies that show the potential for someday becoming developed markets. Compared to developed markets, emerging markets typically have lower levels of income, a smaller impact on the global economy, less diverse exports and less stable financial markets.</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Free cash flow (FCF)</a:t>
            </a:r>
          </a:p>
          <a:p>
            <a:pPr algn="l">
              <a:lnSpc>
                <a:spcPts val="860"/>
              </a:lnSpc>
            </a:pPr>
            <a:r>
              <a:rPr lang="en-US" sz="800" spc="-20" dirty="0">
                <a:latin typeface="AvenirNext LT Com Regular" panose="020B0503020202020204" pitchFamily="34" charset="0"/>
              </a:rPr>
              <a:t>The cash a business generates after covering its operating expenses and capital expenditures, representing the money available for debt repayment, dividends or reinvestment. </a:t>
            </a:r>
          </a:p>
          <a:p>
            <a:pPr algn="l">
              <a:lnSpc>
                <a:spcPts val="860"/>
              </a:lnSpc>
            </a:pPr>
            <a:endParaRPr lang="en-US" sz="800" b="1"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Global financial crisis (GFC)</a:t>
            </a:r>
          </a:p>
          <a:p>
            <a:pPr algn="l">
              <a:lnSpc>
                <a:spcPts val="860"/>
              </a:lnSpc>
            </a:pPr>
            <a:r>
              <a:rPr lang="en-US" sz="800" spc="-20" dirty="0">
                <a:latin typeface="AvenirNext LT Com Regular" panose="020B0503020202020204" pitchFamily="34" charset="0"/>
              </a:rPr>
              <a:t>A worldwide economic crisis from 2007 to 2009, triggered by the collapse of the U.S. housing market and spreading through global financial systems. </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err="1">
                <a:latin typeface="AvenirNext LT Com Regular" panose="020B0503020202020204" pitchFamily="34" charset="0"/>
              </a:rPr>
              <a:t>Hyperscaler</a:t>
            </a:r>
            <a:endParaRPr lang="en-US" sz="800" b="1" spc="-20" dirty="0">
              <a:latin typeface="AvenirNext LT Com Regular" panose="020B0503020202020204" pitchFamily="34" charset="0"/>
            </a:endParaRPr>
          </a:p>
          <a:p>
            <a:pPr algn="l">
              <a:lnSpc>
                <a:spcPts val="860"/>
              </a:lnSpc>
            </a:pPr>
            <a:r>
              <a:rPr lang="en-US" sz="800" spc="-20" dirty="0">
                <a:latin typeface="AvenirNext LT Com Regular" panose="020B0503020202020204" pitchFamily="34" charset="0"/>
              </a:rPr>
              <a:t>A large-scale data center operator that delivers massive computing, storage and networking resources to support extremely demanding workloads.</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Forward P/E</a:t>
            </a:r>
          </a:p>
          <a:p>
            <a:pPr algn="l">
              <a:lnSpc>
                <a:spcPts val="860"/>
              </a:lnSpc>
            </a:pPr>
            <a:r>
              <a:rPr lang="en-US" sz="800" spc="-20" dirty="0">
                <a:latin typeface="AvenirNext LT Com Regular" panose="020B0503020202020204" pitchFamily="34" charset="0"/>
              </a:rPr>
              <a:t>A valuation ratio that uses projected future earnings instead of past earnings to assess a stock’s price. It helps investors evaluate whether a stock is priced fairly based on expected performance.</a:t>
            </a:r>
          </a:p>
          <a:p>
            <a:pPr algn="l">
              <a:lnSpc>
                <a:spcPts val="860"/>
              </a:lnSpc>
            </a:pPr>
            <a:endParaRPr lang="en-US" sz="800" spc="-20" dirty="0">
              <a:latin typeface="AvenirNext LT Com Regular" panose="020B0503020202020204" pitchFamily="34" charset="0"/>
            </a:endParaRPr>
          </a:p>
          <a:p>
            <a:pPr algn="l">
              <a:lnSpc>
                <a:spcPts val="860"/>
              </a:lnSpc>
            </a:pPr>
            <a:r>
              <a:rPr lang="en-US" sz="800" b="1" spc="-20" dirty="0">
                <a:latin typeface="AvenirNext LT Com Regular" panose="020B0503020202020204" pitchFamily="34" charset="0"/>
              </a:rPr>
              <a:t>GDP (gross domestic product)</a:t>
            </a:r>
          </a:p>
          <a:p>
            <a:pPr algn="l">
              <a:lnSpc>
                <a:spcPts val="860"/>
              </a:lnSpc>
            </a:pPr>
            <a:r>
              <a:rPr lang="en-US" sz="800" spc="-20" dirty="0">
                <a:latin typeface="AvenirNext LT Com Regular" panose="020B0503020202020204" pitchFamily="34" charset="0"/>
              </a:rPr>
              <a:t>The total value of all goods and services produced within a country over a specific period. It’s a key indicator of economic health and growth.</a:t>
            </a:r>
          </a:p>
          <a:p>
            <a:pPr algn="l">
              <a:lnSpc>
                <a:spcPts val="860"/>
              </a:lnSpc>
            </a:pPr>
            <a:endParaRPr lang="en-US" sz="800" spc="-20" dirty="0">
              <a:latin typeface="AvenirNext LT Com Regular" panose="020B0503020202020204" pitchFamily="34" charset="0"/>
            </a:endParaRPr>
          </a:p>
          <a:p>
            <a:pPr>
              <a:lnSpc>
                <a:spcPts val="860"/>
              </a:lnSpc>
            </a:pPr>
            <a:r>
              <a:rPr lang="en-US" sz="800" b="1" spc="-20" dirty="0">
                <a:latin typeface="AvenirNext LT Com Regular" panose="020B0503020202020204" pitchFamily="34" charset="0"/>
              </a:rPr>
              <a:t>Market capitalization</a:t>
            </a:r>
          </a:p>
          <a:p>
            <a:pPr>
              <a:lnSpc>
                <a:spcPts val="860"/>
              </a:lnSpc>
            </a:pPr>
            <a:r>
              <a:rPr lang="en-US" sz="800" spc="-20" dirty="0">
                <a:latin typeface="AvenirNext LT Com Regular" panose="020B0503020202020204" pitchFamily="34" charset="0"/>
              </a:rPr>
              <a:t>The total value of a company’s shares traded on the stock market. It’s calculated by multiplying the current share price by the number of shares outstanding, and it helps investors understand the company’s size and market presence.</a:t>
            </a:r>
            <a:br>
              <a:rPr lang="en-US" sz="800" spc="-10" dirty="0">
                <a:latin typeface="AvenirNext LT Com Regular" panose="020B0503020202020204" pitchFamily="34" charset="0"/>
              </a:rPr>
            </a:br>
            <a:br>
              <a:rPr lang="en-US" sz="800" b="1" spc="-10" dirty="0">
                <a:latin typeface="AvenirNext LT Com Regular" panose="020B0503020202020204" pitchFamily="34" charset="0"/>
              </a:rPr>
            </a:br>
            <a:r>
              <a:rPr lang="en-US" sz="800" b="1" spc="-10" dirty="0">
                <a:latin typeface="AvenirNext LT Com Regular" panose="020B0503020202020204" pitchFamily="34" charset="0"/>
              </a:rPr>
              <a:t>Multiple</a:t>
            </a:r>
          </a:p>
          <a:p>
            <a:pPr>
              <a:lnSpc>
                <a:spcPts val="860"/>
              </a:lnSpc>
            </a:pPr>
            <a:r>
              <a:rPr lang="en-US" sz="800" spc="-10" dirty="0">
                <a:latin typeface="AvenirNext LT Com Regular" panose="020B0503020202020204" pitchFamily="34" charset="0"/>
              </a:rPr>
              <a:t>A way to assess how a company is doing by dividing one variable by another. In this presentation, the multiple is measured by the P/E or price-to-earnings ratio.</a:t>
            </a:r>
          </a:p>
          <a:p>
            <a:pPr algn="l">
              <a:lnSpc>
                <a:spcPts val="860"/>
              </a:lnSpc>
            </a:pPr>
            <a:endParaRPr lang="en-US" sz="800" spc="-20" dirty="0">
              <a:latin typeface="AvenirNext LT Com Regular" panose="020B0503020202020204" pitchFamily="34" charset="0"/>
            </a:endParaRPr>
          </a:p>
        </p:txBody>
      </p:sp>
      <p:sp>
        <p:nvSpPr>
          <p:cNvPr id="5" name="Slide Number Placeholder 4">
            <a:extLst>
              <a:ext uri="{FF2B5EF4-FFF2-40B4-BE49-F238E27FC236}">
                <a16:creationId xmlns:a16="http://schemas.microsoft.com/office/drawing/2014/main" id="{905BE7C3-0815-9917-1331-9778C191A33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42</a:t>
            </a:fld>
            <a:endParaRPr lang="en-US">
              <a:latin typeface="Capital Group Sans" panose="02000503000000020004" pitchFamily="2" charset="0"/>
            </a:endParaRPr>
          </a:p>
        </p:txBody>
      </p:sp>
    </p:spTree>
    <p:extLst>
      <p:ext uri="{BB962C8B-B14F-4D97-AF65-F5344CB8AC3E}">
        <p14:creationId xmlns:p14="http://schemas.microsoft.com/office/powerpoint/2010/main" val="344957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BB973-C501-4578-D299-35B54E63AD62}"/>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F806952-8DF9-04CE-AF38-0FAA11414AF5}"/>
              </a:ext>
            </a:extLst>
          </p:cNvPr>
          <p:cNvSpPr>
            <a:spLocks noGrp="1"/>
          </p:cNvSpPr>
          <p:nvPr>
            <p:ph type="title"/>
          </p:nvPr>
        </p:nvSpPr>
        <p:spPr/>
        <p:txBody>
          <a:bodyPr/>
          <a:lstStyle/>
          <a:p>
            <a:r>
              <a:rPr lang="en-US" dirty="0">
                <a:latin typeface="AvenirNext LT Com Regular" panose="020B0503020202020204" pitchFamily="34" charset="0"/>
              </a:rPr>
              <a:t>Glossary </a:t>
            </a:r>
            <a:r>
              <a:rPr lang="en-US" b="0" dirty="0">
                <a:latin typeface="AvenirNext LT Com Regular" panose="020B0503020202020204" pitchFamily="34" charset="0"/>
              </a:rPr>
              <a:t>(continued)</a:t>
            </a:r>
            <a:endParaRPr lang="en-MX" b="0" dirty="0">
              <a:latin typeface="AvenirNext LT Com Regular" panose="020B0503020202020204" pitchFamily="34" charset="0"/>
            </a:endParaRPr>
          </a:p>
        </p:txBody>
      </p:sp>
      <p:sp>
        <p:nvSpPr>
          <p:cNvPr id="9" name="TextBox 8">
            <a:extLst>
              <a:ext uri="{FF2B5EF4-FFF2-40B4-BE49-F238E27FC236}">
                <a16:creationId xmlns:a16="http://schemas.microsoft.com/office/drawing/2014/main" id="{1BAD6A0B-E60A-E463-C161-D57F526C7EF5}"/>
              </a:ext>
            </a:extLst>
          </p:cNvPr>
          <p:cNvSpPr txBox="1"/>
          <p:nvPr/>
        </p:nvSpPr>
        <p:spPr>
          <a:xfrm>
            <a:off x="428625" y="990600"/>
            <a:ext cx="4084853" cy="2301207"/>
          </a:xfrm>
          <a:prstGeom prst="rect">
            <a:avLst/>
          </a:prstGeom>
          <a:ln w="12700">
            <a:miter lim="400000"/>
          </a:ln>
        </p:spPr>
        <p:txBody>
          <a:bodyPr wrap="square" lIns="0" tIns="0" rIns="0" bIns="0" rtlCol="0">
            <a:spAutoFit/>
          </a:bodyPr>
          <a:lstStyle/>
          <a:p>
            <a:pPr algn="l">
              <a:lnSpc>
                <a:spcPts val="960"/>
              </a:lnSpc>
            </a:pPr>
            <a:r>
              <a:rPr lang="en-US" sz="800" b="1" spc="-10" dirty="0">
                <a:latin typeface="AvenirNext LT Com Regular" panose="020B0503020202020204" pitchFamily="34" charset="0"/>
              </a:rPr>
              <a:t>Multiple expansion</a:t>
            </a:r>
          </a:p>
          <a:p>
            <a:pPr algn="l">
              <a:lnSpc>
                <a:spcPts val="960"/>
              </a:lnSpc>
            </a:pPr>
            <a:r>
              <a:rPr lang="en-US" sz="800" spc="-10" dirty="0">
                <a:latin typeface="AvenirNext LT Com Regular" panose="020B0503020202020204" pitchFamily="34" charset="0"/>
              </a:rPr>
              <a:t>A situation in which one sells a stock at a higher valuation multiple than one bought it at.</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P/E premium/discount</a:t>
            </a:r>
          </a:p>
          <a:p>
            <a:pPr algn="l">
              <a:lnSpc>
                <a:spcPts val="960"/>
              </a:lnSpc>
            </a:pPr>
            <a:r>
              <a:rPr lang="en-US" sz="800" spc="-10" dirty="0">
                <a:latin typeface="AvenirNext LT Com Regular" panose="020B0503020202020204" pitchFamily="34" charset="0"/>
              </a:rPr>
              <a:t>A comparison of a company’s Price-to-Earnings (P/E) ratio to its peers or historical average. A premium means the stock is priced higher than average, possibly due to growth expectations; a discount means it’s priced lower, which could signal undervaluation or risk.</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Price-to-earnings (P/E) ratio</a:t>
            </a:r>
          </a:p>
          <a:p>
            <a:pPr algn="l">
              <a:lnSpc>
                <a:spcPts val="960"/>
              </a:lnSpc>
            </a:pPr>
            <a:r>
              <a:rPr lang="en-US" sz="800" spc="-10" dirty="0">
                <a:latin typeface="AvenirNext LT Com Regular" panose="020B0503020202020204" pitchFamily="34" charset="0"/>
              </a:rPr>
              <a:t>The price-to-earnings (P/E) ratio refers to a company's price per share of stock divided by the company's earnings per share. Also known as the earnings multiple, this measurement is a common tool in fundamental analysis that helps compare how relatively expensive one company's stock may be compared to another’s.</a:t>
            </a:r>
          </a:p>
          <a:p>
            <a:pPr algn="l">
              <a:lnSpc>
                <a:spcPts val="960"/>
              </a:lnSpc>
            </a:pPr>
            <a:endParaRPr lang="en-US" sz="800" spc="-10" dirty="0">
              <a:latin typeface="AvenirNext LT Com Regular" panose="020B0503020202020204" pitchFamily="34" charset="0"/>
            </a:endParaRPr>
          </a:p>
          <a:p>
            <a:pPr>
              <a:lnSpc>
                <a:spcPts val="960"/>
              </a:lnSpc>
            </a:pPr>
            <a:r>
              <a:rPr lang="en-US" sz="800" b="1" spc="-10" dirty="0">
                <a:latin typeface="AvenirNext LT Com Regular" panose="020B0503020202020204" pitchFamily="34" charset="0"/>
              </a:rPr>
              <a:t>Resilience</a:t>
            </a:r>
          </a:p>
          <a:p>
            <a:pPr>
              <a:lnSpc>
                <a:spcPts val="960"/>
              </a:lnSpc>
            </a:pPr>
            <a:r>
              <a:rPr lang="en-US" sz="800" spc="-10" dirty="0">
                <a:latin typeface="AvenirNext LT Com Regular" panose="020B0503020202020204" pitchFamily="34" charset="0"/>
              </a:rPr>
              <a:t>The ability of a company or economy to withstand and recover from challenges like recessions, market shocks, or disruptions. Resilient businesses tend to perform better during tough times.</a:t>
            </a:r>
          </a:p>
        </p:txBody>
      </p:sp>
      <p:sp>
        <p:nvSpPr>
          <p:cNvPr id="4" name="TextBox 3">
            <a:extLst>
              <a:ext uri="{FF2B5EF4-FFF2-40B4-BE49-F238E27FC236}">
                <a16:creationId xmlns:a16="http://schemas.microsoft.com/office/drawing/2014/main" id="{86BBC8CA-2CBF-3639-3A22-FB4A3A0737DB}"/>
              </a:ext>
            </a:extLst>
          </p:cNvPr>
          <p:cNvSpPr txBox="1"/>
          <p:nvPr/>
        </p:nvSpPr>
        <p:spPr>
          <a:xfrm>
            <a:off x="4686255" y="990600"/>
            <a:ext cx="4029075" cy="2429448"/>
          </a:xfrm>
          <a:prstGeom prst="rect">
            <a:avLst/>
          </a:prstGeom>
          <a:ln w="12700">
            <a:miter lim="400000"/>
          </a:ln>
        </p:spPr>
        <p:txBody>
          <a:bodyPr wrap="square" lIns="0" tIns="0" rIns="0" bIns="0" rtlCol="0">
            <a:spAutoFit/>
          </a:bodyPr>
          <a:lstStyle/>
          <a:p>
            <a:pPr>
              <a:lnSpc>
                <a:spcPts val="960"/>
              </a:lnSpc>
            </a:pPr>
            <a:r>
              <a:rPr lang="en-US" sz="800" b="1" spc="-10" dirty="0">
                <a:latin typeface="AvenirNext LT Com Regular" panose="020B0503020202020204" pitchFamily="34" charset="0"/>
              </a:rPr>
              <a:t>S&amp;P 500 cyclically adjusted price-to-earnings (CAPE) ratio</a:t>
            </a:r>
          </a:p>
          <a:p>
            <a:pPr>
              <a:lnSpc>
                <a:spcPts val="960"/>
              </a:lnSpc>
            </a:pPr>
            <a:r>
              <a:rPr lang="en-US" sz="800" spc="-10" dirty="0">
                <a:latin typeface="AvenirNext LT Com Regular" panose="020B0503020202020204" pitchFamily="34" charset="0"/>
              </a:rPr>
              <a:t>A valuation measure that adjusts for short-term earnings variability by dividing an index’s current price by the average of the prior 10 years of inflation-adjusted earnings to assess an index’s valuation over a full business cycle.</a:t>
            </a:r>
          </a:p>
          <a:p>
            <a:pPr algn="l">
              <a:lnSpc>
                <a:spcPts val="960"/>
              </a:lnSpc>
            </a:pPr>
            <a:endParaRPr lang="en-US" sz="800" b="1"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Total return</a:t>
            </a:r>
          </a:p>
          <a:p>
            <a:pPr algn="l">
              <a:lnSpc>
                <a:spcPts val="960"/>
              </a:lnSpc>
            </a:pPr>
            <a:r>
              <a:rPr lang="en-US" sz="800" spc="-10" dirty="0">
                <a:latin typeface="AvenirNext LT Com Regular" panose="020B0503020202020204" pitchFamily="34" charset="0"/>
              </a:rPr>
              <a:t>The overall gain from an investment, including both price appreciation and any income received, such as dividends or interest. It gives a complete picture of how much value an investment has generated over time.</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Valuation</a:t>
            </a:r>
          </a:p>
          <a:p>
            <a:pPr algn="l">
              <a:lnSpc>
                <a:spcPts val="960"/>
              </a:lnSpc>
            </a:pPr>
            <a:r>
              <a:rPr lang="en-US" sz="800" spc="-10" dirty="0">
                <a:latin typeface="AvenirNext LT Com Regular" panose="020B0503020202020204" pitchFamily="34" charset="0"/>
              </a:rPr>
              <a:t>A measure of how much a company is worth, often based on financial metrics like earnings, revenue or assets. Investors use valuation to decide whether a stock is fairly priced, overvalued or undervalued.</a:t>
            </a:r>
          </a:p>
          <a:p>
            <a:pPr algn="l">
              <a:lnSpc>
                <a:spcPts val="960"/>
              </a:lnSpc>
            </a:pPr>
            <a:endParaRPr lang="en-US" sz="800" spc="-10" dirty="0">
              <a:latin typeface="AvenirNext LT Com Regular" panose="020B0503020202020204" pitchFamily="34" charset="0"/>
            </a:endParaRPr>
          </a:p>
          <a:p>
            <a:pPr algn="l">
              <a:lnSpc>
                <a:spcPts val="960"/>
              </a:lnSpc>
            </a:pPr>
            <a:r>
              <a:rPr lang="en-US" sz="800" b="1" spc="-10" dirty="0">
                <a:latin typeface="AvenirNext LT Com Regular" panose="020B0503020202020204" pitchFamily="34" charset="0"/>
              </a:rPr>
              <a:t>Volatility</a:t>
            </a:r>
          </a:p>
          <a:p>
            <a:pPr algn="l">
              <a:lnSpc>
                <a:spcPts val="960"/>
              </a:lnSpc>
            </a:pPr>
            <a:r>
              <a:rPr lang="en-US" sz="800" spc="-10" dirty="0">
                <a:latin typeface="AvenirNext LT Com Regular" panose="020B0503020202020204" pitchFamily="34" charset="0"/>
              </a:rPr>
              <a:t>A measure of how much a stock’s price moves up and down over time. High volatility means larger price swings and more risk, while low volatility suggests more stable performance.</a:t>
            </a:r>
          </a:p>
        </p:txBody>
      </p:sp>
      <p:sp>
        <p:nvSpPr>
          <p:cNvPr id="10" name="Title 1">
            <a:extLst>
              <a:ext uri="{FF2B5EF4-FFF2-40B4-BE49-F238E27FC236}">
                <a16:creationId xmlns:a16="http://schemas.microsoft.com/office/drawing/2014/main" id="{F492A504-B88A-C7AB-5ED3-8A2EE5F516C0}"/>
              </a:ext>
            </a:extLst>
          </p:cNvPr>
          <p:cNvSpPr txBox="1">
            <a:spLocks/>
          </p:cNvSpPr>
          <p:nvPr/>
        </p:nvSpPr>
        <p:spPr>
          <a:xfrm>
            <a:off x="432054" y="3898688"/>
            <a:ext cx="8286705" cy="263125"/>
          </a:xfrm>
          <a:prstGeom prst="rect">
            <a:avLst/>
          </a:prstGeom>
          <a:extLst>
            <a:ext uri="{C572A759-6A51-4108-AA02-DFA0A04FC94B}">
              <ma14:wrappingTextBoxFlag xmlns="" xmlns:ma14="http://schemas.microsoft.com/office/mac/drawingml/2011/main" val="1"/>
            </a:ext>
          </a:extLst>
        </p:spPr>
        <p:txBody>
          <a:bodyPr lIns="0" tIns="0" rIns="0" bIns="0" anchor="b" anchorCtr="0"/>
          <a:lstStyle>
            <a:lvl1pPr marL="0" marR="0" indent="0" algn="l" defTabSz="171450" rtl="0" eaLnBrk="1" latinLnBrk="0" hangingPunct="1">
              <a:lnSpc>
                <a:spcPct val="95000"/>
              </a:lnSpc>
              <a:spcBef>
                <a:spcPts val="0"/>
              </a:spcBef>
              <a:spcAft>
                <a:spcPts val="0"/>
              </a:spcAft>
              <a:buClrTx/>
              <a:buSzTx/>
              <a:buFontTx/>
              <a:buNone/>
              <a:tabLst>
                <a:tab pos="357188" algn="l"/>
              </a:tabLst>
              <a:defRPr kumimoji="0" sz="21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sz="1200" dirty="0">
                <a:solidFill>
                  <a:schemeClr val="tx1"/>
                </a:solidFill>
                <a:latin typeface="AvenirNext LT Com Regular" panose="020B0503020202020204" pitchFamily="34" charset="0"/>
              </a:rPr>
              <a:t>Index definitions</a:t>
            </a:r>
          </a:p>
        </p:txBody>
      </p:sp>
      <p:sp>
        <p:nvSpPr>
          <p:cNvPr id="11" name="TextBox 10">
            <a:extLst>
              <a:ext uri="{FF2B5EF4-FFF2-40B4-BE49-F238E27FC236}">
                <a16:creationId xmlns:a16="http://schemas.microsoft.com/office/drawing/2014/main" id="{FDEC39C6-9032-CD5B-BFE9-6647E78DDF19}"/>
              </a:ext>
            </a:extLst>
          </p:cNvPr>
          <p:cNvSpPr txBox="1"/>
          <p:nvPr/>
        </p:nvSpPr>
        <p:spPr>
          <a:xfrm>
            <a:off x="428625" y="4331380"/>
            <a:ext cx="4029075" cy="1660006"/>
          </a:xfrm>
          <a:prstGeom prst="rect">
            <a:avLst/>
          </a:prstGeom>
          <a:ln w="12700">
            <a:miter lim="400000"/>
          </a:ln>
        </p:spPr>
        <p:txBody>
          <a:bodyPr wrap="square" lIns="0" tIns="0" rIns="0" bIns="0" rtlCol="0">
            <a:spAutoFit/>
          </a:bodyPr>
          <a:lstStyle/>
          <a:p>
            <a:pPr algn="l">
              <a:lnSpc>
                <a:spcPts val="960"/>
              </a:lnSpc>
            </a:pPr>
            <a:r>
              <a:rPr lang="en-US" sz="800" b="1" dirty="0">
                <a:latin typeface="AvenirNext LT Com Regular" panose="020B0503020202020204" pitchFamily="34" charset="0"/>
              </a:rPr>
              <a:t>MSCI All Country World Index (ACWI) </a:t>
            </a:r>
          </a:p>
          <a:p>
            <a:pPr algn="l">
              <a:lnSpc>
                <a:spcPts val="960"/>
              </a:lnSpc>
            </a:pPr>
            <a:r>
              <a:rPr lang="en-US" sz="800" dirty="0">
                <a:latin typeface="AvenirNext LT Com Regular" panose="020B0503020202020204" pitchFamily="34" charset="0"/>
              </a:rPr>
              <a:t>MSCI All Country World Index (ACWI) is designed to measure results of developed and emerging equity markets.</a:t>
            </a:r>
          </a:p>
          <a:p>
            <a:pPr algn="l">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ACWI ex USA Index</a:t>
            </a:r>
            <a:br>
              <a:rPr lang="en-US" sz="800" dirty="0">
                <a:latin typeface="AvenirNext LT Com Regular" panose="020B0503020202020204" pitchFamily="34" charset="0"/>
              </a:rPr>
            </a:br>
            <a:r>
              <a:rPr lang="en-US" sz="800" dirty="0">
                <a:latin typeface="AvenirNext LT Com Regular" panose="020B0503020202020204" pitchFamily="34" charset="0"/>
              </a:rPr>
              <a:t>The MSCI ACWI ex USA Index is a free-float-adjusted market-capitalization-weighted index designed to measure equity market results in the global developed and emerging markets, excluding the United States. The index consists of more than 40 developed and emerging market country indexes. Results reflect dividends gross of withholding taxes through December 31, 2000, and dividends net of withholding taxes thereafter. This index is unmanaged, and its results include reinvested dividends and/or distributions but do not reflect the effect of sales charges, commissions, account fees, expenses or U.S. federal income taxes.</a:t>
            </a:r>
          </a:p>
        </p:txBody>
      </p:sp>
      <p:sp>
        <p:nvSpPr>
          <p:cNvPr id="2" name="TextBox 1">
            <a:extLst>
              <a:ext uri="{FF2B5EF4-FFF2-40B4-BE49-F238E27FC236}">
                <a16:creationId xmlns:a16="http://schemas.microsoft.com/office/drawing/2014/main" id="{24F3F44A-CED2-69FA-38E8-CDC314C123C1}"/>
              </a:ext>
            </a:extLst>
          </p:cNvPr>
          <p:cNvSpPr txBox="1"/>
          <p:nvPr/>
        </p:nvSpPr>
        <p:spPr>
          <a:xfrm>
            <a:off x="4688391" y="4331380"/>
            <a:ext cx="4029075" cy="1403526"/>
          </a:xfrm>
          <a:prstGeom prst="rect">
            <a:avLst/>
          </a:prstGeom>
          <a:ln w="12700">
            <a:miter lim="400000"/>
          </a:ln>
        </p:spPr>
        <p:txBody>
          <a:bodyPr wrap="square" lIns="0" tIns="0" rIns="0" bIns="0" rtlCol="0">
            <a:spAutoFit/>
          </a:bodyPr>
          <a:lstStyle/>
          <a:p>
            <a:pPr>
              <a:lnSpc>
                <a:spcPts val="960"/>
              </a:lnSpc>
            </a:pPr>
            <a:r>
              <a:rPr lang="en-US" sz="800" b="1" dirty="0">
                <a:latin typeface="AvenirNext LT Com Regular" panose="020B0503020202020204" pitchFamily="34" charset="0"/>
              </a:rPr>
              <a:t>MSCI China Index</a:t>
            </a:r>
          </a:p>
          <a:p>
            <a:pPr>
              <a:lnSpc>
                <a:spcPts val="960"/>
              </a:lnSpc>
            </a:pPr>
            <a:r>
              <a:rPr lang="en-US" sz="800" dirty="0">
                <a:latin typeface="AvenirNext LT Com Regular" panose="020B0503020202020204" pitchFamily="34" charset="0"/>
              </a:rPr>
              <a:t>The MSCI China Index captures large- and mid-cap representation across China A</a:t>
            </a:r>
          </a:p>
          <a:p>
            <a:pPr>
              <a:lnSpc>
                <a:spcPts val="960"/>
              </a:lnSpc>
            </a:pPr>
            <a:r>
              <a:rPr lang="en-US" sz="800" dirty="0">
                <a:latin typeface="AvenirNext LT Com Regular" panose="020B0503020202020204" pitchFamily="34" charset="0"/>
              </a:rPr>
              <a:t>shares, H shares, B shares, Red chips, P chips and foreign listings (e.g. ADRs).</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Europe, Australasia and Far East (EAFE) Index</a:t>
            </a:r>
          </a:p>
          <a:p>
            <a:pPr>
              <a:lnSpc>
                <a:spcPts val="960"/>
              </a:lnSpc>
            </a:pPr>
            <a:r>
              <a:rPr lang="en-US" sz="800" dirty="0">
                <a:latin typeface="AvenirNext LT Com Regular" panose="020B0503020202020204" pitchFamily="34" charset="0"/>
              </a:rPr>
              <a:t>MSCI Europe, Australasia and Far East (EAFE) Index is a free float-adjusted market capitalization weighted index that is designed to measure developed equity market results, excluding the United States and Canada. Results reflect dividends net of withholding taxes. This index is unmanaged, and its results include reinvested dividends and/or distributions but do not reflect the effect of sales charges, commissions, account fees, expenses or U.S. federal income taxes.</a:t>
            </a:r>
          </a:p>
        </p:txBody>
      </p:sp>
      <p:cxnSp>
        <p:nvCxnSpPr>
          <p:cNvPr id="17" name="Straight Connector 16">
            <a:extLst>
              <a:ext uri="{FF2B5EF4-FFF2-40B4-BE49-F238E27FC236}">
                <a16:creationId xmlns:a16="http://schemas.microsoft.com/office/drawing/2014/main" id="{AD2B9436-771F-1970-1B23-37337FF2554A}"/>
              </a:ext>
              <a:ext uri="{C183D7F6-B498-43B3-948B-1728B52AA6E4}">
                <adec:decorative xmlns:adec="http://schemas.microsoft.com/office/drawing/2017/decorative" val="1"/>
              </a:ext>
            </a:extLst>
          </p:cNvPr>
          <p:cNvCxnSpPr>
            <a:cxnSpLocks/>
          </p:cNvCxnSpPr>
          <p:nvPr/>
        </p:nvCxnSpPr>
        <p:spPr>
          <a:xfrm>
            <a:off x="432054" y="3803284"/>
            <a:ext cx="8286705" cy="0"/>
          </a:xfrm>
          <a:prstGeom prst="line">
            <a:avLst/>
          </a:prstGeom>
          <a:noFill/>
          <a:ln w="9525"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Slide Number Placeholder 7">
            <a:extLst>
              <a:ext uri="{FF2B5EF4-FFF2-40B4-BE49-F238E27FC236}">
                <a16:creationId xmlns:a16="http://schemas.microsoft.com/office/drawing/2014/main" id="{A1C52DB3-0E78-1385-A56A-A427C3E27E7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43</a:t>
            </a:fld>
            <a:endParaRPr lang="en-US">
              <a:latin typeface="Capital Group Sans" panose="02000503000000020004" pitchFamily="2" charset="0"/>
            </a:endParaRPr>
          </a:p>
        </p:txBody>
      </p:sp>
    </p:spTree>
    <p:extLst>
      <p:ext uri="{BB962C8B-B14F-4D97-AF65-F5344CB8AC3E}">
        <p14:creationId xmlns:p14="http://schemas.microsoft.com/office/powerpoint/2010/main" val="207081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6579-E5F8-4740-D4E5-B360E9AB0AD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D434D-C4B4-8BAD-2C09-13C837301008}"/>
              </a:ext>
            </a:extLst>
          </p:cNvPr>
          <p:cNvSpPr>
            <a:spLocks noGrp="1"/>
          </p:cNvSpPr>
          <p:nvPr>
            <p:ph type="title"/>
          </p:nvPr>
        </p:nvSpPr>
        <p:spPr/>
        <p:txBody>
          <a:bodyPr/>
          <a:lstStyle/>
          <a:p>
            <a:r>
              <a:rPr lang="en-US" dirty="0">
                <a:latin typeface="AvenirNext LT Com Regular" panose="020B0503020202020204" pitchFamily="34" charset="0"/>
              </a:rPr>
              <a:t>Glossary </a:t>
            </a:r>
            <a:r>
              <a:rPr lang="en-US" b="0" dirty="0">
                <a:latin typeface="AvenirNext LT Com Regular" panose="020B0503020202020204" pitchFamily="34" charset="0"/>
              </a:rPr>
              <a:t>(continued)</a:t>
            </a:r>
            <a:endParaRPr lang="en-MX" b="0" dirty="0">
              <a:latin typeface="AvenirNext LT Com Regular" panose="020B0503020202020204" pitchFamily="34" charset="0"/>
            </a:endParaRPr>
          </a:p>
        </p:txBody>
      </p:sp>
      <p:sp>
        <p:nvSpPr>
          <p:cNvPr id="5" name="TextBox 4">
            <a:extLst>
              <a:ext uri="{FF2B5EF4-FFF2-40B4-BE49-F238E27FC236}">
                <a16:creationId xmlns:a16="http://schemas.microsoft.com/office/drawing/2014/main" id="{0AB8B41C-B79F-E3BB-1B24-BEF0C77A12F6}"/>
              </a:ext>
            </a:extLst>
          </p:cNvPr>
          <p:cNvSpPr txBox="1"/>
          <p:nvPr/>
        </p:nvSpPr>
        <p:spPr>
          <a:xfrm>
            <a:off x="428625" y="990600"/>
            <a:ext cx="4029075" cy="5250733"/>
          </a:xfrm>
          <a:prstGeom prst="rect">
            <a:avLst/>
          </a:prstGeom>
          <a:ln w="12700">
            <a:miter lim="400000"/>
          </a:ln>
        </p:spPr>
        <p:txBody>
          <a:bodyPr wrap="square" lIns="0" tIns="0" rIns="0" bIns="0" rtlCol="0">
            <a:spAutoFit/>
          </a:bodyPr>
          <a:lstStyle/>
          <a:p>
            <a:pPr algn="l">
              <a:lnSpc>
                <a:spcPts val="960"/>
              </a:lnSpc>
            </a:pPr>
            <a:r>
              <a:rPr lang="en-US" sz="800" b="1" dirty="0">
                <a:latin typeface="AvenirNext LT Com Regular" panose="020B0503020202020204" pitchFamily="34" charset="0"/>
              </a:rPr>
              <a:t>MSCI Emerging Markets Index</a:t>
            </a:r>
          </a:p>
          <a:p>
            <a:pPr algn="l">
              <a:lnSpc>
                <a:spcPts val="960"/>
              </a:lnSpc>
            </a:pPr>
            <a:r>
              <a:rPr lang="en-US" sz="800" dirty="0">
                <a:latin typeface="AvenirNext LT Com Regular" panose="020B0503020202020204" pitchFamily="34" charset="0"/>
              </a:rPr>
              <a:t>MSCI Emerging Markets Index is a free-float-adjusted market-capitalization-weighted index that is designed to measure equity market results in the global emerging markets, consisting of more than 20 emerging market country indexes. Results reflect dividends gross of withholding taxes through December 31, 2000, and dividends net of withholding taxes thereafter. This index is unmanaged, and its results include reinvested dividends and/or distributions but do not reflect the effect of sales charges, commissions, account fees, expenses or U.S. federal income taxes.</a:t>
            </a:r>
          </a:p>
          <a:p>
            <a:pPr algn="l">
              <a:lnSpc>
                <a:spcPts val="960"/>
              </a:lnSpc>
            </a:pPr>
            <a:endParaRPr lang="en-US" sz="800" dirty="0">
              <a:latin typeface="AvenirNext LT Com Regular" panose="020B0503020202020204" pitchFamily="34" charset="0"/>
            </a:endParaRPr>
          </a:p>
          <a:p>
            <a:pPr algn="l">
              <a:lnSpc>
                <a:spcPts val="960"/>
              </a:lnSpc>
            </a:pPr>
            <a:r>
              <a:rPr lang="en-US" sz="800" b="1" dirty="0">
                <a:latin typeface="AvenirNext LT Com Regular" panose="020B0503020202020204" pitchFamily="34" charset="0"/>
              </a:rPr>
              <a:t>MSCI Europe Index</a:t>
            </a:r>
          </a:p>
          <a:p>
            <a:pPr algn="l">
              <a:lnSpc>
                <a:spcPts val="960"/>
              </a:lnSpc>
            </a:pPr>
            <a:r>
              <a:rPr lang="en-US" sz="800" dirty="0">
                <a:latin typeface="AvenirNext LT Com Regular" panose="020B0503020202020204" pitchFamily="34" charset="0"/>
              </a:rPr>
              <a:t>MSCI Europe Index is a free-float-adjusted market-capitalization-weighted index that is designed to measure results of more than 10 developed equity markets in Europe. Results reflect dividends net of withholding taxes. This index is unmanaged, and its results include reinvested dividends and/or distributions but do not reflect the effect of sales charges, commissions, account fees, expenses or U.S. federal income taxes.</a:t>
            </a:r>
          </a:p>
          <a:p>
            <a:pPr algn="l">
              <a:lnSpc>
                <a:spcPts val="960"/>
              </a:lnSpc>
            </a:pPr>
            <a:endParaRPr lang="en-US" sz="800" dirty="0">
              <a:latin typeface="AvenirNext LT Com Regular" panose="020B0503020202020204" pitchFamily="34" charset="0"/>
            </a:endParaRPr>
          </a:p>
          <a:p>
            <a:pPr algn="l">
              <a:lnSpc>
                <a:spcPts val="960"/>
              </a:lnSpc>
            </a:pPr>
            <a:r>
              <a:rPr lang="en-US" sz="800" b="1" dirty="0">
                <a:latin typeface="AvenirNext LT Com Regular" panose="020B0503020202020204" pitchFamily="34" charset="0"/>
              </a:rPr>
              <a:t>MSCI Europe Banks Index </a:t>
            </a:r>
          </a:p>
          <a:p>
            <a:pPr algn="l">
              <a:lnSpc>
                <a:spcPts val="960"/>
              </a:lnSpc>
            </a:pPr>
            <a:r>
              <a:rPr lang="en-US" sz="800" dirty="0">
                <a:latin typeface="AvenirNext LT Com Regular" panose="020B0503020202020204" pitchFamily="34" charset="0"/>
              </a:rPr>
              <a:t>MSCI Europe Banks Index is a financial benchmark composed of large- and midcap stocks from developed European markets, specifically those classified within the Banks industry group under the Financials sector, according to the Global Industry Classification Standard.</a:t>
            </a:r>
          </a:p>
          <a:p>
            <a:pPr algn="l">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USA Index</a:t>
            </a:r>
          </a:p>
          <a:p>
            <a:pPr>
              <a:lnSpc>
                <a:spcPts val="960"/>
              </a:lnSpc>
            </a:pPr>
            <a:r>
              <a:rPr lang="en-US" sz="800" dirty="0">
                <a:latin typeface="AvenirNext LT Com Regular" panose="020B0503020202020204" pitchFamily="34" charset="0"/>
              </a:rPr>
              <a:t>MSCI USA Index is a free-float-adjusted, market-capitalization-weighted index that is designed to measure the U.S. portion of the world market.</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World Index</a:t>
            </a:r>
          </a:p>
          <a:p>
            <a:pPr>
              <a:lnSpc>
                <a:spcPts val="960"/>
              </a:lnSpc>
            </a:pPr>
            <a:r>
              <a:rPr lang="en-US" sz="800" dirty="0">
                <a:latin typeface="AvenirNext LT Com Regular" panose="020B0503020202020204" pitchFamily="34" charset="0"/>
              </a:rPr>
              <a:t>MSCI World Index is a free-float-adjusted market-capitalization-weighted index that is designed to measure equity market results of developed markets. The index consists of more than 20 developed market country indexes, including the United States. Results reflect dividends net of withholding taxes. This index is unmanaged, and its results include reinvested dividends and/or distributions but do not reflect the effect of sales charges, commissions, account fees, expenses or U.S. federal income taxes.</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MSCI World Pharmaceuticals, Biotechnology and Life Sciences Index </a:t>
            </a:r>
          </a:p>
          <a:p>
            <a:pPr>
              <a:lnSpc>
                <a:spcPts val="960"/>
              </a:lnSpc>
            </a:pPr>
            <a:r>
              <a:rPr lang="en-US" sz="800" dirty="0">
                <a:latin typeface="AvenirNext LT Com Regular" panose="020B0503020202020204" pitchFamily="34" charset="0"/>
              </a:rPr>
              <a:t>MSCI World Pharmaceuticals, Biotechnology and Life Sciences Index is a specialized benchmark that tracks the performance of large- and midcap companies across developed markets that are classified within the Pharmaceuticals, Biotechnology, and Life Sciences industry group under the Global Industry Classification Standard.</a:t>
            </a:r>
          </a:p>
          <a:p>
            <a:pPr>
              <a:lnSpc>
                <a:spcPts val="960"/>
              </a:lnSpc>
            </a:pPr>
            <a:endParaRPr lang="en-US" sz="800" dirty="0">
              <a:latin typeface="AvenirNext LT Com Regular" panose="020B0503020202020204" pitchFamily="34" charset="0"/>
            </a:endParaRPr>
          </a:p>
        </p:txBody>
      </p:sp>
      <p:sp>
        <p:nvSpPr>
          <p:cNvPr id="3" name="TextBox 2">
            <a:extLst>
              <a:ext uri="{FF2B5EF4-FFF2-40B4-BE49-F238E27FC236}">
                <a16:creationId xmlns:a16="http://schemas.microsoft.com/office/drawing/2014/main" id="{45EE9F3C-2CFD-F3E8-EC6E-806B9BB7ACDD}"/>
              </a:ext>
            </a:extLst>
          </p:cNvPr>
          <p:cNvSpPr txBox="1"/>
          <p:nvPr/>
        </p:nvSpPr>
        <p:spPr>
          <a:xfrm>
            <a:off x="4860462" y="990600"/>
            <a:ext cx="4029075" cy="4481291"/>
          </a:xfrm>
          <a:prstGeom prst="rect">
            <a:avLst/>
          </a:prstGeom>
          <a:ln w="12700">
            <a:miter lim="400000"/>
          </a:ln>
        </p:spPr>
        <p:txBody>
          <a:bodyPr wrap="square" lIns="0" tIns="0" rIns="0" bIns="0" rtlCol="0">
            <a:spAutoFit/>
          </a:bodyPr>
          <a:lstStyle/>
          <a:p>
            <a:pPr>
              <a:lnSpc>
                <a:spcPts val="960"/>
              </a:lnSpc>
            </a:pPr>
            <a:r>
              <a:rPr lang="en-US" sz="800" b="1" dirty="0">
                <a:latin typeface="AvenirNext LT Com Regular" panose="020B0503020202020204" pitchFamily="34" charset="0"/>
              </a:rPr>
              <a:t>Russell 1000 Growth Index </a:t>
            </a:r>
          </a:p>
          <a:p>
            <a:pPr>
              <a:lnSpc>
                <a:spcPts val="960"/>
              </a:lnSpc>
            </a:pPr>
            <a:r>
              <a:rPr lang="en-US" sz="800" dirty="0">
                <a:latin typeface="AvenirNext LT Com Regular" panose="020B0503020202020204" pitchFamily="34" charset="0"/>
              </a:rPr>
              <a:t>Russell 1000 Growth Index is a market-capitalization-weighted index that tracks the performance of the large-cap growth segment of the U.S. equity market.</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Russell 1000 Value Index</a:t>
            </a:r>
          </a:p>
          <a:p>
            <a:pPr>
              <a:lnSpc>
                <a:spcPts val="960"/>
              </a:lnSpc>
            </a:pPr>
            <a:r>
              <a:rPr lang="en-US" sz="800" dirty="0">
                <a:latin typeface="AvenirNext LT Com Regular" panose="020B0503020202020204" pitchFamily="34" charset="0"/>
              </a:rPr>
              <a:t>Russell 1000 Value Index is a benchmark that tracks the performance of the large-cap value segment of the U.S. equity market. </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Russell 2000 Index</a:t>
            </a:r>
          </a:p>
          <a:p>
            <a:pPr>
              <a:lnSpc>
                <a:spcPts val="960"/>
              </a:lnSpc>
            </a:pPr>
            <a:r>
              <a:rPr lang="en-US" sz="800" dirty="0">
                <a:latin typeface="AvenirNext LT Com Regular" panose="020B0503020202020204" pitchFamily="34" charset="0"/>
              </a:rPr>
              <a:t>The Russell 2000 Index measures the performance of the small-cap segment of the U.S. equity universe. The Russell 2000 Index is a subset of the Russell 3000 Index which is designed to represent approximately 98% of the investable U.S. equity market. It includes approximately 2,000 of the smallest securities based on a combination of their market cap and current index membership. The Russell 2000 is constructed to provide a comprehensive and unbiased small-cap barometer and is completely reconstituted annually to ensure larger stocks do not distort the performance and characteristics of the true small-cap opportunity set.</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S&amp;P 500 Index</a:t>
            </a:r>
          </a:p>
          <a:p>
            <a:pPr>
              <a:lnSpc>
                <a:spcPts val="960"/>
              </a:lnSpc>
            </a:pPr>
            <a:r>
              <a:rPr lang="en-US" sz="800" dirty="0">
                <a:latin typeface="AvenirNext LT Com Regular" panose="020B0503020202020204" pitchFamily="34" charset="0"/>
              </a:rPr>
              <a:t>S&amp;P 500 Index is a market-capitalization-weighted index based on the results of approximately 500 widely held common stocks. This index is unmanaged, and its results include reinvested dividends and/or distributions but do not reflect the effect of sales charges, commissions, account fees, expenses or U.S. federal income taxes.</a:t>
            </a:r>
          </a:p>
          <a:p>
            <a:pPr>
              <a:lnSpc>
                <a:spcPts val="960"/>
              </a:lnSpc>
            </a:pPr>
            <a:endParaRPr lang="en-US" sz="800" b="1"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STOXX Europe 600 Index </a:t>
            </a:r>
          </a:p>
          <a:p>
            <a:pPr>
              <a:lnSpc>
                <a:spcPts val="960"/>
              </a:lnSpc>
            </a:pPr>
            <a:r>
              <a:rPr lang="en-US" sz="800" dirty="0">
                <a:latin typeface="AvenirNext LT Com Regular" panose="020B0503020202020204" pitchFamily="34" charset="0"/>
              </a:rPr>
              <a:t>STOXX Europe 600 Index is a widely recognized benchmark that tracks the performance of 600 publicly traded companies across European countries, including the UK, France, Germany, Switzerland, and others.</a:t>
            </a:r>
          </a:p>
          <a:p>
            <a:pPr>
              <a:lnSpc>
                <a:spcPts val="960"/>
              </a:lnSpc>
            </a:pPr>
            <a:endParaRPr lang="en-US" sz="800" dirty="0">
              <a:latin typeface="AvenirNext LT Com Regular" panose="020B0503020202020204" pitchFamily="34" charset="0"/>
            </a:endParaRPr>
          </a:p>
          <a:p>
            <a:pPr>
              <a:lnSpc>
                <a:spcPts val="960"/>
              </a:lnSpc>
            </a:pPr>
            <a:r>
              <a:rPr lang="en-US" sz="800" b="1" dirty="0">
                <a:latin typeface="AvenirNext LT Com Regular" panose="020B0503020202020204" pitchFamily="34" charset="0"/>
              </a:rPr>
              <a:t>Tokyo Stock Price Index (TOPIX) </a:t>
            </a:r>
          </a:p>
          <a:p>
            <a:pPr>
              <a:lnSpc>
                <a:spcPts val="960"/>
              </a:lnSpc>
            </a:pPr>
            <a:r>
              <a:rPr lang="en-US" sz="800" dirty="0">
                <a:latin typeface="AvenirNext LT Com Regular" panose="020B0503020202020204" pitchFamily="34" charset="0"/>
              </a:rPr>
              <a:t>Tokyo Stock Price Index is designed to measure the performance of the Japanese equity market. </a:t>
            </a:r>
          </a:p>
          <a:p>
            <a:pPr>
              <a:lnSpc>
                <a:spcPts val="960"/>
              </a:lnSpc>
            </a:pPr>
            <a:endParaRPr lang="en-US" sz="800" b="1" dirty="0">
              <a:latin typeface="AvenirNext LT Com Regular" panose="020B0503020202020204" pitchFamily="34" charset="0"/>
            </a:endParaRPr>
          </a:p>
          <a:p>
            <a:pPr algn="l">
              <a:lnSpc>
                <a:spcPts val="960"/>
              </a:lnSpc>
            </a:pPr>
            <a:endParaRPr lang="en-US" sz="800" dirty="0">
              <a:latin typeface="AvenirNext LT Com Regular" panose="020B0503020202020204" pitchFamily="34" charset="0"/>
            </a:endParaRPr>
          </a:p>
        </p:txBody>
      </p:sp>
      <p:sp>
        <p:nvSpPr>
          <p:cNvPr id="8" name="Slide Number Placeholder 7">
            <a:extLst>
              <a:ext uri="{FF2B5EF4-FFF2-40B4-BE49-F238E27FC236}">
                <a16:creationId xmlns:a16="http://schemas.microsoft.com/office/drawing/2014/main" id="{AFB4B439-4577-99D6-2301-8B2FDB3BFE5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44</a:t>
            </a:fld>
            <a:endParaRPr lang="en-US">
              <a:latin typeface="Capital Group Sans" panose="02000503000000020004" pitchFamily="2" charset="0"/>
            </a:endParaRPr>
          </a:p>
        </p:txBody>
      </p:sp>
    </p:spTree>
    <p:extLst>
      <p:ext uri="{BB962C8B-B14F-4D97-AF65-F5344CB8AC3E}">
        <p14:creationId xmlns:p14="http://schemas.microsoft.com/office/powerpoint/2010/main" val="48173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BBA65-2C8F-80F7-C034-0095B361FA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A35B7BC-293A-3016-8F53-EFAC8A418822}"/>
              </a:ext>
            </a:extLst>
          </p:cNvPr>
          <p:cNvSpPr>
            <a:spLocks noGrp="1"/>
          </p:cNvSpPr>
          <p:nvPr>
            <p:ph type="title"/>
          </p:nvPr>
        </p:nvSpPr>
        <p:spPr>
          <a:xfrm>
            <a:off x="432054" y="267436"/>
            <a:ext cx="8279893" cy="323635"/>
          </a:xfrm>
        </p:spPr>
        <p:txBody>
          <a:bodyPr/>
          <a:lstStyle/>
          <a:p>
            <a:r>
              <a:rPr lang="en-US" dirty="0"/>
              <a:t>Important information</a:t>
            </a:r>
            <a:endParaRPr lang="en-MX" dirty="0"/>
          </a:p>
        </p:txBody>
      </p:sp>
      <p:sp>
        <p:nvSpPr>
          <p:cNvPr id="11" name="Footer Placeholder 3">
            <a:extLst>
              <a:ext uri="{FF2B5EF4-FFF2-40B4-BE49-F238E27FC236}">
                <a16:creationId xmlns:a16="http://schemas.microsoft.com/office/drawing/2014/main" id="{DF16B1FE-931E-AF8B-C816-673AFC718978}"/>
              </a:ext>
            </a:extLst>
          </p:cNvPr>
          <p:cNvSpPr txBox="1">
            <a:spLocks/>
          </p:cNvSpPr>
          <p:nvPr/>
        </p:nvSpPr>
        <p:spPr>
          <a:xfrm>
            <a:off x="432054" y="755960"/>
            <a:ext cx="8286706" cy="5432189"/>
          </a:xfrm>
          <a:prstGeom prst="rect">
            <a:avLst/>
          </a:prstGeom>
        </p:spPr>
        <p:txBody>
          <a:bodyPr lIns="0" tIns="0" rIns="0" bIns="0"/>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spcAft>
                <a:spcPts val="300"/>
              </a:spcAft>
            </a:pPr>
            <a:r>
              <a:rPr lang="en-US" sz="800" dirty="0">
                <a:latin typeface="AvenirNext LT Com Regular" panose="020B0503020202020204" pitchFamily="34" charset="0"/>
              </a:rPr>
              <a:t>New Perspective Fund Historical Benchmarks Index returns reflect the results of the MSCI World Index through September 30, 2011, and the MSCI ACWI, the fund’s current primary benchmark, thereafter. </a:t>
            </a:r>
          </a:p>
          <a:p>
            <a:pPr>
              <a:spcAft>
                <a:spcPts val="300"/>
              </a:spcAft>
            </a:pPr>
            <a:r>
              <a:rPr lang="en-US" sz="800" dirty="0">
                <a:latin typeface="AvenirNext LT Com Regular" panose="020B0503020202020204" pitchFamily="34" charset="0"/>
              </a:rPr>
              <a:t>Capital World Growth and Income Fund Historical Benchmarks Index returns reflect the results of the MSCI World Index through November 30, 2011 and the MSCI All Country World Index, the strategy's current primary benchmark, thereafter. </a:t>
            </a:r>
          </a:p>
          <a:p>
            <a:pPr>
              <a:spcAft>
                <a:spcPts val="300"/>
              </a:spcAft>
            </a:pPr>
            <a:r>
              <a:rPr lang="en-US" sz="800" dirty="0">
                <a:latin typeface="AvenirNext LT Com Regular" panose="020B0503020202020204" pitchFamily="34" charset="0"/>
              </a:rPr>
              <a:t>EUPAC Fund Historical Benchmarks Index returns reflect the results of the MSCI EAFE® Index through March 31, 2007 and the MSCI All Country World ex USA Index, the strategy's current primary benchmark, thereafter. </a:t>
            </a:r>
          </a:p>
          <a:p>
            <a:pPr>
              <a:spcAft>
                <a:spcPts val="300"/>
              </a:spcAft>
            </a:pPr>
            <a:r>
              <a:rPr lang="en-US" sz="800" dirty="0">
                <a:latin typeface="AvenirNext LT Com Regular" panose="020B0503020202020204" pitchFamily="34" charset="0"/>
              </a:rPr>
              <a:t>SMALLCAP World Fund Historical Benchmarks Index returns reflect the results of the S&amp;P Global &lt;$3 Billion Index through September 30, 2009 and the MSCI All Country World Small Cap Index, the strategy's current primary benchmark, thereafter. </a:t>
            </a:r>
          </a:p>
          <a:p>
            <a:pPr>
              <a:spcAft>
                <a:spcPts val="300"/>
              </a:spcAft>
            </a:pPr>
            <a:r>
              <a:rPr lang="en-US" sz="800" dirty="0">
                <a:latin typeface="AvenirNext LT Com Regular" panose="020B0503020202020204" pitchFamily="34" charset="0"/>
              </a:rPr>
              <a:t>International Growth and Income Fund Historical Benchmarks Index returns reflect the results of the MSCI World ex USA Index through June 30, 2011 and the MSCI All Country World ex USA Index, the strategy's current primary benchmark, thereafter. </a:t>
            </a:r>
          </a:p>
          <a:p>
            <a:pPr>
              <a:spcAft>
                <a:spcPts val="300"/>
              </a:spcAft>
            </a:pPr>
            <a:r>
              <a:rPr lang="en-US" sz="800" dirty="0">
                <a:latin typeface="AvenirNext LT Com Regular" panose="020B0503020202020204" pitchFamily="34" charset="0"/>
              </a:rPr>
              <a:t>New Geography/New World Historical Benchmarks Index returns reflect the results of the MSCI All Country World Index (ACWI) through December 31, 2025, and the MSCI Emerging Markets Index, the primary benchmark, thereafter.</a:t>
            </a:r>
          </a:p>
          <a:p>
            <a:pPr>
              <a:spcAft>
                <a:spcPts val="300"/>
              </a:spcAft>
            </a:pPr>
            <a:r>
              <a:rPr lang="en-US" sz="900" b="1" dirty="0">
                <a:latin typeface="AvenirNext LT Com Regular" panose="020B0503020202020204" pitchFamily="34" charset="0"/>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a:t>
            </a:r>
          </a:p>
          <a:p>
            <a:pPr>
              <a:spcAft>
                <a:spcPts val="300"/>
              </a:spcAft>
            </a:pPr>
            <a:r>
              <a:rPr lang="en-US" sz="800" dirty="0">
                <a:latin typeface="AvenirNext LT Com Regular" panose="020B0503020202020204" pitchFamily="34" charset="0"/>
              </a:rPr>
              <a:t>This presentation must be preceded or accompanied by a prospectus or summary prospectus for the funds being offered.</a:t>
            </a:r>
          </a:p>
          <a:p>
            <a:pPr>
              <a:spcAft>
                <a:spcPts val="300"/>
              </a:spcAft>
            </a:pPr>
            <a:r>
              <a:rPr lang="en-US" sz="800" dirty="0">
                <a:latin typeface="AvenirNext LT Com Regular" panose="020B0503020202020204" pitchFamily="34" charset="0"/>
              </a:rPr>
              <a:t>If used after September 30, 2026, this material must be accompanied by the most recent applicable quarterly statistical updates for the products shown.</a:t>
            </a:r>
          </a:p>
          <a:p>
            <a:pPr>
              <a:spcAft>
                <a:spcPts val="300"/>
              </a:spcAft>
            </a:pPr>
            <a:r>
              <a:rPr lang="en-US" sz="800" dirty="0">
                <a:latin typeface="AvenirNext LT Com Regular" panose="020B0503020202020204" pitchFamily="34" charset="0"/>
              </a:rPr>
              <a:t>The indexes are unmanaged and, therefore, have no expenses. Investors cannot invest directly in an index.</a:t>
            </a:r>
          </a:p>
          <a:p>
            <a:pPr>
              <a:spcAft>
                <a:spcPts val="300"/>
              </a:spcAft>
            </a:pPr>
            <a:r>
              <a:rPr lang="en-US" sz="900" b="1" dirty="0">
                <a:latin typeface="AvenirNext LT Com Regular" panose="020B0503020202020204" pitchFamily="34" charset="0"/>
              </a:rPr>
              <a:t>Capital Group exchange-traded funds (ETFs) are actively managed and do not seek to replicate a specific index. ETF shares are bought and sold through an exchange at the then current market price (MP), not net asset value (NAV), and are not individually redeemed from the fund. Shares may trade at a premium or discount to their NAV when traded on an exchange. Brokerage commissions will reduce returns. There can be no guarantee that an active market for ETFs will develop or be maintained, or that the ETF’s listing will continue or remain unchanged.</a:t>
            </a:r>
          </a:p>
          <a:p>
            <a:pPr>
              <a:spcAft>
                <a:spcPts val="300"/>
              </a:spcAft>
            </a:pPr>
            <a:r>
              <a:rPr lang="en-US" sz="800" dirty="0">
                <a:latin typeface="AvenirNext LT Com Regular" panose="020B0503020202020204" pitchFamily="34" charset="0"/>
              </a:rPr>
              <a:t>Investing outside the United States involves risks, such as currency fluctuations, periods of illiquidity and price volatility. These risks may be heightened in connection with investments in developing countries (Also applies to CGGR, CGDV and CGNG).</a:t>
            </a:r>
          </a:p>
          <a:p>
            <a:pPr>
              <a:spcAft>
                <a:spcPts val="300"/>
              </a:spcAft>
            </a:pPr>
            <a:r>
              <a:rPr lang="en-US" sz="800" dirty="0">
                <a:latin typeface="AvenirNext LT Com Regular" panose="020B0503020202020204" pitchFamily="34" charset="0"/>
              </a:rPr>
              <a:t>Portfolios are managed, so holdings will change. Certain fixed income and/or cash and equivalents holdings may be held through mutual funds managed by the investment adviser or its affiliates that are not offered to the public.</a:t>
            </a:r>
          </a:p>
          <a:p>
            <a:pPr>
              <a:spcAft>
                <a:spcPts val="300"/>
              </a:spcAft>
            </a:pPr>
            <a:r>
              <a:rPr lang="en-US" sz="800" dirty="0" err="1">
                <a:latin typeface="AvenirNext LT Com Regular" panose="020B0503020202020204" pitchFamily="34" charset="0"/>
              </a:rPr>
              <a:t>Nondiversified</a:t>
            </a:r>
            <a:r>
              <a:rPr lang="en-US" sz="800" dirty="0">
                <a:latin typeface="AvenirNext LT Com Regular" panose="020B0503020202020204" pitchFamily="34" charset="0"/>
              </a:rPr>
              <a:t> funds, CGGR and CGNG have the ability to invest a larger percentage of assets in the securities of a smaller number of issuers than a diversified fund. As a result, poor results by a single issuer could adversely affect fund results more than if the fund were invested in a larger number of issuers. See the applicable prospectus for details.</a:t>
            </a:r>
          </a:p>
          <a:p>
            <a:pPr>
              <a:spcAft>
                <a:spcPts val="300"/>
              </a:spcAft>
            </a:pPr>
            <a:r>
              <a:rPr lang="en-US" sz="800" dirty="0">
                <a:latin typeface="AvenirNext LT Com Regular" panose="020B0503020202020204" pitchFamily="34" charset="0"/>
              </a:rPr>
              <a:t>The return of principal for bond portfolios and for portfolios with significant underlying bond holdings is not guaranteed. Investments are subject to the same interest rate, inflation and credit risks associated with the underlying bond holdings. </a:t>
            </a:r>
          </a:p>
          <a:p>
            <a:pPr>
              <a:spcAft>
                <a:spcPts val="300"/>
              </a:spcAft>
            </a:pPr>
            <a:r>
              <a:rPr lang="en-US" sz="800" dirty="0">
                <a:latin typeface="AvenirNext LT Com Regular" panose="020B0503020202020204" pitchFamily="34" charset="0"/>
              </a:rPr>
              <a:t>Smaller company stocks entail additional risks, and they can fluctuate in price more than larger company stocks. </a:t>
            </a:r>
          </a:p>
          <a:p>
            <a:pPr>
              <a:spcAft>
                <a:spcPts val="300"/>
              </a:spcAft>
            </a:pPr>
            <a:r>
              <a:rPr lang="en-US" sz="800" dirty="0">
                <a:latin typeface="AvenirNext LT Com Regular" panose="020B0503020202020204" pitchFamily="34" charset="0"/>
              </a:rPr>
              <a:t>Lower rated bonds are subject to greater fluctuations in value and risk of loss of income and principal than higher rated bonds.</a:t>
            </a:r>
          </a:p>
          <a:p>
            <a:pPr>
              <a:spcAft>
                <a:spcPts val="300"/>
              </a:spcAft>
            </a:pPr>
            <a:r>
              <a:rPr lang="en-US" sz="800" dirty="0">
                <a:latin typeface="AvenirNext LT Com Regular" panose="020B0503020202020204" pitchFamily="34" charset="0"/>
              </a:rPr>
              <a:t>The 30-day SEC yield reflects the rate at which the fund is earning income on its current portfolio of securities, while the distribution rate reflects the fund’s past dividends paid to shareholders. </a:t>
            </a:r>
          </a:p>
          <a:p>
            <a:pPr>
              <a:spcAft>
                <a:spcPts val="300"/>
              </a:spcAft>
            </a:pPr>
            <a:r>
              <a:rPr lang="en-US" sz="800" dirty="0">
                <a:latin typeface="AvenirNext LT Com Regular" panose="020B0503020202020204" pitchFamily="34" charset="0"/>
              </a:rPr>
              <a:t>Accordingly, the fund’s SEC yield and distribution rate may differ. </a:t>
            </a:r>
          </a:p>
          <a:p>
            <a:pPr>
              <a:spcAft>
                <a:spcPts val="300"/>
              </a:spcAft>
            </a:pPr>
            <a:r>
              <a:rPr lang="en-US" sz="800" dirty="0">
                <a:latin typeface="AvenirNext LT Com Regular" panose="020B0503020202020204" pitchFamily="34" charset="0"/>
              </a:rPr>
              <a:t>S&amp;P 500 Index is a product of S&amp;P Dow Jones Indices LLC and/or its affiliates and has been licensed for use by Capital Group. Copyright © 2026 S&amp;P Dow Jones Indices LLC, a division of S&amp;P Global, and/or its affiliates. All rights reserved. Redistribution or reproduction in whole or in part are prohibited without written permission of S&amp;P Dow Jones Indices LLC.</a:t>
            </a:r>
          </a:p>
          <a:p>
            <a:pPr>
              <a:spcAft>
                <a:spcPts val="300"/>
              </a:spcAft>
            </a:pPr>
            <a:r>
              <a:rPr lang="en-US" sz="800" dirty="0">
                <a:latin typeface="AvenirNext LT Com Regular" panose="020B0503020202020204" pitchFamily="34" charset="0"/>
              </a:rPr>
              <a:t>Investment results assume all distributions are reinvested and reflect applicable fees and expense.</a:t>
            </a:r>
          </a:p>
        </p:txBody>
      </p:sp>
      <p:sp>
        <p:nvSpPr>
          <p:cNvPr id="6" name="Slide Number Placeholder 5">
            <a:extLst>
              <a:ext uri="{FF2B5EF4-FFF2-40B4-BE49-F238E27FC236}">
                <a16:creationId xmlns:a16="http://schemas.microsoft.com/office/drawing/2014/main" id="{7D9E04F4-9E2A-13D2-9F74-84E6ECAE477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45</a:t>
            </a:fld>
            <a:endParaRPr lang="en-MX" dirty="0"/>
          </a:p>
        </p:txBody>
      </p:sp>
    </p:spTree>
    <p:extLst>
      <p:ext uri="{BB962C8B-B14F-4D97-AF65-F5344CB8AC3E}">
        <p14:creationId xmlns:p14="http://schemas.microsoft.com/office/powerpoint/2010/main" val="103894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788A-309B-2EFA-BFDD-28E632074D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C4202A-5DD5-DFD1-AEF2-34A4A411953D}"/>
              </a:ext>
            </a:extLst>
          </p:cNvPr>
          <p:cNvSpPr>
            <a:spLocks noGrp="1"/>
          </p:cNvSpPr>
          <p:nvPr>
            <p:ph type="title"/>
          </p:nvPr>
        </p:nvSpPr>
        <p:spPr>
          <a:xfrm>
            <a:off x="432054" y="267436"/>
            <a:ext cx="8279893" cy="323635"/>
          </a:xfrm>
        </p:spPr>
        <p:txBody>
          <a:bodyPr/>
          <a:lstStyle/>
          <a:p>
            <a:r>
              <a:rPr lang="en-US" dirty="0"/>
              <a:t>Important information </a:t>
            </a:r>
            <a:r>
              <a:rPr lang="en-US" b="0" dirty="0">
                <a:latin typeface="AvenirNext LT Com Regular" panose="020B0503020202020204" pitchFamily="34" charset="0"/>
              </a:rPr>
              <a:t>(continued)</a:t>
            </a:r>
            <a:endParaRPr lang="en-MX" dirty="0"/>
          </a:p>
        </p:txBody>
      </p:sp>
      <p:sp>
        <p:nvSpPr>
          <p:cNvPr id="11" name="Footer Placeholder 3">
            <a:extLst>
              <a:ext uri="{FF2B5EF4-FFF2-40B4-BE49-F238E27FC236}">
                <a16:creationId xmlns:a16="http://schemas.microsoft.com/office/drawing/2014/main" id="{D8EA1A40-8AFF-0DA4-B053-1C11827B629C}"/>
              </a:ext>
            </a:extLst>
          </p:cNvPr>
          <p:cNvSpPr txBox="1">
            <a:spLocks/>
          </p:cNvSpPr>
          <p:nvPr/>
        </p:nvSpPr>
        <p:spPr>
          <a:xfrm>
            <a:off x="432054" y="755961"/>
            <a:ext cx="8286706" cy="5213324"/>
          </a:xfrm>
          <a:prstGeom prst="rect">
            <a:avLst/>
          </a:prstGeom>
        </p:spPr>
        <p:txBody>
          <a:bodyPr lIns="0" tIns="0" rIns="0" bIns="0"/>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spcAft>
                <a:spcPts val="300"/>
              </a:spcAft>
            </a:pPr>
            <a:r>
              <a:rPr lang="en-US" sz="800" dirty="0">
                <a:latin typeface="AvenirNext LT Com Regular" panose="020B0503020202020204" pitchFamily="34" charset="0"/>
              </a:rPr>
              <a:t>Capital Group manages equity assets through three investment groups. These groups make investment and proxy voting decisions independently. Fixed income investment professionals provide fixed income research and investment management across the Capital organization; however, for securities with equity characteristics, they act solely on behalf of one of the three equity investment groups.</a:t>
            </a:r>
          </a:p>
          <a:p>
            <a:pPr>
              <a:spcAft>
                <a:spcPts val="300"/>
              </a:spcAft>
            </a:pPr>
            <a:r>
              <a:rPr lang="en-US" sz="800" dirty="0">
                <a:latin typeface="AvenirNext LT Com Regular" panose="020B0503020202020204" pitchFamily="34" charset="0"/>
              </a:rPr>
              <a:t>There have been periods when the funds have lagged the indexes. </a:t>
            </a:r>
          </a:p>
          <a:p>
            <a:pPr>
              <a:spcAft>
                <a:spcPts val="300"/>
              </a:spcAft>
            </a:pPr>
            <a:r>
              <a:rPr lang="en-US" sz="800" dirty="0">
                <a:latin typeface="AvenirNext LT Com Regular" panose="020B0503020202020204" pitchFamily="34" charset="0"/>
              </a:rPr>
              <a:t>BLOOMBERG® is a trademark and service mark of Bloomberg Finance L.P. and its affiliates (collectively "Bloomberg"). Bloomberg or Bloomberg's licensors own all proprietary rights in the Bloomberg Indices. Neither Bloomberg nor Bloomberg's licensors approves or endorses this material, or guarantees the accuracy or completeness of any information herein, or makes any warranty, express or implied, as to the results to be obtained therefrom and, to the maximum extent allowed by law, neither shall have any liability or responsibility for injury or damages arising in connection therewith.</a:t>
            </a:r>
          </a:p>
          <a:p>
            <a:pPr>
              <a:spcAft>
                <a:spcPts val="300"/>
              </a:spcAft>
            </a:pPr>
            <a:r>
              <a:rPr lang="en-US" sz="800" dirty="0">
                <a:latin typeface="AvenirNext LT Com Regular" panose="020B0503020202020204" pitchFamily="34" charset="0"/>
              </a:rPr>
              <a:t>This content, developed by Capital Group, home of American Funds, should not be used as a primary basis for investment decisions and is not intended to serve as impartial investment or fiduciary advice.</a:t>
            </a:r>
          </a:p>
          <a:p>
            <a:pPr>
              <a:spcAft>
                <a:spcPts val="300"/>
              </a:spcAft>
            </a:pPr>
            <a:r>
              <a:rPr lang="en-US" sz="800" dirty="0">
                <a:latin typeface="AvenirNext LT Com Regular" panose="020B0503020202020204" pitchFamily="34" charset="0"/>
              </a:rPr>
              <a:t>London Stock Exchange Group plc and its group undertakings (collectively, the “LSE Group”). © LSE Group 2026. FTSE Russell is a trading name of certain of the LSE Group companies. FTSE indexes are trademarks of the relevant LSE Group companies and are used by any other LSE Group company under license. All rights in the FTSE Russell indexes or data vest in the relevant LSE Group company which owns the index or the data. Neither LSE Group nor its licensors accept any liability for any errors or omissions in the indexes or data and no party may rely on any indexes or data contained in this communication. No further distribution of data from the LSE Group is permitted without the relevant LSE Group company’s express written consent. The LSE Group does not promote, sponsor or endorse the content of this communication.</a:t>
            </a:r>
          </a:p>
          <a:p>
            <a:pPr>
              <a:spcAft>
                <a:spcPts val="300"/>
              </a:spcAft>
            </a:pPr>
            <a:r>
              <a:rPr lang="en-US" sz="800" dirty="0">
                <a:latin typeface="AvenirNext LT Com Regular" panose="020B0503020202020204" pitchFamily="34" charset="0"/>
              </a:rPr>
              <a:t>Source: MSCI. The MSCI information may only be used for your internal use, may not be reproduced or </a:t>
            </a:r>
            <a:r>
              <a:rPr lang="en-US" sz="800" dirty="0" err="1">
                <a:latin typeface="AvenirNext LT Com Regular" panose="020B0503020202020204" pitchFamily="34" charset="0"/>
              </a:rPr>
              <a:t>redisseminated</a:t>
            </a:r>
            <a:r>
              <a:rPr lang="en-US" sz="800" dirty="0">
                <a:latin typeface="AvenirNext LT Com Regular" panose="020B0503020202020204" pitchFamily="34" charset="0"/>
              </a:rPr>
              <a:t> in any form and may not be used as a basis for or a component of any financial instruments or products or indices. None of the MSCI information is intended to constitute investment advice or a recommendation to make (or refrain from making) any kind of investment decision and may not be relied on as such. Historical data and analysis should not be taken as an indication or guarantee of any future performance analysis, forecast or prediction. The MSCI information is provided on an “as is” basis and the user of this information assumes the entire risk of any use made of this information. MSCI, each of its affiliates and each other person involved in or related to compiling, computing or creating any MSCI information (collectively, the “MSCI Parties”) expressly disclaims all warranties (including, without limitation, any warranties of originality, accuracy, completeness, timeliness, non-infringement, merchantability and fitness for a particular purpose) with respect to this information. Without limiting any of the foregoing, in no event shall any MSCI Party have any liability for any direct, indirect, special, incidental, punitive, consequential (including, without limitation, lost profits) or any other damages. Please visit the data provider’s website for more information.</a:t>
            </a:r>
          </a:p>
          <a:p>
            <a:pPr>
              <a:spcAft>
                <a:spcPts val="300"/>
              </a:spcAft>
            </a:pPr>
            <a:r>
              <a:rPr lang="en-US" sz="800" dirty="0">
                <a:latin typeface="AvenirNext LT Com Regular" panose="020B0503020202020204" pitchFamily="34" charset="0"/>
              </a:rPr>
              <a:t>© 2026 Morningstar, Inc. All rights reserved. For institutional use only. The information contained herein: (1) is proprietary to Morningstar and/or its content providers; (2) may not be copied or distributed; and (3) is not warranted to be accurate, complete, or timely. Neither Morningstar nor its content providers are responsible for any damages or losses arising from any use of this information. </a:t>
            </a:r>
          </a:p>
          <a:p>
            <a:pPr>
              <a:spcAft>
                <a:spcPts val="300"/>
              </a:spcAft>
            </a:pPr>
            <a:r>
              <a:rPr lang="en-US" sz="800" dirty="0">
                <a:latin typeface="AvenirNext LT Com Regular" panose="020B0503020202020204" pitchFamily="34" charset="0"/>
              </a:rPr>
              <a:t>Statements attributed to an individual represent the opinions of that individual as of the date published and do not necessarily reflect the opinions of Capital Group or its affiliates. This information is intended to highlight issues and should not be considered advice, an endorsement or a recommendation.</a:t>
            </a:r>
          </a:p>
          <a:p>
            <a:pPr>
              <a:spcAft>
                <a:spcPts val="300"/>
              </a:spcAft>
            </a:pPr>
            <a:r>
              <a:rPr lang="en-US" sz="800" dirty="0">
                <a:latin typeface="AvenirNext LT Com Regular" panose="020B0503020202020204" pitchFamily="34" charset="0"/>
              </a:rPr>
              <a:t>All Capital Group trademarks mentioned are owned by The Capital Group Companies, Inc., an affiliated company or fund. All other company and product names mentioned are the property of their respective companies.</a:t>
            </a:r>
          </a:p>
          <a:p>
            <a:pPr>
              <a:spcAft>
                <a:spcPts val="300"/>
              </a:spcAft>
            </a:pPr>
            <a:r>
              <a:rPr lang="en-US" sz="800" dirty="0">
                <a:latin typeface="AvenirNext LT Com Regular" panose="020B0503020202020204" pitchFamily="34" charset="0"/>
              </a:rPr>
              <a:t>Calculated using FactSet, valuation metrics – such as price-to-earnings (P/E) ratios – can produce extreme values due to small denominators. To consistently limit the influence of these extremes on aggregate statistics, the inverse interquartile method is used. For P/E ratios, negative values have been excluded.</a:t>
            </a:r>
          </a:p>
          <a:p>
            <a:pPr>
              <a:spcAft>
                <a:spcPts val="300"/>
              </a:spcAft>
            </a:pPr>
            <a:r>
              <a:rPr lang="en-US" sz="800" dirty="0">
                <a:latin typeface="AvenirNext LT Com Regular" panose="020B0503020202020204" pitchFamily="34" charset="0"/>
              </a:rPr>
              <a:t>Capital Client Group, Inc.</a:t>
            </a:r>
          </a:p>
        </p:txBody>
      </p:sp>
      <p:sp>
        <p:nvSpPr>
          <p:cNvPr id="2" name="TextBox 1">
            <a:extLst>
              <a:ext uri="{FF2B5EF4-FFF2-40B4-BE49-F238E27FC236}">
                <a16:creationId xmlns:a16="http://schemas.microsoft.com/office/drawing/2014/main" id="{38151A25-3CFC-BE73-AA2D-E4DEF34ABAAB}"/>
              </a:ext>
            </a:extLst>
          </p:cNvPr>
          <p:cNvSpPr txBox="1"/>
          <p:nvPr/>
        </p:nvSpPr>
        <p:spPr>
          <a:xfrm>
            <a:off x="2620083" y="6269869"/>
            <a:ext cx="1951917" cy="123111"/>
          </a:xfrm>
          <a:prstGeom prst="rect">
            <a:avLst/>
          </a:prstGeom>
          <a:noFill/>
          <a:ln w="12700">
            <a:miter lim="400000"/>
          </a:ln>
        </p:spPr>
        <p:txBody>
          <a:bodyPr wrap="square" lIns="0" tIns="0" rIns="0" bIns="0" anchor="b">
            <a:spAutoFit/>
          </a:bodyPr>
          <a:lstStyle/>
          <a:p>
            <a:pPr algn="l"/>
            <a:r>
              <a:rPr lang="en-US" sz="800" dirty="0">
                <a:latin typeface="AvenirNext LT Com Regular" panose="020B0503020202020204" pitchFamily="34" charset="0"/>
              </a:rPr>
              <a:t>© 2026 Capital Group. All rights reserved.</a:t>
            </a:r>
          </a:p>
        </p:txBody>
      </p:sp>
      <p:sp>
        <p:nvSpPr>
          <p:cNvPr id="3" name="TextBox 2">
            <a:extLst>
              <a:ext uri="{FF2B5EF4-FFF2-40B4-BE49-F238E27FC236}">
                <a16:creationId xmlns:a16="http://schemas.microsoft.com/office/drawing/2014/main" id="{00D1ACC8-EDA4-7C57-22ED-21BBF9EAEDE1}"/>
              </a:ext>
              <a:ext uri="{C183D7F6-B498-43B3-948B-1728B52AA6E4}">
                <adec:decorative xmlns:adec="http://schemas.microsoft.com/office/drawing/2017/decorative" val="1"/>
              </a:ext>
            </a:extLst>
          </p:cNvPr>
          <p:cNvSpPr txBox="1"/>
          <p:nvPr/>
        </p:nvSpPr>
        <p:spPr>
          <a:xfrm>
            <a:off x="432054" y="6269869"/>
            <a:ext cx="2136975" cy="123111"/>
          </a:xfrm>
          <a:prstGeom prst="rect">
            <a:avLst/>
          </a:prstGeom>
          <a:noFill/>
          <a:ln w="12700">
            <a:miter lim="400000"/>
          </a:ln>
        </p:spPr>
        <p:txBody>
          <a:bodyPr wrap="square" lIns="0" tIns="0" rIns="0" bIns="0" anchor="b">
            <a:spAutoFit/>
          </a:bodyPr>
          <a:lstStyle/>
          <a:p>
            <a:pPr algn="l"/>
            <a:r>
              <a:rPr lang="en-US" sz="800" dirty="0">
                <a:latin typeface="AvenirNext LT Com Regular" panose="020B0503020202020204" pitchFamily="34" charset="0"/>
              </a:rPr>
              <a:t>MFF2PO-009-0926O CGD/10592-S115321</a:t>
            </a:r>
          </a:p>
        </p:txBody>
      </p:sp>
      <p:sp>
        <p:nvSpPr>
          <p:cNvPr id="6" name="Slide Number Placeholder 5">
            <a:extLst>
              <a:ext uri="{FF2B5EF4-FFF2-40B4-BE49-F238E27FC236}">
                <a16:creationId xmlns:a16="http://schemas.microsoft.com/office/drawing/2014/main" id="{09335530-D439-76DA-67E7-ACECA78E73A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46</a:t>
            </a:fld>
            <a:endParaRPr lang="en-MX" dirty="0"/>
          </a:p>
        </p:txBody>
      </p:sp>
    </p:spTree>
    <p:extLst>
      <p:ext uri="{BB962C8B-B14F-4D97-AF65-F5344CB8AC3E}">
        <p14:creationId xmlns:p14="http://schemas.microsoft.com/office/powerpoint/2010/main" val="17991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35C64-82ED-F928-F60A-0125572FA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B1D9E-E74F-A434-0B2F-2DA331573AC7}"/>
              </a:ext>
            </a:extLst>
          </p:cNvPr>
          <p:cNvSpPr txBox="1">
            <a:spLocks/>
          </p:cNvSpPr>
          <p:nvPr/>
        </p:nvSpPr>
        <p:spPr>
          <a:xfrm>
            <a:off x="432054" y="1875018"/>
            <a:ext cx="6912963" cy="599826"/>
          </a:xfrm>
          <a:prstGeom prst="rect">
            <a:avLst/>
          </a:prstGeom>
          <a:extLst>
            <a:ext uri="{C572A759-6A51-4108-AA02-DFA0A04FC94B}">
              <ma14:wrappingTextBoxFlag xmlns:ma14="http://schemas.microsoft.com/office/mac/drawingml/2011/main" xmlns="" val="1"/>
            </a:ext>
          </a:extLst>
        </p:spPr>
        <p:txBody>
          <a:bodyPr lIns="0" tIns="0" rIns="0" bIns="0" anchor="t" anchorCtr="0">
            <a:noAutofit/>
          </a:bodyPr>
          <a:lstStyle>
            <a:lvl1pPr marL="0" marR="0" indent="0" algn="l" defTabSz="171450" rtl="0" eaLnBrk="1" latinLnBrk="0" hangingPunct="1">
              <a:lnSpc>
                <a:spcPct val="90000"/>
              </a:lnSpc>
              <a:spcBef>
                <a:spcPts val="0"/>
              </a:spcBef>
              <a:spcAft>
                <a:spcPts val="0"/>
              </a:spcAft>
              <a:buClrTx/>
              <a:buSzTx/>
              <a:buFontTx/>
              <a:buNone/>
              <a:tabLst>
                <a:tab pos="357188" algn="l"/>
              </a:tabLst>
              <a:defRPr kumimoji="0" sz="3600" b="1" i="0" u="none" strike="noStrike" cap="none" spc="-27" normalizeH="0" baseline="0">
                <a:ln>
                  <a:noFill/>
                </a:ln>
                <a:solidFill>
                  <a:schemeClr val="bg1"/>
                </a:solidFill>
                <a:effectLst/>
                <a:uFillTx/>
                <a:latin typeface="AvenirNext LT Com Medium" panose="020B0803020202020204" pitchFamily="34" charset="0"/>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sz="3200" kern="0" spc="20" dirty="0"/>
              <a:t>Thank you</a:t>
            </a:r>
            <a:endParaRPr lang="en-MX" sz="3200" kern="0" spc="20" dirty="0"/>
          </a:p>
        </p:txBody>
      </p:sp>
      <p:cxnSp>
        <p:nvCxnSpPr>
          <p:cNvPr id="3" name="Straight Connector 2">
            <a:extLst>
              <a:ext uri="{FF2B5EF4-FFF2-40B4-BE49-F238E27FC236}">
                <a16:creationId xmlns:a16="http://schemas.microsoft.com/office/drawing/2014/main" id="{04BB8375-4168-54EC-1FC5-6E671EAD1234}"/>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6" name="Slide Number Placeholder 5">
            <a:extLst>
              <a:ext uri="{FF2B5EF4-FFF2-40B4-BE49-F238E27FC236}">
                <a16:creationId xmlns:a16="http://schemas.microsoft.com/office/drawing/2014/main" id="{1C0F3F27-DBA9-55B9-0C73-A61C2F311A8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47</a:t>
            </a:fld>
            <a:endParaRPr lang="en-MX" dirty="0"/>
          </a:p>
        </p:txBody>
      </p:sp>
    </p:spTree>
    <p:extLst>
      <p:ext uri="{BB962C8B-B14F-4D97-AF65-F5344CB8AC3E}">
        <p14:creationId xmlns:p14="http://schemas.microsoft.com/office/powerpoint/2010/main" val="380185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1_CG-Designer">
  <a:themeElements>
    <a:clrScheme name="Brand Colors 2026">
      <a:dk1>
        <a:srgbClr val="000000"/>
      </a:dk1>
      <a:lt1>
        <a:srgbClr val="FFFFFF"/>
      </a:lt1>
      <a:dk2>
        <a:srgbClr val="083469"/>
      </a:dk2>
      <a:lt2>
        <a:srgbClr val="0068AE"/>
      </a:lt2>
      <a:accent1>
        <a:srgbClr val="008074"/>
      </a:accent1>
      <a:accent2>
        <a:srgbClr val="D0EAE9"/>
      </a:accent2>
      <a:accent3>
        <a:srgbClr val="E6ECEE"/>
      </a:accent3>
      <a:accent4>
        <a:srgbClr val="8FADB2"/>
      </a:accent4>
      <a:accent5>
        <a:srgbClr val="831574"/>
      </a:accent5>
      <a:accent6>
        <a:srgbClr val="00D190"/>
      </a:accent6>
      <a:hlink>
        <a:srgbClr val="0072E3"/>
      </a:hlink>
      <a:folHlink>
        <a:srgbClr val="005E9D"/>
      </a:folHlink>
    </a:clrScheme>
    <a:fontScheme name="CG Brand font">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2025_CG_PPTX_designer_template.potx" id="{65AB3A22-5EA6-9F47-AE01-4C93B119968C}" vid="{EED4F699-D5D6-2D46-897E-B10248A317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3bdddaf-cbf3-4b1d-a078-750b6370b325" xsi:nil="true"/>
    <lcf76f155ced4ddcb4097134ff3c332f xmlns="e076eea4-3dbd-4cbb-9534-8269b804d38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50C826ED191043ACE6628DDF3E6AF8" ma:contentTypeVersion="13" ma:contentTypeDescription="Create a new document." ma:contentTypeScope="" ma:versionID="7aceb0763af38ab19b400a6e101f3d6b">
  <xsd:schema xmlns:xsd="http://www.w3.org/2001/XMLSchema" xmlns:xs="http://www.w3.org/2001/XMLSchema" xmlns:p="http://schemas.microsoft.com/office/2006/metadata/properties" xmlns:ns2="e076eea4-3dbd-4cbb-9534-8269b804d38f" xmlns:ns3="23bdddaf-cbf3-4b1d-a078-750b6370b325" targetNamespace="http://schemas.microsoft.com/office/2006/metadata/properties" ma:root="true" ma:fieldsID="9afb103448a3cbd19a6637cce0713278" ns2:_="" ns3:_="">
    <xsd:import namespace="e076eea4-3dbd-4cbb-9534-8269b804d38f"/>
    <xsd:import namespace="23bdddaf-cbf3-4b1d-a078-750b6370b3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6eea4-3dbd-4cbb-9534-8269b804d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bdddaf-cbf3-4b1d-a078-750b6370b32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b7e9c1-a69e-4224-9043-813d07c66fa3}" ma:internalName="TaxCatchAll" ma:showField="CatchAllData" ma:web="23bdddaf-cbf3-4b1d-a078-750b6370b3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VariableListDefinition name="SectionSelectionDs" displayName="SectionSelectionDs" id="26b265ab-eb85-4771-a432-2acd0877790c" isdomainofvalue="False" dataSourceId="103">
  <Variable name="SectionSelector" type="TABLE" dataFieldId="200" isRepeatingTable="True">
    <Variable name="SectionId" type="STRING" dataFieldId="300"/>
    <Variable name="Include" type="BOOL" dataFieldId="301"/>
    <Variable name="Index" type="INTEGER" dataFieldId="302"/>
    <Variable name="SelectorId" type="STRING" dataFieldId="303"/>
  </Variable>
</VariableListDefinition>
</file>

<file path=customXml/item5.xml><?xml version="1.0" encoding="utf-8"?>
<AllExternalAdhocVariableMappings/>
</file>

<file path=customXml/item6.xml><?xml version="1.0" encoding="utf-8"?>
<VariableListCustXmlRels>
  <VariableListCustXmlRel variableListName="AD_HOC">
    <VariableListDefCustXmlId>{76718887-AD9F-4C40-8624-8D4C5B1946DA}</VariableListDefCustXmlId>
    <LibraryMetadataCustXmlId>{E33CAD12-69C0-42E7-8AA8-FA170D7BC496}</LibraryMetadataCustXmlId>
    <DataSourceInfoCustXmlId>{3C52F07E-5CAC-41EE-ABA0-38BA2257075D}</DataSourceInfoCustXmlId>
    <DataSourceMappingCustXmlId>{D9737490-37CD-49CB-B15D-FB0F6EEC5C7F}</DataSourceMappingCustXmlId>
    <SdmcCustXmlId>{6135ABE7-0CC0-464F-8ECB-FAFC00138942}</SdmcCustXmlId>
  </VariableListCustXmlRel>
  <VariableListCustXmlRel variableListName="Computed">
    <VariableListDefCustXmlId>{CC7DBA72-324E-4148-AA53-3B8E41B4F25D}</VariableListDefCustXmlId>
    <LibraryMetadataCustXmlId>{B1D3D919-9E35-4C9B-AA75-4C4C1EC5FE94}</LibraryMetadataCustXmlId>
    <DataSourceInfoCustXmlId>{88F8163C-538C-44E4-8458-6FC448C0A9C4}</DataSourceInfoCustXmlId>
    <DataSourceMappingCustXmlId>{B174E15E-A934-4962-874B-3D3BAA42E5D1}</DataSourceMappingCustXmlId>
  </VariableListCustXmlRel>
  <VariableListCustXmlRel variableListName="System">
    <VariableListDefCustXmlId>{EBA124FE-8F04-4E55-8205-60A873FF1044}</VariableListDefCustXmlId>
    <LibraryMetadataCustXmlId>{6278B0C0-075F-45C6-8FD9-2BA50FFE6F26}</LibraryMetadataCustXmlId>
    <DataSourceInfoCustXmlId>{38027786-E197-4C88-BF8D-5DF8340D830E}</DataSourceInfoCustXmlId>
    <DataSourceMappingCustXmlId>{951C70E0-11A2-4BED-BD9D-A2A4D7AA42FA}</DataSourceMappingCustXmlId>
  </VariableListCustXmlRel>
  <VariableListCustXmlRel variableListName="SectionSelectionDs">
    <VariableListDefCustXmlId>{B49D3C7B-8976-4376-A623-28A2B7815434}</VariableListDefCustXmlId>
    <LibraryMetadataCustXmlId>{F37897AE-7B06-4F70-AAD6-6AA2B8F10BBC}</LibraryMetadataCustXmlId>
    <DataSourceInfoCustXmlId>{5637DA06-AD85-4810-A16B-2792D4D02DCE}</DataSourceInfoCustXmlId>
    <DataSourceMappingCustXmlId>{FDACC79E-75C5-4706-8FA0-1A6AB7A49354}</DataSourceMappingCustXmlId>
  </VariableListCustXmlRel>
</VariableListCustXmlRels>
</file>

<file path=customXml/item7.xml><?xml version="1.0" encoding="utf-8"?>
<VariableList UniqueId="8029171e-54f1-47ac-8fad-cbf67cfc8ba4" Name="AD_HOC" ContentType="XML" MajorVersion="0" MinorVersion="1" isLocalCopy="False" IsBaseObject="False" DataSourceId="72487534-4db9-41cb-b9fe-cd0b78a3466d" DataSourceMajorVersion="0" DataSourceMinorVersion="1"/>
</file>

<file path=customXml/item8.xml><?xml version="1.0" encoding="utf-8"?>
<VariableListDefinition name="System" displayName="System" id="35fb9efe-d7c2-4ea0-a123-e33979f2ed9c" isdomainofvalue="False" dataSourceId="b06c3a84-ed73-4cb4-92fe-320d44ad0737"/>
</file>

<file path=customXml/item9.xml><?xml version="1.0" encoding="utf-8"?>
<DataSourceInfo>
  <Id>72487534-4db9-41cb-b9fe-cd0b78a3466d</Id>
  <MajorVersion>0</MajorVersion>
  <MinorVersion>1</MinorVersion>
  <DataSourceType>Ad_Hoc</DataSourceType>
  <Name>AD_HOC</Name>
  <Description/>
  <Filter/>
  <DataFields/>
</DataSourceInfo>
</file>

<file path=customXml/item10.xml><?xml version="1.0" encoding="utf-8"?>
<DataSourceInfo>
  <Id>352bfff2-9061-4f14-a2ee-d9a0e5575130</Id>
  <MajorVersion>0</MajorVersion>
  <MinorVersion>1</MinorVersion>
  <DataSourceType>Expression</DataSourceType>
  <Name>Computed</Name>
  <Description/>
  <Filter/>
  <DataFields/>
</DataSourceInfo>
</file>

<file path=customXml/item11.xml><?xml version="1.0" encoding="utf-8"?>
<DataSourceMapping>
  <Id>01648f30-a346-4c44-9ed4-21da1d964ae4</Id>
  <Name>EXPRESSION_VARIABLE_MAPPING</Name>
  <TargetDataSource>352bfff2-9061-4f14-a2ee-d9a0e5575130</TargetDataSource>
  <SourceType>XML File</SourceType>
  <IsReadOnly>false</IsReadOnly>
  <SalesforceOrganizationId>00000000-0000-0000-0000-000000000000</SalesforceOrganizationId>
  <SalesforceOrganizationName/>
  <SalesforceApiVersion/>
  <Properties/>
  <RawMappings/>
  <DesignTimeProperties/>
</DataSourceMapping>
</file>

<file path=customXml/item12.xml><?xml version="1.0" encoding="utf-8"?>
<VariableList UniqueId="26b265ab-eb85-4771-a432-2acd0877790c" Name="SectionSelectionDs" ContentType="XML" MajorVersion="0" MinorVersion="1" isLocalCopy="False" IsBaseObject="False" DataSourceId="103" DataSourceMajorVersion="1" DataSourceMinorVersion="0"/>
</file>

<file path=customXml/item13.xml><?xml version="1.0" encoding="utf-8"?>
<DataSourceMapping>
  <Id>e89e4b47-67ef-49ed-8830-74e5982bdc27</Id>
  <Name>EXPRESSION_VARIABLE_MAPPING</Name>
  <TargetDataSource>b06c3a84-ed73-4cb4-92fe-320d44ad0737</TargetDataSource>
  <SourceType>XML File</SourceType>
  <IsReadOnly>false</IsReadOnly>
  <SalesforceOrganizationId>00000000-0000-0000-0000-000000000000</SalesforceOrganizationId>
  <SalesforceOrganizationName/>
  <SalesforceApiVersion/>
  <Properties/>
  <RawMappings/>
  <DesignTimeProperties/>
</DataSourceMapping>
</file>

<file path=customXml/item14.xml><?xml version="1.0" encoding="utf-8"?>
<DataSourceMapping>
  <Id>c776e309-45a5-4d90-b935-0fd2ee9cfaa1</Id>
  <Name/>
  <TargetDataSource>103</TargetDataSource>
  <SourceType/>
  <IsReadOnly>false</IsReadOnly>
  <SalesforceOrganizationId>00000000-0000-0000-0000-000000000000</SalesforceOrganizationId>
  <SalesforceOrganizationName/>
  <SalesforceApiVersion/>
  <Properties/>
  <RawMappings/>
  <DesignTimeProperties/>
</DataSourceMapping>
</file>

<file path=customXml/item15.xml><?xml version="1.0" encoding="utf-8"?>
<VariableList UniqueId="4fcee4da-6e4b-4e28-a599-90a6717dd4a3" Name="Computed" ContentType="XML" MajorVersion="0" MinorVersion="1" isLocalCopy="False" IsBaseObject="False" DataSourceId="352bfff2-9061-4f14-a2ee-d9a0e5575130" DataSourceMajorVersion="0" DataSourceMinorVersion="1"/>
</file>

<file path=customXml/item16.xml><?xml version="1.0" encoding="utf-8"?>
<VariableListDefinition name="AD_HOC" displayName="AD_HOC" id="8029171e-54f1-47ac-8fad-cbf67cfc8ba4" isdomainofvalue="False" dataSourceId="72487534-4db9-41cb-b9fe-cd0b78a3466d"/>
</file>

<file path=customXml/item17.xml><?xml version="1.0" encoding="utf-8"?>
<DataSourceInfo>
  <Id>103</Id>
  <MajorVersion>1</MajorVersion>
  <MinorVersion>0</MinorVersion>
  <DataSourceType>SectionSelectionInfo</DataSourceType>
  <Name>SectionSelectionDs</Name>
  <Description>Internal data source used for selecting/re-ordering ppt 2010 sections in requesters</Description>
  <Filter/>
  <DataFields>
    <TableInfo>
      <Id>200</Id>
      <Name>SectionSelector</Name>
      <Description/>
      <ExpressionString/>
      <FieldType>SectionSelector</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SectionSelector</OriginalName>
      <ValidationMessage/>
      <FieldInfo>
        <Id>300</Id>
        <Name>SectionId</Name>
        <Description/>
        <ExpressionString/>
        <FieldType>System.String</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SectionId</OriginalName>
        <ValidationMessage/>
      </FieldInfo>
      <FieldInfo>
        <Id>301</Id>
        <Name>Include</Name>
        <Description/>
        <ExpressionString/>
        <FieldType>System.Boolean</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Include</OriginalName>
        <ValidationMessage/>
      </FieldInfo>
      <FieldInfo>
        <Id>302</Id>
        <Name>Index</Name>
        <Description/>
        <ExpressionString/>
        <FieldType>System.Int32</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Index</OriginalName>
        <ValidationMessage/>
      </FieldInfo>
      <FieldInfo>
        <Id>303</Id>
        <Name>SelectorId</Name>
        <Description/>
        <ExpressionString/>
        <FieldType>System.String</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SelectorId</OriginalName>
        <ValidationMessage/>
      </FieldInfo>
    </TableInfo>
  </DataFields>
</DataSourceInfo>
</file>

<file path=customXml/item18.xml><?xml version="1.0" encoding="utf-8"?>
<DataSourceMapping>
  <Id>be6608f5-5fa0-4bd4-b9e9-f52fdfd5699d</Id>
  <Name>AD_HOC_MAPPING</Name>
  <TargetDataSource>72487534-4db9-41cb-b9fe-cd0b78a3466d</TargetDataSource>
  <SourceType>XML File</SourceType>
  <IsReadOnly>false</IsReadOnly>
  <SalesforceOrganizationId>00000000-0000-0000-0000-000000000000</SalesforceOrganizationId>
  <SalesforceOrganizationName/>
  <SalesforceApiVersion/>
  <Properties>
    <Property Name="RecordSeperator" Value="SampleData/DataRecord"/>
  </Properties>
  <RawMappings/>
  <DesignTimeProperties/>
</DataSourceMapping>
</file>

<file path=customXml/item19.xml><?xml version="1.0" encoding="utf-8"?>
<VariableList UniqueId="35fb9efe-d7c2-4ea0-a123-e33979f2ed9c" Name="System" ContentType="XML" MajorVersion="0" MinorVersion="1" isLocalCopy="False" IsBaseObject="False" DataSourceId="b06c3a84-ed73-4cb4-92fe-320d44ad0737" DataSourceMajorVersion="0" DataSourceMinorVersion="1"/>
</file>

<file path=customXml/item20.xml><?xml version="1.0" encoding="utf-8"?>
<SourceDataModel Name="AD_HOC" TargetDataSourceId="72487534-4db9-41cb-b9fe-cd0b78a3466d"/>
</file>

<file path=customXml/item21.xml><?xml version="1.0" encoding="utf-8"?>
<VariableListDefinition name="Computed" displayName="Computed" id="4fcee4da-6e4b-4e28-a599-90a6717dd4a3" isdomainofvalue="False" dataSourceId="352bfff2-9061-4f14-a2ee-d9a0e5575130"/>
</file>

<file path=customXml/item22.xml><?xml version="1.0" encoding="utf-8"?>
<DataSourceInfo>
  <Id>b06c3a84-ed73-4cb4-92fe-320d44ad0737</Id>
  <MajorVersion>0</MajorVersion>
  <MinorVersion>1</MinorVersion>
  <DataSourceType>System</DataSourceType>
  <Name>System</Name>
  <Description/>
  <Filter/>
  <DataFields/>
</DataSourceInfo>
</file>

<file path=customXml/itemProps1.xml><?xml version="1.0" encoding="utf-8"?>
<ds:datastoreItem xmlns:ds="http://schemas.openxmlformats.org/officeDocument/2006/customXml" ds:itemID="{2472C921-64AB-46D4-9334-04C244CC35CB}">
  <ds:schemaRefs>
    <ds:schemaRef ds:uri="http://schemas.microsoft.com/sharepoint/v3/contenttype/forms"/>
  </ds:schemaRefs>
</ds:datastoreItem>
</file>

<file path=customXml/itemProps2.xml><?xml version="1.0" encoding="utf-8"?>
<ds:datastoreItem xmlns:ds="http://schemas.openxmlformats.org/officeDocument/2006/customXml" ds:itemID="{472CBD0A-F135-4C15-BD1D-52D48F0C59A5}">
  <ds:schemaRef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terms/"/>
    <ds:schemaRef ds:uri="e076eea4-3dbd-4cbb-9534-8269b804d38f"/>
    <ds:schemaRef ds:uri="http://schemas.microsoft.com/office/infopath/2007/PartnerControls"/>
    <ds:schemaRef ds:uri="23bdddaf-cbf3-4b1d-a078-750b6370b325"/>
    <ds:schemaRef ds:uri="http://www.w3.org/XML/1998/namespace"/>
    <ds:schemaRef ds:uri="http://purl.org/dc/dcmitype/"/>
  </ds:schemaRefs>
</ds:datastoreItem>
</file>

<file path=customXml/itemProps3.xml><?xml version="1.0" encoding="utf-8"?>
<ds:datastoreItem xmlns:ds="http://schemas.openxmlformats.org/officeDocument/2006/customXml" ds:itemID="{330B1043-90CD-49F6-98D8-F79F10EAAFCF}">
  <ds:schemaRefs>
    <ds:schemaRef ds:uri="23bdddaf-cbf3-4b1d-a078-750b6370b325"/>
    <ds:schemaRef ds:uri="e076eea4-3dbd-4cbb-9534-8269b804d3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B49D3C7B-8976-4376-A623-28A2B7815434}">
  <ds:schemaRefs/>
</ds:datastoreItem>
</file>

<file path=customXml/itemProps5.xml><?xml version="1.0" encoding="utf-8"?>
<ds:datastoreItem xmlns:ds="http://schemas.openxmlformats.org/officeDocument/2006/customXml" ds:itemID="{52304895-7AD4-4ACB-952C-0867439023DD}">
  <ds:schemaRefs/>
</ds:datastoreItem>
</file>

<file path=customXml/itemProps6.xml><?xml version="1.0" encoding="utf-8"?>
<ds:datastoreItem xmlns:ds="http://schemas.openxmlformats.org/officeDocument/2006/customXml" ds:itemID="{FD989FC0-725D-4416-A559-08FFA982FE15}">
  <ds:schemaRefs/>
</ds:datastoreItem>
</file>

<file path=customXml/itemProps7.xml><?xml version="1.0" encoding="utf-8"?>
<ds:datastoreItem xmlns:ds="http://schemas.openxmlformats.org/officeDocument/2006/customXml" ds:itemID="{E33CAD12-69C0-42E7-8AA8-FA170D7BC496}">
  <ds:schemaRefs/>
</ds:datastoreItem>
</file>

<file path=customXml/itemProps8.xml><?xml version="1.0" encoding="utf-8"?>
<ds:datastoreItem xmlns:ds="http://schemas.openxmlformats.org/officeDocument/2006/customXml" ds:itemID="{EBA124FE-8F04-4E55-8205-60A873FF1044}">
  <ds:schemaRefs/>
</ds:datastoreItem>
</file>

<file path=customXml/itemProps9.xml><?xml version="1.0" encoding="utf-8"?>
<ds:datastoreItem xmlns:ds="http://schemas.openxmlformats.org/officeDocument/2006/customXml" ds:itemID="{3C52F07E-5CAC-41EE-ABA0-38BA2257075D}">
  <ds:schemaRefs/>
</ds:datastoreItem>
</file>

<file path=customXml/itemProps10.xml><?xml version="1.0" encoding="utf-8"?>
<ds:datastoreItem xmlns:ds="http://schemas.openxmlformats.org/officeDocument/2006/customXml" ds:itemID="{88F8163C-538C-44E4-8458-6FC448C0A9C4}">
  <ds:schemaRefs/>
</ds:datastoreItem>
</file>

<file path=customXml/itemProps11.xml><?xml version="1.0" encoding="utf-8"?>
<ds:datastoreItem xmlns:ds="http://schemas.openxmlformats.org/officeDocument/2006/customXml" ds:itemID="{B174E15E-A934-4962-874B-3D3BAA42E5D1}">
  <ds:schemaRefs/>
</ds:datastoreItem>
</file>

<file path=customXml/itemProps12.xml><?xml version="1.0" encoding="utf-8"?>
<ds:datastoreItem xmlns:ds="http://schemas.openxmlformats.org/officeDocument/2006/customXml" ds:itemID="{F37897AE-7B06-4F70-AAD6-6AA2B8F10BBC}">
  <ds:schemaRefs/>
</ds:datastoreItem>
</file>

<file path=customXml/itemProps13.xml><?xml version="1.0" encoding="utf-8"?>
<ds:datastoreItem xmlns:ds="http://schemas.openxmlformats.org/officeDocument/2006/customXml" ds:itemID="{951C70E0-11A2-4BED-BD9D-A2A4D7AA42FA}">
  <ds:schemaRefs/>
</ds:datastoreItem>
</file>

<file path=customXml/itemProps14.xml><?xml version="1.0" encoding="utf-8"?>
<ds:datastoreItem xmlns:ds="http://schemas.openxmlformats.org/officeDocument/2006/customXml" ds:itemID="{FDACC79E-75C5-4706-8FA0-1A6AB7A49354}">
  <ds:schemaRefs/>
</ds:datastoreItem>
</file>

<file path=customXml/itemProps15.xml><?xml version="1.0" encoding="utf-8"?>
<ds:datastoreItem xmlns:ds="http://schemas.openxmlformats.org/officeDocument/2006/customXml" ds:itemID="{B1D3D919-9E35-4C9B-AA75-4C4C1EC5FE94}">
  <ds:schemaRefs/>
</ds:datastoreItem>
</file>

<file path=customXml/itemProps16.xml><?xml version="1.0" encoding="utf-8"?>
<ds:datastoreItem xmlns:ds="http://schemas.openxmlformats.org/officeDocument/2006/customXml" ds:itemID="{76718887-AD9F-4C40-8624-8D4C5B1946DA}">
  <ds:schemaRefs/>
</ds:datastoreItem>
</file>

<file path=customXml/itemProps17.xml><?xml version="1.0" encoding="utf-8"?>
<ds:datastoreItem xmlns:ds="http://schemas.openxmlformats.org/officeDocument/2006/customXml" ds:itemID="{5637DA06-AD85-4810-A16B-2792D4D02DCE}">
  <ds:schemaRefs/>
</ds:datastoreItem>
</file>

<file path=customXml/itemProps18.xml><?xml version="1.0" encoding="utf-8"?>
<ds:datastoreItem xmlns:ds="http://schemas.openxmlformats.org/officeDocument/2006/customXml" ds:itemID="{D9737490-37CD-49CB-B15D-FB0F6EEC5C7F}">
  <ds:schemaRefs/>
</ds:datastoreItem>
</file>

<file path=customXml/itemProps19.xml><?xml version="1.0" encoding="utf-8"?>
<ds:datastoreItem xmlns:ds="http://schemas.openxmlformats.org/officeDocument/2006/customXml" ds:itemID="{6278B0C0-075F-45C6-8FD9-2BA50FFE6F26}">
  <ds:schemaRefs/>
</ds:datastoreItem>
</file>

<file path=customXml/itemProps20.xml><?xml version="1.0" encoding="utf-8"?>
<ds:datastoreItem xmlns:ds="http://schemas.openxmlformats.org/officeDocument/2006/customXml" ds:itemID="{6135ABE7-0CC0-464F-8ECB-FAFC00138942}">
  <ds:schemaRefs/>
</ds:datastoreItem>
</file>

<file path=customXml/itemProps21.xml><?xml version="1.0" encoding="utf-8"?>
<ds:datastoreItem xmlns:ds="http://schemas.openxmlformats.org/officeDocument/2006/customXml" ds:itemID="{CC7DBA72-324E-4148-AA53-3B8E41B4F25D}">
  <ds:schemaRefs/>
</ds:datastoreItem>
</file>

<file path=customXml/itemProps22.xml><?xml version="1.0" encoding="utf-8"?>
<ds:datastoreItem xmlns:ds="http://schemas.openxmlformats.org/officeDocument/2006/customXml" ds:itemID="{38027786-E197-4C88-BF8D-5DF8340D830E}">
  <ds:schemaRefs/>
</ds:datastoreItem>
</file>

<file path=docProps/app.xml><?xml version="1.0" encoding="utf-8"?>
<Properties xmlns="http://schemas.openxmlformats.org/officeDocument/2006/extended-properties" xmlns:vt="http://schemas.openxmlformats.org/officeDocument/2006/docPropsVTypes">
  <Template/>
  <TotalTime>12113</TotalTime>
  <Words>13108</Words>
  <Application>Microsoft Macintosh PowerPoint</Application>
  <PresentationFormat>Letter Paper (8.5x11 in)</PresentationFormat>
  <Paragraphs>1723</Paragraphs>
  <Slides>47</Slides>
  <Notes>38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Arial</vt:lpstr>
      <vt:lpstr>Arial Narrow</vt:lpstr>
      <vt:lpstr>Avenir Next LT Com Regular</vt:lpstr>
      <vt:lpstr>Avenir Next LT Pro</vt:lpstr>
      <vt:lpstr>AvenirNext LT Com Cn</vt:lpstr>
      <vt:lpstr>AvenirNext LT Com Medium</vt:lpstr>
      <vt:lpstr>AvenirNext LT Com Regular</vt:lpstr>
      <vt:lpstr>Calibri</vt:lpstr>
      <vt:lpstr>Capital Group Sans</vt:lpstr>
      <vt:lpstr>Wingdings</vt:lpstr>
      <vt:lpstr>1_CG-Designer</vt:lpstr>
      <vt:lpstr>Equity insights</vt:lpstr>
      <vt:lpstr>Overview</vt:lpstr>
      <vt:lpstr>Passive market risks are stacked</vt:lpstr>
      <vt:lpstr>Market concentration comes and goes</vt:lpstr>
      <vt:lpstr>Leadership rarely persists from decade to decade</vt:lpstr>
      <vt:lpstr>U.S. and emerging markets (EM) concentrated in a handful of stocks</vt:lpstr>
      <vt:lpstr>AI cash crunch starting to appear </vt:lpstr>
      <vt:lpstr>Global earnings forecasts are bullish</vt:lpstr>
      <vt:lpstr>U.S. equities</vt:lpstr>
      <vt:lpstr>Valuations are elevated but supported by expected profit growth</vt:lpstr>
      <vt:lpstr>Valuations remain well above long-term averages</vt:lpstr>
      <vt:lpstr>Artificial intelligence: Boom, bubble or both?</vt:lpstr>
      <vt:lpstr>AI opportunity set expands across the economy</vt:lpstr>
      <vt:lpstr>Drug breakthroughs could usher in healthcare golden age</vt:lpstr>
      <vt:lpstr>Small- and mid-cap equities (SMIDs) continue to enjoy tailwinds</vt:lpstr>
      <vt:lpstr>There are times when investors need dividends</vt:lpstr>
      <vt:lpstr>International equities</vt:lpstr>
      <vt:lpstr>International markets offer a broader opportunity set</vt:lpstr>
      <vt:lpstr>International has done well, but the valuation gap persists</vt:lpstr>
      <vt:lpstr>Germany's fiscal push may reshape Europe's economic landscape</vt:lpstr>
      <vt:lpstr>Earnings back to shareholders: Fundamentals drive capital return</vt:lpstr>
      <vt:lpstr>Potential advantages of looking abroad for yield</vt:lpstr>
      <vt:lpstr>Europe's defense revival could fuel an industrial renaissance</vt:lpstr>
      <vt:lpstr>Dividend tailwinds for European banks</vt:lpstr>
      <vt:lpstr>'Tech-tonic' shift in emerging markets as tech, financials and consumer lead</vt:lpstr>
      <vt:lpstr>Globally flexible, active managers can take advantage of  company-specific opportunities in international markets</vt:lpstr>
      <vt:lpstr>Capital Group at a glance</vt:lpstr>
      <vt:lpstr>Trade passive concentration for active conviction</vt:lpstr>
      <vt:lpstr>Trade passive concentration for active conviction</vt:lpstr>
      <vt:lpstr>Our funds have not often lagged their benchmarks</vt:lpstr>
      <vt:lpstr>How Capital Group has delivered</vt:lpstr>
      <vt:lpstr>Passive investing is an active risk</vt:lpstr>
      <vt:lpstr>Active management has historically outpaced when valuations soar</vt:lpstr>
      <vt:lpstr>Capital Group equity offerings</vt:lpstr>
      <vt:lpstr>Index-beating lifetime results </vt:lpstr>
      <vt:lpstr>Equity-focused funds with downside resilience</vt:lpstr>
      <vt:lpstr>Lower expense ratios</vt:lpstr>
      <vt:lpstr>Appendix</vt:lpstr>
      <vt:lpstr>Investment results and disclosure</vt:lpstr>
      <vt:lpstr>American Funds investment results</vt:lpstr>
      <vt:lpstr>Index results</vt:lpstr>
      <vt:lpstr>Glossary</vt:lpstr>
      <vt:lpstr>Glossary (continued)</vt:lpstr>
      <vt:lpstr>Glossary (continued)</vt:lpstr>
      <vt:lpstr>Important information</vt:lpstr>
      <vt:lpstr>Important information (continued)</vt:lpstr>
      <vt:lpstr>PowerPoint Presentation</vt:lpstr>
    </vt:vector>
  </TitlesOfParts>
  <Manager/>
  <Company>Capital Group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insights second-quarter 2026</dc:title>
  <dc:subject/>
  <dc:creator>Capital Group</dc:creator>
  <cp:keywords/>
  <dc:description/>
  <cp:lastModifiedBy>Daniel Kono (WZLDAK)</cp:lastModifiedBy>
  <cp:revision>13</cp:revision>
  <cp:lastPrinted>2024-08-07T18:37:36Z</cp:lastPrinted>
  <dcterms:created xsi:type="dcterms:W3CDTF">2018-05-17T20:58:08Z</dcterms:created>
  <dcterms:modified xsi:type="dcterms:W3CDTF">2026-09-04T19:44:41Z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0x0101000350C826ED191043ACE6628DDF3E6AF8</vt:lpwstr>
  </property>
  <property fmtid="{D5CDD505-2E9C-101B-9397-08002B2CF9AE}" pid="3" name="MediaServiceImageTags">
    <vt:lpwstr/>
  </property>
  <property fmtid="{D5CDD505-2E9C-101B-9397-08002B2CF9AE}" pid="4" name="Order">
    <vt:r8>1600</vt:r8>
  </property>
</Properties>
</file>