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7.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notesSlides/notesSlide11.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4.xml" ContentType="application/vnd.openxmlformats-officedocument.drawingml.chartshape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5.xml" ContentType="application/vnd.openxmlformats-officedocument.presentationml.notesSlid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801" r:id="rId4"/>
    <p:sldMasterId id="2147483934" r:id="rId5"/>
  </p:sldMasterIdLst>
  <p:notesMasterIdLst>
    <p:notesMasterId r:id="rId29"/>
  </p:notesMasterIdLst>
  <p:handoutMasterIdLst>
    <p:handoutMasterId r:id="rId30"/>
  </p:handoutMasterIdLst>
  <p:sldIdLst>
    <p:sldId id="2147479289" r:id="rId6"/>
    <p:sldId id="2147479271" r:id="rId7"/>
    <p:sldId id="2147479296" r:id="rId8"/>
    <p:sldId id="266" r:id="rId9"/>
    <p:sldId id="260" r:id="rId10"/>
    <p:sldId id="261" r:id="rId11"/>
    <p:sldId id="264" r:id="rId12"/>
    <p:sldId id="2147479300" r:id="rId13"/>
    <p:sldId id="2147479299" r:id="rId14"/>
    <p:sldId id="2147479301" r:id="rId15"/>
    <p:sldId id="2147479298" r:id="rId16"/>
    <p:sldId id="2147479293" r:id="rId17"/>
    <p:sldId id="2147479294" r:id="rId18"/>
    <p:sldId id="2147479292" r:id="rId19"/>
    <p:sldId id="2147479297" r:id="rId20"/>
    <p:sldId id="2147479303" r:id="rId21"/>
    <p:sldId id="7402" r:id="rId22"/>
    <p:sldId id="2147479304" r:id="rId23"/>
    <p:sldId id="2147479305" r:id="rId24"/>
    <p:sldId id="293" r:id="rId25"/>
    <p:sldId id="2147479306" r:id="rId26"/>
    <p:sldId id="2147479291" r:id="rId27"/>
    <p:sldId id="2147479302" r:id="rId28"/>
  </p:sldIdLst>
  <p:sldSz cx="12192000" cy="6858000"/>
  <p:notesSz cx="6858000" cy="9144000"/>
  <p:embeddedFontLst>
    <p:embeddedFont>
      <p:font typeface="Arial Narrow" panose="020B0604020202020204" pitchFamily="34" charset="0"/>
      <p:regular r:id="rId31"/>
      <p:bold r:id="rId32"/>
      <p:italic r:id="rId33"/>
      <p:boldItalic r:id="rId34"/>
    </p:embeddedFont>
    <p:embeddedFont>
      <p:font typeface="Avenir Next LT Pro" panose="020B0503020202020204" pitchFamily="34" charset="0"/>
      <p:regular r:id="rId35"/>
      <p:bold r:id="rId36"/>
      <p:italic r:id="rId37"/>
      <p:boldItalic r:id="rId38"/>
    </p:embeddedFont>
    <p:embeddedFont>
      <p:font typeface="AvenirNext LT Com" panose="020B0503020202020204" pitchFamily="34" charset="0"/>
      <p:regular r:id="rId39"/>
      <p:bold r:id="rId40"/>
      <p:italic r:id="rId41"/>
      <p:boldItalic r:id="rId42"/>
    </p:embeddedFont>
    <p:embeddedFont>
      <p:font typeface="AvenirNext LT Com Cn" panose="020B0506020202020204" pitchFamily="34" charset="0"/>
      <p:regular r:id="rId43"/>
      <p:bold r:id="rId44"/>
      <p:italic r:id="rId45"/>
      <p:boldItalic r:id="rId46"/>
    </p:embeddedFont>
    <p:embeddedFont>
      <p:font typeface="AvenirNext LT Com Medium" panose="020B0503020202020204" pitchFamily="34" charset="0"/>
      <p:bold r:id="rId47"/>
      <p:italic r:id="rId48"/>
      <p:boldItalic r:id="rId49"/>
    </p:embeddedFont>
    <p:embeddedFont>
      <p:font typeface="AvenirNext LT Com Regular" panose="020B0503020202020204" pitchFamily="34" charset="0"/>
      <p:regular r:id="rId50"/>
      <p:bold r:id="rId51"/>
      <p:italic r:id="rId52"/>
      <p:boldItalic r:id="rId53"/>
    </p:embeddedFont>
    <p:embeddedFont>
      <p:font typeface="Capital Group Sans" panose="02000503000000020004" pitchFamily="2" charset="77"/>
      <p:regular r:id="rId54"/>
      <p:bold r:id="rId55"/>
      <p:italic r:id="rId56"/>
      <p:boldItalic r:id="rId57"/>
    </p:embeddedFont>
    <p:embeddedFont>
      <p:font typeface="Capital Group Sans Light" panose="02000403000000020004" pitchFamily="2" charset="77"/>
      <p:regular r:id="rId58"/>
      <p:italic r:id="rId59"/>
    </p:embeddedFont>
  </p:embeddedFontLst>
  <p:kinsoku lang="ja-JP" invalStChars="、。，．・：；？！゛゜ヽヾゝゞ々ー’”）〕］｝〉》」』】°‰′″℃￠％ぁぃぅぇぉっゃゅょゎァィゥェォッャュョヮヵヶ!%),.:;?]}｡｣､･ｧｨｩｪｫｬｭｮｯｰﾞﾟ" invalEndChars="‘“（〔［｛〈《「『【￥＄$([\{｢￡"/>
  <p:defaultTex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9pPr>
  </p:defaultTextStyle>
  <p:extLst>
    <p:ext uri="{521415D9-36F7-43E2-AB2F-B90AF26B5E84}">
      <p14:sectionLst xmlns:p14="http://schemas.microsoft.com/office/powerpoint/2010/main">
        <p14:section name="Content" id="{E5AB56F5-2861-FD49-A809-437D1E9996F4}">
          <p14:sldIdLst>
            <p14:sldId id="2147479289"/>
            <p14:sldId id="2147479271"/>
            <p14:sldId id="2147479296"/>
            <p14:sldId id="266"/>
            <p14:sldId id="260"/>
            <p14:sldId id="261"/>
            <p14:sldId id="264"/>
            <p14:sldId id="2147479300"/>
            <p14:sldId id="2147479299"/>
            <p14:sldId id="2147479301"/>
            <p14:sldId id="2147479298"/>
            <p14:sldId id="2147479293"/>
            <p14:sldId id="2147479294"/>
            <p14:sldId id="2147479292"/>
            <p14:sldId id="2147479297"/>
            <p14:sldId id="2147479303"/>
            <p14:sldId id="7402"/>
            <p14:sldId id="2147479304"/>
            <p14:sldId id="2147479305"/>
            <p14:sldId id="293"/>
            <p14:sldId id="2147479306"/>
            <p14:sldId id="2147479291"/>
            <p14:sldId id="2147479302"/>
          </p14:sldIdLst>
        </p14:section>
      </p14:sectionLst>
    </p:ext>
    <p:ext uri="{EFAFB233-063F-42B5-8137-9DF3F51BA10A}">
      <p15:sldGuideLst xmlns:p15="http://schemas.microsoft.com/office/powerpoint/2012/main">
        <p15:guide id="1" orient="horz" pos="4646" userDrawn="1">
          <p15:clr>
            <a:srgbClr val="A4A3A4"/>
          </p15:clr>
        </p15:guide>
        <p15:guide id="2" pos="1561"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F331EFA-2F70-81A3-6236-B4BF10F275CA}" name="Cheryl Molnar (CHCM)" initials="CM" userId="S::CHCM@capgroup.com::3935c94a-6003-44f3-978e-217ee94a484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05CB7"/>
    <a:srgbClr val="D0EAE9"/>
    <a:srgbClr val="083469"/>
    <a:srgbClr val="0068AE"/>
    <a:srgbClr val="26383F"/>
    <a:srgbClr val="455D65"/>
    <a:srgbClr val="678995"/>
    <a:srgbClr val="AEC7CF"/>
    <a:srgbClr val="AAD1F7"/>
    <a:srgbClr val="55A2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8B49C0-C4BB-CE48-B745-644FE896E34A}" v="59" dt="2026-09-25T17:24:59.853"/>
  </p1510:revLst>
</p1510:revInfo>
</file>

<file path=ppt/tableStyles.xml><?xml version="1.0" encoding="utf-8"?>
<a:tblStyleLst xmlns:a="http://schemas.openxmlformats.org/drawingml/2006/main" def="{5940675A-B579-460E-94D1-54222C63F5DA}">
  <a:tblStyle styleId="{8F44A2F1-9E1F-4B54-A3A2-5F16C0AD49E2}" styleName="">
    <a:tblBg/>
    <a:wholeTbl>
      <a:tcTxStyle b="off" i="off">
        <a:font>
          <a:latin typeface="AvenirNext LT Com Regular"/>
          <a:ea typeface="AvenirNext LT Com Regular"/>
          <a:cs typeface="AvenirNext LT Com Regular"/>
        </a:font>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a:tcStyle>
        <a:tcBdr/>
        <a:fill>
          <a:solidFill>
            <a:srgbClr val="EFF1F3"/>
          </a:solidFill>
        </a:fill>
      </a:tcStyle>
    </a:band2H>
    <a:firstCol>
      <a:tcTxStyle b="off" i="off">
        <a:font>
          <a:latin typeface="AvenirNext LT Com Regular"/>
          <a:ea typeface="AvenirNext LT Com Regular"/>
          <a:cs typeface="AvenirNext LT Com Regular"/>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
          <a:latin typeface="AvenirNext LT Com Regular"/>
          <a:ea typeface="AvenirNext LT Com Regular"/>
          <a:cs typeface="AvenirNext LT Com Regular"/>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
          <a:latin typeface="AvenirNext LT Com Regular"/>
          <a:ea typeface="AvenirNext LT Com Regular"/>
          <a:cs typeface="AvenirNext LT Com Regular"/>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 styleId="{C7B018BB-80A7-4F77-B60F-C8B233D01FF8}" styleName="">
    <a:tblBg/>
    <a:wholeTbl>
      <a:tcTxStyle>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a:font>
          <a:latin typeface="Helvetica Neue Medium"/>
          <a:ea typeface="Helvetica Neue Medium"/>
          <a:cs typeface="Helvetica Neue Medium"/>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1DB100"/>
          </a:solidFill>
        </a:fill>
      </a:tcStyle>
    </a:firstCol>
    <a:lastRow>
      <a:tcTxStyle>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a:font>
          <a:latin typeface="Helvetica Neue Medium"/>
          <a:ea typeface="Helvetica Neue Medium"/>
          <a:cs typeface="Helvetica Neue Medium"/>
        </a:font>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2394938"/>
              <a:satOff val="-28078"/>
              <a:lumOff val="-30405"/>
            </a:schemeClr>
          </a:solidFill>
        </a:fill>
      </a:tcStyle>
    </a:firstCol>
    <a:lastRow>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575724"/>
              <a:satOff val="56070"/>
              <a:lumOff val="-30294"/>
            </a:schemeClr>
          </a:solidFill>
        </a:fill>
      </a:tcStyle>
    </a:firstCol>
    <a:lastRow>
      <a:tcTxStyle>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04D80"/>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02"/>
    <p:restoredTop sz="86515"/>
  </p:normalViewPr>
  <p:slideViewPr>
    <p:cSldViewPr snapToGrid="0">
      <p:cViewPr varScale="1">
        <p:scale>
          <a:sx n="102" d="100"/>
          <a:sy n="102" d="100"/>
        </p:scale>
        <p:origin x="208" y="208"/>
      </p:cViewPr>
      <p:guideLst>
        <p:guide orient="horz" pos="4646"/>
        <p:guide pos="1561"/>
      </p:guideLst>
    </p:cSldViewPr>
  </p:slideViewPr>
  <p:outlineViewPr>
    <p:cViewPr>
      <p:scale>
        <a:sx n="33" d="100"/>
        <a:sy n="33" d="100"/>
      </p:scale>
      <p:origin x="0" y="-5032"/>
    </p:cViewPr>
  </p:outlineViewPr>
  <p:notesTextViewPr>
    <p:cViewPr>
      <p:scale>
        <a:sx n="170" d="100"/>
        <a:sy n="170" d="100"/>
      </p:scale>
      <p:origin x="0" y="0"/>
    </p:cViewPr>
  </p:notesTextViewPr>
  <p:notesViewPr>
    <p:cSldViewPr snapToGrid="0">
      <p:cViewPr varScale="1">
        <p:scale>
          <a:sx n="144" d="100"/>
          <a:sy n="144" d="100"/>
        </p:scale>
        <p:origin x="3800" y="18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font" Target="fonts/font17.fntdata"/><Relationship Id="rId50" Type="http://schemas.openxmlformats.org/officeDocument/2006/relationships/font" Target="fonts/font20.fntdata"/><Relationship Id="rId55" Type="http://schemas.openxmlformats.org/officeDocument/2006/relationships/font" Target="fonts/font25.fntdata"/><Relationship Id="rId63"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notesMaster" Target="notesMasters/notesMaster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font" Target="fonts/font15.fntdata"/><Relationship Id="rId53" Type="http://schemas.openxmlformats.org/officeDocument/2006/relationships/font" Target="fonts/font23.fntdata"/><Relationship Id="rId58" Type="http://schemas.openxmlformats.org/officeDocument/2006/relationships/font" Target="fonts/font28.fntdata"/><Relationship Id="rId66" Type="http://schemas.microsoft.com/office/2018/10/relationships/authors" Target="authors.xml"/><Relationship Id="rId5" Type="http://schemas.openxmlformats.org/officeDocument/2006/relationships/slideMaster" Target="slideMasters/slideMaster2.xml"/><Relationship Id="rId61" Type="http://schemas.openxmlformats.org/officeDocument/2006/relationships/viewProps" Target="view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font" Target="fonts/font18.fntdata"/><Relationship Id="rId56" Type="http://schemas.openxmlformats.org/officeDocument/2006/relationships/font" Target="fonts/font26.fntdata"/><Relationship Id="rId64" Type="http://schemas.microsoft.com/office/2016/11/relationships/changesInfo" Target="changesInfos/changesInfo1.xml"/><Relationship Id="rId8" Type="http://schemas.openxmlformats.org/officeDocument/2006/relationships/slide" Target="slides/slide3.xml"/><Relationship Id="rId51" Type="http://schemas.openxmlformats.org/officeDocument/2006/relationships/font" Target="fonts/font21.fntdata"/><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font" Target="fonts/font16.fntdata"/><Relationship Id="rId59" Type="http://schemas.openxmlformats.org/officeDocument/2006/relationships/font" Target="fonts/font29.fntdata"/><Relationship Id="rId20" Type="http://schemas.openxmlformats.org/officeDocument/2006/relationships/slide" Target="slides/slide15.xml"/><Relationship Id="rId41" Type="http://schemas.openxmlformats.org/officeDocument/2006/relationships/font" Target="fonts/font11.fntdata"/><Relationship Id="rId54" Type="http://schemas.openxmlformats.org/officeDocument/2006/relationships/font" Target="fonts/font24.fntdata"/><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6.fntdata"/><Relationship Id="rId49" Type="http://schemas.openxmlformats.org/officeDocument/2006/relationships/font" Target="fonts/font19.fntdata"/><Relationship Id="rId57" Type="http://schemas.openxmlformats.org/officeDocument/2006/relationships/font" Target="fonts/font27.fntdata"/><Relationship Id="rId10" Type="http://schemas.openxmlformats.org/officeDocument/2006/relationships/slide" Target="slides/slide5.xml"/><Relationship Id="rId31" Type="http://schemas.openxmlformats.org/officeDocument/2006/relationships/font" Target="fonts/font1.fntdata"/><Relationship Id="rId44" Type="http://schemas.openxmlformats.org/officeDocument/2006/relationships/font" Target="fonts/font14.fntdata"/><Relationship Id="rId52" Type="http://schemas.openxmlformats.org/officeDocument/2006/relationships/font" Target="fonts/font22.fntdata"/><Relationship Id="rId60" Type="http://schemas.openxmlformats.org/officeDocument/2006/relationships/presProps" Target="presProps.xml"/><Relationship Id="rId65"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font" Target="fonts/font9.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 Kono (WZLDAK)" userId="cae49946-295f-4d7e-89ad-f5252f090e7d" providerId="ADAL" clId="{7524DE43-6822-520F-93E5-DAEDDBDE08EC}"/>
    <pc:docChg chg="undo redo custSel mod addSld delSld modSld modSection">
      <pc:chgData name="Daniel Kono (WZLDAK)" userId="cae49946-295f-4d7e-89ad-f5252f090e7d" providerId="ADAL" clId="{7524DE43-6822-520F-93E5-DAEDDBDE08EC}" dt="2026-09-25T21:41:31.003" v="495" actId="26606"/>
      <pc:docMkLst>
        <pc:docMk/>
      </pc:docMkLst>
      <pc:sldChg chg="modSp mod replId">
        <pc:chgData name="Daniel Kono (WZLDAK)" userId="cae49946-295f-4d7e-89ad-f5252f090e7d" providerId="ADAL" clId="{7524DE43-6822-520F-93E5-DAEDDBDE08EC}" dt="2026-09-25T21:41:31.003" v="495" actId="26606"/>
        <pc:sldMkLst>
          <pc:docMk/>
          <pc:sldMk cId="1219311451" sldId="260"/>
        </pc:sldMkLst>
        <pc:spChg chg="mod">
          <ac:chgData name="Daniel Kono (WZLDAK)" userId="cae49946-295f-4d7e-89ad-f5252f090e7d" providerId="ADAL" clId="{7524DE43-6822-520F-93E5-DAEDDBDE08EC}" dt="2026-09-24T17:04:14.775" v="332" actId="207"/>
          <ac:spMkLst>
            <pc:docMk/>
            <pc:sldMk cId="1219311451" sldId="260"/>
            <ac:spMk id="9" creationId="{F629AC4E-C076-533A-1027-00D10329AF1D}"/>
          </ac:spMkLst>
        </pc:spChg>
        <pc:graphicFrameChg chg="mod modGraphic">
          <ac:chgData name="Daniel Kono (WZLDAK)" userId="cae49946-295f-4d7e-89ad-f5252f090e7d" providerId="ADAL" clId="{7524DE43-6822-520F-93E5-DAEDDBDE08EC}" dt="2026-09-25T17:06:17.703" v="358"/>
          <ac:graphicFrameMkLst>
            <pc:docMk/>
            <pc:sldMk cId="1219311451" sldId="260"/>
            <ac:graphicFrameMk id="8" creationId="{76883E68-6602-3B37-6CCD-295C6DA8DCC4}"/>
          </ac:graphicFrameMkLst>
        </pc:graphicFrameChg>
      </pc:sldChg>
      <pc:sldChg chg="modSp mod replId">
        <pc:chgData name="Daniel Kono (WZLDAK)" userId="cae49946-295f-4d7e-89ad-f5252f090e7d" providerId="ADAL" clId="{7524DE43-6822-520F-93E5-DAEDDBDE08EC}" dt="2026-09-25T21:41:31.003" v="495" actId="26606"/>
        <pc:sldMkLst>
          <pc:docMk/>
          <pc:sldMk cId="2201962877" sldId="261"/>
        </pc:sldMkLst>
        <pc:spChg chg="mod">
          <ac:chgData name="Daniel Kono (WZLDAK)" userId="cae49946-295f-4d7e-89ad-f5252f090e7d" providerId="ADAL" clId="{7524DE43-6822-520F-93E5-DAEDDBDE08EC}" dt="2026-09-24T17:04:19.916" v="333" actId="207"/>
          <ac:spMkLst>
            <pc:docMk/>
            <pc:sldMk cId="2201962877" sldId="261"/>
            <ac:spMk id="3" creationId="{7B2236D9-D3FB-01E1-79ED-5DBC63F7B1E0}"/>
          </ac:spMkLst>
        </pc:spChg>
        <pc:graphicFrameChg chg="mod">
          <ac:chgData name="Daniel Kono (WZLDAK)" userId="cae49946-295f-4d7e-89ad-f5252f090e7d" providerId="ADAL" clId="{7524DE43-6822-520F-93E5-DAEDDBDE08EC}" dt="2026-09-18T20:06:10.506" v="127" actId="1076"/>
          <ac:graphicFrameMkLst>
            <pc:docMk/>
            <pc:sldMk cId="2201962877" sldId="261"/>
            <ac:graphicFrameMk id="4" creationId="{00000000-0008-0000-0200-000002000000}"/>
          </ac:graphicFrameMkLst>
        </pc:graphicFrameChg>
      </pc:sldChg>
      <pc:sldChg chg="modSp mod">
        <pc:chgData name="Daniel Kono (WZLDAK)" userId="cae49946-295f-4d7e-89ad-f5252f090e7d" providerId="ADAL" clId="{7524DE43-6822-520F-93E5-DAEDDBDE08EC}" dt="2026-09-18T20:14:01.629" v="206" actId="2711"/>
        <pc:sldMkLst>
          <pc:docMk/>
          <pc:sldMk cId="3852437140" sldId="264"/>
        </pc:sldMkLst>
        <pc:spChg chg="mod">
          <ac:chgData name="Daniel Kono (WZLDAK)" userId="cae49946-295f-4d7e-89ad-f5252f090e7d" providerId="ADAL" clId="{7524DE43-6822-520F-93E5-DAEDDBDE08EC}" dt="2026-09-18T20:14:01.629" v="206" actId="2711"/>
          <ac:spMkLst>
            <pc:docMk/>
            <pc:sldMk cId="3852437140" sldId="264"/>
            <ac:spMk id="6" creationId="{BFAF1BDF-0F9D-B675-BE70-C3C4B7BF3FD2}"/>
          </ac:spMkLst>
        </pc:spChg>
      </pc:sldChg>
      <pc:sldChg chg="addSp delSp modSp mod">
        <pc:chgData name="Daniel Kono (WZLDAK)" userId="cae49946-295f-4d7e-89ad-f5252f090e7d" providerId="ADAL" clId="{7524DE43-6822-520F-93E5-DAEDDBDE08EC}" dt="2026-09-24T17:06:40.910" v="355" actId="242"/>
        <pc:sldMkLst>
          <pc:docMk/>
          <pc:sldMk cId="1048833146" sldId="266"/>
        </pc:sldMkLst>
        <pc:spChg chg="mod">
          <ac:chgData name="Daniel Kono (WZLDAK)" userId="cae49946-295f-4d7e-89ad-f5252f090e7d" providerId="ADAL" clId="{7524DE43-6822-520F-93E5-DAEDDBDE08EC}" dt="2026-09-21T07:29:15.337" v="254" actId="14100"/>
          <ac:spMkLst>
            <pc:docMk/>
            <pc:sldMk cId="1048833146" sldId="266"/>
            <ac:spMk id="2" creationId="{D99175E5-D7FD-4FC3-9218-1C9A79CAB103}"/>
          </ac:spMkLst>
        </pc:spChg>
        <pc:spChg chg="mod">
          <ac:chgData name="Daniel Kono (WZLDAK)" userId="cae49946-295f-4d7e-89ad-f5252f090e7d" providerId="ADAL" clId="{7524DE43-6822-520F-93E5-DAEDDBDE08EC}" dt="2026-09-24T17:06:40.910" v="355" actId="242"/>
          <ac:spMkLst>
            <pc:docMk/>
            <pc:sldMk cId="1048833146" sldId="266"/>
            <ac:spMk id="5" creationId="{C020476B-6177-BDA4-7F36-AA1C903207F4}"/>
          </ac:spMkLst>
        </pc:spChg>
        <pc:spChg chg="add mod">
          <ac:chgData name="Daniel Kono (WZLDAK)" userId="cae49946-295f-4d7e-89ad-f5252f090e7d" providerId="ADAL" clId="{7524DE43-6822-520F-93E5-DAEDDBDE08EC}" dt="2026-09-18T20:08:39.026" v="171" actId="1076"/>
          <ac:spMkLst>
            <pc:docMk/>
            <pc:sldMk cId="1048833146" sldId="266"/>
            <ac:spMk id="8" creationId="{332C9E96-EB9C-0493-F9F4-21B0C39A0740}"/>
          </ac:spMkLst>
        </pc:spChg>
        <pc:spChg chg="mod">
          <ac:chgData name="Daniel Kono (WZLDAK)" userId="cae49946-295f-4d7e-89ad-f5252f090e7d" providerId="ADAL" clId="{7524DE43-6822-520F-93E5-DAEDDBDE08EC}" dt="2026-09-18T20:08:29.698" v="167" actId="1036"/>
          <ac:spMkLst>
            <pc:docMk/>
            <pc:sldMk cId="1048833146" sldId="266"/>
            <ac:spMk id="12" creationId="{1FBB9551-3E77-4235-9884-E1FC0CC010D1}"/>
          </ac:spMkLst>
        </pc:spChg>
        <pc:graphicFrameChg chg="add del mod">
          <ac:chgData name="Daniel Kono (WZLDAK)" userId="cae49946-295f-4d7e-89ad-f5252f090e7d" providerId="ADAL" clId="{7524DE43-6822-520F-93E5-DAEDDBDE08EC}" dt="2026-09-18T20:08:50.284" v="176" actId="1035"/>
          <ac:graphicFrameMkLst>
            <pc:docMk/>
            <pc:sldMk cId="1048833146" sldId="266"/>
            <ac:graphicFrameMk id="11" creationId="{5D239EBE-3926-B036-84F9-49A1035162BA}"/>
          </ac:graphicFrameMkLst>
        </pc:graphicFrameChg>
        <pc:cxnChg chg="mod">
          <ac:chgData name="Daniel Kono (WZLDAK)" userId="cae49946-295f-4d7e-89ad-f5252f090e7d" providerId="ADAL" clId="{7524DE43-6822-520F-93E5-DAEDDBDE08EC}" dt="2026-09-18T20:09:04.414" v="178" actId="14100"/>
          <ac:cxnSpMkLst>
            <pc:docMk/>
            <pc:sldMk cId="1048833146" sldId="266"/>
            <ac:cxnSpMk id="13" creationId="{36039721-047D-2AB3-52E7-D28CF83F6CE1}"/>
          </ac:cxnSpMkLst>
        </pc:cxnChg>
        <pc:cxnChg chg="mod">
          <ac:chgData name="Daniel Kono (WZLDAK)" userId="cae49946-295f-4d7e-89ad-f5252f090e7d" providerId="ADAL" clId="{7524DE43-6822-520F-93E5-DAEDDBDE08EC}" dt="2026-09-18T20:06:06.003" v="125" actId="1076"/>
          <ac:cxnSpMkLst>
            <pc:docMk/>
            <pc:sldMk cId="1048833146" sldId="266"/>
            <ac:cxnSpMk id="15" creationId="{9E5EBF40-F4FD-3B80-8BA7-78E2285DBAED}"/>
          </ac:cxnSpMkLst>
        </pc:cxnChg>
      </pc:sldChg>
      <pc:sldChg chg="modSp mod">
        <pc:chgData name="Daniel Kono (WZLDAK)" userId="cae49946-295f-4d7e-89ad-f5252f090e7d" providerId="ADAL" clId="{7524DE43-6822-520F-93E5-DAEDDBDE08EC}" dt="2026-09-18T20:34:23.442" v="241" actId="20577"/>
        <pc:sldMkLst>
          <pc:docMk/>
          <pc:sldMk cId="426498562" sldId="293"/>
        </pc:sldMkLst>
        <pc:spChg chg="mod">
          <ac:chgData name="Daniel Kono (WZLDAK)" userId="cae49946-295f-4d7e-89ad-f5252f090e7d" providerId="ADAL" clId="{7524DE43-6822-520F-93E5-DAEDDBDE08EC}" dt="2026-09-18T20:34:23.442" v="241" actId="20577"/>
          <ac:spMkLst>
            <pc:docMk/>
            <pc:sldMk cId="426498562" sldId="293"/>
            <ac:spMk id="16" creationId="{5D2E57C2-D0A7-4AA0-37AD-12BC5F9F404A}"/>
          </ac:spMkLst>
        </pc:spChg>
      </pc:sldChg>
      <pc:sldChg chg="addSp delSp modSp mod">
        <pc:chgData name="Daniel Kono (WZLDAK)" userId="cae49946-295f-4d7e-89ad-f5252f090e7d" providerId="ADAL" clId="{7524DE43-6822-520F-93E5-DAEDDBDE08EC}" dt="2026-09-25T17:12:26.746" v="395" actId="203"/>
        <pc:sldMkLst>
          <pc:docMk/>
          <pc:sldMk cId="1064940766" sldId="7402"/>
        </pc:sldMkLst>
        <pc:spChg chg="del mod">
          <ac:chgData name="Daniel Kono (WZLDAK)" userId="cae49946-295f-4d7e-89ad-f5252f090e7d" providerId="ADAL" clId="{7524DE43-6822-520F-93E5-DAEDDBDE08EC}" dt="2026-09-24T17:05:22.318" v="342" actId="478"/>
          <ac:spMkLst>
            <pc:docMk/>
            <pc:sldMk cId="1064940766" sldId="7402"/>
            <ac:spMk id="2" creationId="{F7C408FE-4816-228B-64C4-A2F5F6844155}"/>
          </ac:spMkLst>
        </pc:spChg>
        <pc:spChg chg="add mod">
          <ac:chgData name="Daniel Kono (WZLDAK)" userId="cae49946-295f-4d7e-89ad-f5252f090e7d" providerId="ADAL" clId="{7524DE43-6822-520F-93E5-DAEDDBDE08EC}" dt="2026-09-24T17:05:19.375" v="341" actId="207"/>
          <ac:spMkLst>
            <pc:docMk/>
            <pc:sldMk cId="1064940766" sldId="7402"/>
            <ac:spMk id="3" creationId="{27E99E6C-5268-41AB-4804-4574E924BFB5}"/>
          </ac:spMkLst>
        </pc:spChg>
        <pc:spChg chg="mod">
          <ac:chgData name="Daniel Kono (WZLDAK)" userId="cae49946-295f-4d7e-89ad-f5252f090e7d" providerId="ADAL" clId="{7524DE43-6822-520F-93E5-DAEDDBDE08EC}" dt="2026-09-18T20:33:05.689" v="237"/>
          <ac:spMkLst>
            <pc:docMk/>
            <pc:sldMk cId="1064940766" sldId="7402"/>
            <ac:spMk id="5" creationId="{81793848-D70E-506C-C70D-202A5226637E}"/>
          </ac:spMkLst>
        </pc:spChg>
        <pc:graphicFrameChg chg="mod modGraphic">
          <ac:chgData name="Daniel Kono (WZLDAK)" userId="cae49946-295f-4d7e-89ad-f5252f090e7d" providerId="ADAL" clId="{7524DE43-6822-520F-93E5-DAEDDBDE08EC}" dt="2026-09-25T17:12:26.746" v="395" actId="203"/>
          <ac:graphicFrameMkLst>
            <pc:docMk/>
            <pc:sldMk cId="1064940766" sldId="7402"/>
            <ac:graphicFrameMk id="18" creationId="{671ECDD2-09D6-3E60-2E4D-C5031D5A54FD}"/>
          </ac:graphicFrameMkLst>
        </pc:graphicFrameChg>
      </pc:sldChg>
      <pc:sldChg chg="modSp mod">
        <pc:chgData name="Daniel Kono (WZLDAK)" userId="cae49946-295f-4d7e-89ad-f5252f090e7d" providerId="ADAL" clId="{7524DE43-6822-520F-93E5-DAEDDBDE08EC}" dt="2026-09-14T17:15:19.337" v="67" actId="20577"/>
        <pc:sldMkLst>
          <pc:docMk/>
          <pc:sldMk cId="2550623717" sldId="2147479291"/>
        </pc:sldMkLst>
        <pc:spChg chg="mod">
          <ac:chgData name="Daniel Kono (WZLDAK)" userId="cae49946-295f-4d7e-89ad-f5252f090e7d" providerId="ADAL" clId="{7524DE43-6822-520F-93E5-DAEDDBDE08EC}" dt="2026-09-14T17:15:19.337" v="67" actId="20577"/>
          <ac:spMkLst>
            <pc:docMk/>
            <pc:sldMk cId="2550623717" sldId="2147479291"/>
            <ac:spMk id="16" creationId="{1FA7F910-5623-EDBC-E14B-CEA0C93F68BC}"/>
          </ac:spMkLst>
        </pc:spChg>
      </pc:sldChg>
      <pc:sldChg chg="addSp delSp modSp mod">
        <pc:chgData name="Daniel Kono (WZLDAK)" userId="cae49946-295f-4d7e-89ad-f5252f090e7d" providerId="ADAL" clId="{7524DE43-6822-520F-93E5-DAEDDBDE08EC}" dt="2026-09-24T17:02:21.661" v="311" actId="478"/>
        <pc:sldMkLst>
          <pc:docMk/>
          <pc:sldMk cId="2676902698" sldId="2147479292"/>
        </pc:sldMkLst>
        <pc:spChg chg="del mod">
          <ac:chgData name="Daniel Kono (WZLDAK)" userId="cae49946-295f-4d7e-89ad-f5252f090e7d" providerId="ADAL" clId="{7524DE43-6822-520F-93E5-DAEDDBDE08EC}" dt="2026-09-24T17:02:21.661" v="311" actId="478"/>
          <ac:spMkLst>
            <pc:docMk/>
            <pc:sldMk cId="2676902698" sldId="2147479292"/>
            <ac:spMk id="6" creationId="{0C25BFA9-C33C-0534-DF9C-85296C4C1D5E}"/>
          </ac:spMkLst>
        </pc:spChg>
        <pc:spChg chg="add mod">
          <ac:chgData name="Daniel Kono (WZLDAK)" userId="cae49946-295f-4d7e-89ad-f5252f090e7d" providerId="ADAL" clId="{7524DE43-6822-520F-93E5-DAEDDBDE08EC}" dt="2026-09-24T17:02:19.377" v="310"/>
          <ac:spMkLst>
            <pc:docMk/>
            <pc:sldMk cId="2676902698" sldId="2147479292"/>
            <ac:spMk id="10" creationId="{2571E99F-A134-5DBA-A216-530215D42F2C}"/>
          </ac:spMkLst>
        </pc:spChg>
      </pc:sldChg>
      <pc:sldChg chg="modSp mod">
        <pc:chgData name="Daniel Kono (WZLDAK)" userId="cae49946-295f-4d7e-89ad-f5252f090e7d" providerId="ADAL" clId="{7524DE43-6822-520F-93E5-DAEDDBDE08EC}" dt="2026-09-24T16:35:01.857" v="292" actId="207"/>
        <pc:sldMkLst>
          <pc:docMk/>
          <pc:sldMk cId="154455248" sldId="2147479293"/>
        </pc:sldMkLst>
        <pc:spChg chg="mod">
          <ac:chgData name="Daniel Kono (WZLDAK)" userId="cae49946-295f-4d7e-89ad-f5252f090e7d" providerId="ADAL" clId="{7524DE43-6822-520F-93E5-DAEDDBDE08EC}" dt="2026-09-18T20:30:03.056" v="229" actId="20577"/>
          <ac:spMkLst>
            <pc:docMk/>
            <pc:sldMk cId="154455248" sldId="2147479293"/>
            <ac:spMk id="3" creationId="{022DE1CD-A3B1-09D0-F70D-53E488DBABA7}"/>
          </ac:spMkLst>
        </pc:spChg>
        <pc:graphicFrameChg chg="modGraphic">
          <ac:chgData name="Daniel Kono (WZLDAK)" userId="cae49946-295f-4d7e-89ad-f5252f090e7d" providerId="ADAL" clId="{7524DE43-6822-520F-93E5-DAEDDBDE08EC}" dt="2026-09-24T16:35:01.857" v="292" actId="207"/>
          <ac:graphicFrameMkLst>
            <pc:docMk/>
            <pc:sldMk cId="154455248" sldId="2147479293"/>
            <ac:graphicFrameMk id="13" creationId="{7AA022BD-A324-26D0-28D0-8B3ED182AC36}"/>
          </ac:graphicFrameMkLst>
        </pc:graphicFrameChg>
      </pc:sldChg>
      <pc:sldChg chg="addSp delSp modSp mod">
        <pc:chgData name="Daniel Kono (WZLDAK)" userId="cae49946-295f-4d7e-89ad-f5252f090e7d" providerId="ADAL" clId="{7524DE43-6822-520F-93E5-DAEDDBDE08EC}" dt="2026-09-25T17:07:54.205" v="363" actId="20577"/>
        <pc:sldMkLst>
          <pc:docMk/>
          <pc:sldMk cId="1335074223" sldId="2147479294"/>
        </pc:sldMkLst>
        <pc:spChg chg="add mod">
          <ac:chgData name="Daniel Kono (WZLDAK)" userId="cae49946-295f-4d7e-89ad-f5252f090e7d" providerId="ADAL" clId="{7524DE43-6822-520F-93E5-DAEDDBDE08EC}" dt="2026-09-24T17:04:43.016" v="336" actId="207"/>
          <ac:spMkLst>
            <pc:docMk/>
            <pc:sldMk cId="1335074223" sldId="2147479294"/>
            <ac:spMk id="4" creationId="{00159A62-5810-0FEE-D511-62B9E9F1818E}"/>
          </ac:spMkLst>
        </pc:spChg>
        <pc:spChg chg="del mod">
          <ac:chgData name="Daniel Kono (WZLDAK)" userId="cae49946-295f-4d7e-89ad-f5252f090e7d" providerId="ADAL" clId="{7524DE43-6822-520F-93E5-DAEDDBDE08EC}" dt="2026-09-24T17:01:46.965" v="307" actId="478"/>
          <ac:spMkLst>
            <pc:docMk/>
            <pc:sldMk cId="1335074223" sldId="2147479294"/>
            <ac:spMk id="9" creationId="{D8CC5059-756F-68B4-2ACB-4A05D8A409A4}"/>
          </ac:spMkLst>
        </pc:spChg>
        <pc:graphicFrameChg chg="mod modGraphic">
          <ac:chgData name="Daniel Kono (WZLDAK)" userId="cae49946-295f-4d7e-89ad-f5252f090e7d" providerId="ADAL" clId="{7524DE43-6822-520F-93E5-DAEDDBDE08EC}" dt="2026-09-25T17:07:54.205" v="363" actId="20577"/>
          <ac:graphicFrameMkLst>
            <pc:docMk/>
            <pc:sldMk cId="1335074223" sldId="2147479294"/>
            <ac:graphicFrameMk id="13" creationId="{2662B90B-27FE-2C61-BD13-4713970049E3}"/>
          </ac:graphicFrameMkLst>
        </pc:graphicFrameChg>
      </pc:sldChg>
      <pc:sldChg chg="addSp delSp modSp mod">
        <pc:chgData name="Daniel Kono (WZLDAK)" userId="cae49946-295f-4d7e-89ad-f5252f090e7d" providerId="ADAL" clId="{7524DE43-6822-520F-93E5-DAEDDBDE08EC}" dt="2026-09-24T17:04:04.768" v="330" actId="207"/>
        <pc:sldMkLst>
          <pc:docMk/>
          <pc:sldMk cId="528222413" sldId="2147479296"/>
        </pc:sldMkLst>
        <pc:spChg chg="mod">
          <ac:chgData name="Daniel Kono (WZLDAK)" userId="cae49946-295f-4d7e-89ad-f5252f090e7d" providerId="ADAL" clId="{7524DE43-6822-520F-93E5-DAEDDBDE08EC}" dt="2026-09-24T17:04:04.768" v="330" actId="207"/>
          <ac:spMkLst>
            <pc:docMk/>
            <pc:sldMk cId="528222413" sldId="2147479296"/>
            <ac:spMk id="4" creationId="{17DFAAD1-C700-495D-ED7A-4328A7A98719}"/>
          </ac:spMkLst>
        </pc:spChg>
        <pc:spChg chg="add mod">
          <ac:chgData name="Daniel Kono (WZLDAK)" userId="cae49946-295f-4d7e-89ad-f5252f090e7d" providerId="ADAL" clId="{7524DE43-6822-520F-93E5-DAEDDBDE08EC}" dt="2026-09-18T20:00:40.378" v="80"/>
          <ac:spMkLst>
            <pc:docMk/>
            <pc:sldMk cId="528222413" sldId="2147479296"/>
            <ac:spMk id="5" creationId="{C76712E3-8665-30FD-1C48-16C3AE6A7F3D}"/>
          </ac:spMkLst>
        </pc:spChg>
        <pc:spChg chg="add mod">
          <ac:chgData name="Daniel Kono (WZLDAK)" userId="cae49946-295f-4d7e-89ad-f5252f090e7d" providerId="ADAL" clId="{7524DE43-6822-520F-93E5-DAEDDBDE08EC}" dt="2026-09-18T20:00:40.378" v="80"/>
          <ac:spMkLst>
            <pc:docMk/>
            <pc:sldMk cId="528222413" sldId="2147479296"/>
            <ac:spMk id="6" creationId="{0066D6A6-FBEC-26AA-D35F-776CA115766E}"/>
          </ac:spMkLst>
        </pc:spChg>
        <pc:spChg chg="add mod">
          <ac:chgData name="Daniel Kono (WZLDAK)" userId="cae49946-295f-4d7e-89ad-f5252f090e7d" providerId="ADAL" clId="{7524DE43-6822-520F-93E5-DAEDDBDE08EC}" dt="2026-09-18T20:00:40.378" v="80"/>
          <ac:spMkLst>
            <pc:docMk/>
            <pc:sldMk cId="528222413" sldId="2147479296"/>
            <ac:spMk id="7" creationId="{57885F9A-D5CD-A119-4768-891A3C689A9C}"/>
          </ac:spMkLst>
        </pc:spChg>
        <pc:spChg chg="add mod">
          <ac:chgData name="Daniel Kono (WZLDAK)" userId="cae49946-295f-4d7e-89ad-f5252f090e7d" providerId="ADAL" clId="{7524DE43-6822-520F-93E5-DAEDDBDE08EC}" dt="2026-09-18T20:00:40.378" v="80"/>
          <ac:spMkLst>
            <pc:docMk/>
            <pc:sldMk cId="528222413" sldId="2147479296"/>
            <ac:spMk id="11" creationId="{07128F93-0BB2-4F41-02AE-ABDFD57A513B}"/>
          </ac:spMkLst>
        </pc:spChg>
        <pc:spChg chg="add mod">
          <ac:chgData name="Daniel Kono (WZLDAK)" userId="cae49946-295f-4d7e-89ad-f5252f090e7d" providerId="ADAL" clId="{7524DE43-6822-520F-93E5-DAEDDBDE08EC}" dt="2026-09-18T20:00:40.378" v="80"/>
          <ac:spMkLst>
            <pc:docMk/>
            <pc:sldMk cId="528222413" sldId="2147479296"/>
            <ac:spMk id="14" creationId="{72E74D9F-6E70-A9D1-DBEB-475ECDFBC6E7}"/>
          </ac:spMkLst>
        </pc:spChg>
        <pc:spChg chg="add mod">
          <ac:chgData name="Daniel Kono (WZLDAK)" userId="cae49946-295f-4d7e-89ad-f5252f090e7d" providerId="ADAL" clId="{7524DE43-6822-520F-93E5-DAEDDBDE08EC}" dt="2026-09-18T20:01:34.854" v="90" actId="1076"/>
          <ac:spMkLst>
            <pc:docMk/>
            <pc:sldMk cId="528222413" sldId="2147479296"/>
            <ac:spMk id="15" creationId="{B033059B-1D8F-8568-CA0A-E21CF59AC31A}"/>
          </ac:spMkLst>
        </pc:spChg>
        <pc:spChg chg="mod">
          <ac:chgData name="Daniel Kono (WZLDAK)" userId="cae49946-295f-4d7e-89ad-f5252f090e7d" providerId="ADAL" clId="{7524DE43-6822-520F-93E5-DAEDDBDE08EC}" dt="2026-09-18T20:01:55.367" v="97"/>
          <ac:spMkLst>
            <pc:docMk/>
            <pc:sldMk cId="528222413" sldId="2147479296"/>
            <ac:spMk id="16" creationId="{819709B8-D543-BFF1-8747-A7A4D53B05F7}"/>
          </ac:spMkLst>
        </pc:spChg>
        <pc:spChg chg="mod">
          <ac:chgData name="Daniel Kono (WZLDAK)" userId="cae49946-295f-4d7e-89ad-f5252f090e7d" providerId="ADAL" clId="{7524DE43-6822-520F-93E5-DAEDDBDE08EC}" dt="2026-09-18T20:00:40.378" v="80"/>
          <ac:spMkLst>
            <pc:docMk/>
            <pc:sldMk cId="528222413" sldId="2147479296"/>
            <ac:spMk id="30" creationId="{2E14E744-5676-FA28-4893-442B3ACDB328}"/>
          </ac:spMkLst>
        </pc:spChg>
        <pc:spChg chg="add mod">
          <ac:chgData name="Daniel Kono (WZLDAK)" userId="cae49946-295f-4d7e-89ad-f5252f090e7d" providerId="ADAL" clId="{7524DE43-6822-520F-93E5-DAEDDBDE08EC}" dt="2026-09-18T20:00:40.378" v="80"/>
          <ac:spMkLst>
            <pc:docMk/>
            <pc:sldMk cId="528222413" sldId="2147479296"/>
            <ac:spMk id="33" creationId="{F4BCF780-5FDD-7F94-463C-72649B644727}"/>
          </ac:spMkLst>
        </pc:spChg>
        <pc:spChg chg="topLvl">
          <ac:chgData name="Daniel Kono (WZLDAK)" userId="cae49946-295f-4d7e-89ad-f5252f090e7d" providerId="ADAL" clId="{7524DE43-6822-520F-93E5-DAEDDBDE08EC}" dt="2026-09-18T20:03:12.767" v="116" actId="165"/>
          <ac:spMkLst>
            <pc:docMk/>
            <pc:sldMk cId="528222413" sldId="2147479296"/>
            <ac:spMk id="34" creationId="{967CB3EC-FEDF-D03A-ADFC-4085CF51CD0A}"/>
          </ac:spMkLst>
        </pc:spChg>
        <pc:spChg chg="topLvl">
          <ac:chgData name="Daniel Kono (WZLDAK)" userId="cae49946-295f-4d7e-89ad-f5252f090e7d" providerId="ADAL" clId="{7524DE43-6822-520F-93E5-DAEDDBDE08EC}" dt="2026-09-18T20:03:14.491" v="117" actId="165"/>
          <ac:spMkLst>
            <pc:docMk/>
            <pc:sldMk cId="528222413" sldId="2147479296"/>
            <ac:spMk id="35" creationId="{8D0997EC-9833-6DDE-50A2-3F652BE541E1}"/>
          </ac:spMkLst>
        </pc:spChg>
        <pc:spChg chg="add mod">
          <ac:chgData name="Daniel Kono (WZLDAK)" userId="cae49946-295f-4d7e-89ad-f5252f090e7d" providerId="ADAL" clId="{7524DE43-6822-520F-93E5-DAEDDBDE08EC}" dt="2026-09-18T20:00:40.378" v="80"/>
          <ac:spMkLst>
            <pc:docMk/>
            <pc:sldMk cId="528222413" sldId="2147479296"/>
            <ac:spMk id="36" creationId="{EB76D465-D00E-3CD4-EA41-AA60BE5757CD}"/>
          </ac:spMkLst>
        </pc:spChg>
        <pc:spChg chg="topLvl">
          <ac:chgData name="Daniel Kono (WZLDAK)" userId="cae49946-295f-4d7e-89ad-f5252f090e7d" providerId="ADAL" clId="{7524DE43-6822-520F-93E5-DAEDDBDE08EC}" dt="2026-09-18T20:03:12.767" v="116" actId="165"/>
          <ac:spMkLst>
            <pc:docMk/>
            <pc:sldMk cId="528222413" sldId="2147479296"/>
            <ac:spMk id="38" creationId="{2A2099BE-225F-792F-4969-DF437DD96871}"/>
          </ac:spMkLst>
        </pc:spChg>
        <pc:spChg chg="topLvl">
          <ac:chgData name="Daniel Kono (WZLDAK)" userId="cae49946-295f-4d7e-89ad-f5252f090e7d" providerId="ADAL" clId="{7524DE43-6822-520F-93E5-DAEDDBDE08EC}" dt="2026-09-18T20:03:14.491" v="117" actId="165"/>
          <ac:spMkLst>
            <pc:docMk/>
            <pc:sldMk cId="528222413" sldId="2147479296"/>
            <ac:spMk id="39" creationId="{1F567140-DD0E-7C5D-386C-E9D7A4C560B5}"/>
          </ac:spMkLst>
        </pc:spChg>
        <pc:spChg chg="add mod">
          <ac:chgData name="Daniel Kono (WZLDAK)" userId="cae49946-295f-4d7e-89ad-f5252f090e7d" providerId="ADAL" clId="{7524DE43-6822-520F-93E5-DAEDDBDE08EC}" dt="2026-09-18T20:00:40.378" v="80"/>
          <ac:spMkLst>
            <pc:docMk/>
            <pc:sldMk cId="528222413" sldId="2147479296"/>
            <ac:spMk id="40" creationId="{4415AFA2-DF2D-C1C5-10B8-46CB7F7613D3}"/>
          </ac:spMkLst>
        </pc:spChg>
        <pc:spChg chg="topLvl">
          <ac:chgData name="Daniel Kono (WZLDAK)" userId="cae49946-295f-4d7e-89ad-f5252f090e7d" providerId="ADAL" clId="{7524DE43-6822-520F-93E5-DAEDDBDE08EC}" dt="2026-09-18T20:03:12.767" v="116" actId="165"/>
          <ac:spMkLst>
            <pc:docMk/>
            <pc:sldMk cId="528222413" sldId="2147479296"/>
            <ac:spMk id="42" creationId="{09A0FFF1-55DD-2ECC-4252-CE5AA36187C6}"/>
          </ac:spMkLst>
        </pc:spChg>
        <pc:spChg chg="topLvl">
          <ac:chgData name="Daniel Kono (WZLDAK)" userId="cae49946-295f-4d7e-89ad-f5252f090e7d" providerId="ADAL" clId="{7524DE43-6822-520F-93E5-DAEDDBDE08EC}" dt="2026-09-18T20:03:14.491" v="117" actId="165"/>
          <ac:spMkLst>
            <pc:docMk/>
            <pc:sldMk cId="528222413" sldId="2147479296"/>
            <ac:spMk id="43" creationId="{D131BC40-52D2-0A90-D7F3-8E5F57FD9977}"/>
          </ac:spMkLst>
        </pc:spChg>
      </pc:sldChg>
      <pc:sldChg chg="addSp delSp modSp mod">
        <pc:chgData name="Daniel Kono (WZLDAK)" userId="cae49946-295f-4d7e-89ad-f5252f090e7d" providerId="ADAL" clId="{7524DE43-6822-520F-93E5-DAEDDBDE08EC}" dt="2026-09-24T17:04:00.840" v="329" actId="207"/>
        <pc:sldMkLst>
          <pc:docMk/>
          <pc:sldMk cId="2023518718" sldId="2147479297"/>
        </pc:sldMkLst>
        <pc:spChg chg="add del mod">
          <ac:chgData name="Daniel Kono (WZLDAK)" userId="cae49946-295f-4d7e-89ad-f5252f090e7d" providerId="ADAL" clId="{7524DE43-6822-520F-93E5-DAEDDBDE08EC}" dt="2026-09-24T17:03:28.514" v="323" actId="478"/>
          <ac:spMkLst>
            <pc:docMk/>
            <pc:sldMk cId="2023518718" sldId="2147479297"/>
            <ac:spMk id="6" creationId="{9FAC1968-1AC6-B4A8-7EE4-8C14E4459ADE}"/>
          </ac:spMkLst>
        </pc:spChg>
        <pc:spChg chg="add mod">
          <ac:chgData name="Daniel Kono (WZLDAK)" userId="cae49946-295f-4d7e-89ad-f5252f090e7d" providerId="ADAL" clId="{7524DE43-6822-520F-93E5-DAEDDBDE08EC}" dt="2026-09-24T17:02:34.832" v="312"/>
          <ac:spMkLst>
            <pc:docMk/>
            <pc:sldMk cId="2023518718" sldId="2147479297"/>
            <ac:spMk id="14" creationId="{CF8E6FF6-51E3-8E6C-DB8E-CBE46F182A39}"/>
          </ac:spMkLst>
        </pc:spChg>
        <pc:spChg chg="add mod">
          <ac:chgData name="Daniel Kono (WZLDAK)" userId="cae49946-295f-4d7e-89ad-f5252f090e7d" providerId="ADAL" clId="{7524DE43-6822-520F-93E5-DAEDDBDE08EC}" dt="2026-09-24T17:02:41.010" v="315"/>
          <ac:spMkLst>
            <pc:docMk/>
            <pc:sldMk cId="2023518718" sldId="2147479297"/>
            <ac:spMk id="20" creationId="{7A8F09E4-0BAD-3BA3-D3E2-65270176B6D7}"/>
          </ac:spMkLst>
        </pc:spChg>
        <pc:spChg chg="add mod">
          <ac:chgData name="Daniel Kono (WZLDAK)" userId="cae49946-295f-4d7e-89ad-f5252f090e7d" providerId="ADAL" clId="{7524DE43-6822-520F-93E5-DAEDDBDE08EC}" dt="2026-09-24T17:04:00.840" v="329" actId="207"/>
          <ac:spMkLst>
            <pc:docMk/>
            <pc:sldMk cId="2023518718" sldId="2147479297"/>
            <ac:spMk id="23" creationId="{9D686484-5516-7DD3-5FEA-1D2DFCFFDFC6}"/>
          </ac:spMkLst>
        </pc:spChg>
      </pc:sldChg>
      <pc:sldChg chg="addSp delSp modSp mod">
        <pc:chgData name="Daniel Kono (WZLDAK)" userId="cae49946-295f-4d7e-89ad-f5252f090e7d" providerId="ADAL" clId="{7524DE43-6822-520F-93E5-DAEDDBDE08EC}" dt="2026-09-25T17:06:58.654" v="361" actId="20577"/>
        <pc:sldMkLst>
          <pc:docMk/>
          <pc:sldMk cId="3548136563" sldId="2147479298"/>
        </pc:sldMkLst>
        <pc:spChg chg="mod">
          <ac:chgData name="Daniel Kono (WZLDAK)" userId="cae49946-295f-4d7e-89ad-f5252f090e7d" providerId="ADAL" clId="{7524DE43-6822-520F-93E5-DAEDDBDE08EC}" dt="2026-09-23T18:08:56.206" v="279" actId="57"/>
          <ac:spMkLst>
            <pc:docMk/>
            <pc:sldMk cId="3548136563" sldId="2147479298"/>
            <ac:spMk id="3" creationId="{FE3FEE3A-5EF6-4D2A-7F31-C627249F193F}"/>
          </ac:spMkLst>
        </pc:spChg>
        <pc:spChg chg="mod">
          <ac:chgData name="Daniel Kono (WZLDAK)" userId="cae49946-295f-4d7e-89ad-f5252f090e7d" providerId="ADAL" clId="{7524DE43-6822-520F-93E5-DAEDDBDE08EC}" dt="2026-09-18T20:24:37.083" v="226" actId="1076"/>
          <ac:spMkLst>
            <pc:docMk/>
            <pc:sldMk cId="3548136563" sldId="2147479298"/>
            <ac:spMk id="5" creationId="{183DA22C-509A-18D5-3C65-70265C621399}"/>
          </ac:spMkLst>
        </pc:spChg>
        <pc:spChg chg="add mod">
          <ac:chgData name="Daniel Kono (WZLDAK)" userId="cae49946-295f-4d7e-89ad-f5252f090e7d" providerId="ADAL" clId="{7524DE43-6822-520F-93E5-DAEDDBDE08EC}" dt="2026-09-25T17:06:58.654" v="361" actId="20577"/>
          <ac:spMkLst>
            <pc:docMk/>
            <pc:sldMk cId="3548136563" sldId="2147479298"/>
            <ac:spMk id="8" creationId="{E7B280A9-FDE8-D6AE-0D25-529C89AEDE7A}"/>
          </ac:spMkLst>
        </pc:spChg>
        <pc:spChg chg="del mod">
          <ac:chgData name="Daniel Kono (WZLDAK)" userId="cae49946-295f-4d7e-89ad-f5252f090e7d" providerId="ADAL" clId="{7524DE43-6822-520F-93E5-DAEDDBDE08EC}" dt="2026-09-24T17:01:23.582" v="302" actId="478"/>
          <ac:spMkLst>
            <pc:docMk/>
            <pc:sldMk cId="3548136563" sldId="2147479298"/>
            <ac:spMk id="9" creationId="{CC1E3868-25B6-D642-8479-6FA4A0E78089}"/>
          </ac:spMkLst>
        </pc:spChg>
        <pc:grpChg chg="mod">
          <ac:chgData name="Daniel Kono (WZLDAK)" userId="cae49946-295f-4d7e-89ad-f5252f090e7d" providerId="ADAL" clId="{7524DE43-6822-520F-93E5-DAEDDBDE08EC}" dt="2026-09-18T20:24:37.083" v="226" actId="1076"/>
          <ac:grpSpMkLst>
            <pc:docMk/>
            <pc:sldMk cId="3548136563" sldId="2147479298"/>
            <ac:grpSpMk id="13" creationId="{50338136-168E-5E34-CC23-3927FA6649B4}"/>
          </ac:grpSpMkLst>
        </pc:grpChg>
        <pc:graphicFrameChg chg="mod">
          <ac:chgData name="Daniel Kono (WZLDAK)" userId="cae49946-295f-4d7e-89ad-f5252f090e7d" providerId="ADAL" clId="{7524DE43-6822-520F-93E5-DAEDDBDE08EC}" dt="2026-09-18T20:24:37.083" v="226" actId="1076"/>
          <ac:graphicFrameMkLst>
            <pc:docMk/>
            <pc:sldMk cId="3548136563" sldId="2147479298"/>
            <ac:graphicFrameMk id="4" creationId="{98BCD184-A449-A127-D01C-768F21D0518B}"/>
          </ac:graphicFrameMkLst>
        </pc:graphicFrameChg>
        <pc:graphicFrameChg chg="mod modGraphic">
          <ac:chgData name="Daniel Kono (WZLDAK)" userId="cae49946-295f-4d7e-89ad-f5252f090e7d" providerId="ADAL" clId="{7524DE43-6822-520F-93E5-DAEDDBDE08EC}" dt="2026-09-24T15:00:43.426" v="287" actId="20577"/>
          <ac:graphicFrameMkLst>
            <pc:docMk/>
            <pc:sldMk cId="3548136563" sldId="2147479298"/>
            <ac:graphicFrameMk id="12" creationId="{90D2A08A-9EA8-4D02-1479-046A152ECBCD}"/>
          </ac:graphicFrameMkLst>
        </pc:graphicFrameChg>
      </pc:sldChg>
      <pc:sldChg chg="addSp delSp modSp mod">
        <pc:chgData name="Daniel Kono (WZLDAK)" userId="cae49946-295f-4d7e-89ad-f5252f090e7d" providerId="ADAL" clId="{7524DE43-6822-520F-93E5-DAEDDBDE08EC}" dt="2026-09-24T17:04:25.993" v="334" actId="207"/>
        <pc:sldMkLst>
          <pc:docMk/>
          <pc:sldMk cId="2968185128" sldId="2147479299"/>
        </pc:sldMkLst>
        <pc:spChg chg="mod">
          <ac:chgData name="Daniel Kono (WZLDAK)" userId="cae49946-295f-4d7e-89ad-f5252f090e7d" providerId="ADAL" clId="{7524DE43-6822-520F-93E5-DAEDDBDE08EC}" dt="2026-09-24T17:04:25.993" v="334" actId="207"/>
          <ac:spMkLst>
            <pc:docMk/>
            <pc:sldMk cId="2968185128" sldId="2147479299"/>
            <ac:spMk id="3" creationId="{9FE20BCA-2670-C959-3A7E-3E6AD4DA98D5}"/>
          </ac:spMkLst>
        </pc:spChg>
        <pc:spChg chg="add del mod">
          <ac:chgData name="Daniel Kono (WZLDAK)" userId="cae49946-295f-4d7e-89ad-f5252f090e7d" providerId="ADAL" clId="{7524DE43-6822-520F-93E5-DAEDDBDE08EC}" dt="2026-09-21T17:07:53.608" v="273" actId="1035"/>
          <ac:spMkLst>
            <pc:docMk/>
            <pc:sldMk cId="2968185128" sldId="2147479299"/>
            <ac:spMk id="4" creationId="{2AF9114A-2862-4CE0-C4CB-CBA94D8BD620}"/>
          </ac:spMkLst>
        </pc:spChg>
        <pc:spChg chg="add del mod">
          <ac:chgData name="Daniel Kono (WZLDAK)" userId="cae49946-295f-4d7e-89ad-f5252f090e7d" providerId="ADAL" clId="{7524DE43-6822-520F-93E5-DAEDDBDE08EC}" dt="2026-09-21T17:07:53.608" v="273" actId="1035"/>
          <ac:spMkLst>
            <pc:docMk/>
            <pc:sldMk cId="2968185128" sldId="2147479299"/>
            <ac:spMk id="7" creationId="{B20C9949-24FE-A55B-481F-544494349A26}"/>
          </ac:spMkLst>
        </pc:spChg>
        <pc:spChg chg="add del mod">
          <ac:chgData name="Daniel Kono (WZLDAK)" userId="cae49946-295f-4d7e-89ad-f5252f090e7d" providerId="ADAL" clId="{7524DE43-6822-520F-93E5-DAEDDBDE08EC}" dt="2026-09-21T17:07:53.608" v="273" actId="1035"/>
          <ac:spMkLst>
            <pc:docMk/>
            <pc:sldMk cId="2968185128" sldId="2147479299"/>
            <ac:spMk id="80" creationId="{16DED6DF-95DA-D81D-6EFD-6F7D0D1DD2B2}"/>
          </ac:spMkLst>
        </pc:spChg>
        <pc:grpChg chg="add del mod">
          <ac:chgData name="Daniel Kono (WZLDAK)" userId="cae49946-295f-4d7e-89ad-f5252f090e7d" providerId="ADAL" clId="{7524DE43-6822-520F-93E5-DAEDDBDE08EC}" dt="2026-09-21T17:07:53.608" v="273" actId="1035"/>
          <ac:grpSpMkLst>
            <pc:docMk/>
            <pc:sldMk cId="2968185128" sldId="2147479299"/>
            <ac:grpSpMk id="5" creationId="{30C50BD7-9FDC-8A04-D5D7-95E2C68CBBF8}"/>
          </ac:grpSpMkLst>
        </pc:grpChg>
        <pc:grpChg chg="add del mod">
          <ac:chgData name="Daniel Kono (WZLDAK)" userId="cae49946-295f-4d7e-89ad-f5252f090e7d" providerId="ADAL" clId="{7524DE43-6822-520F-93E5-DAEDDBDE08EC}" dt="2026-09-21T17:07:53.608" v="273" actId="1035"/>
          <ac:grpSpMkLst>
            <pc:docMk/>
            <pc:sldMk cId="2968185128" sldId="2147479299"/>
            <ac:grpSpMk id="6" creationId="{568D7A80-2057-924F-2D44-A7A038DF3C86}"/>
          </ac:grpSpMkLst>
        </pc:grpChg>
        <pc:grpChg chg="add del mod">
          <ac:chgData name="Daniel Kono (WZLDAK)" userId="cae49946-295f-4d7e-89ad-f5252f090e7d" providerId="ADAL" clId="{7524DE43-6822-520F-93E5-DAEDDBDE08EC}" dt="2026-09-21T17:07:53.608" v="273" actId="1035"/>
          <ac:grpSpMkLst>
            <pc:docMk/>
            <pc:sldMk cId="2968185128" sldId="2147479299"/>
            <ac:grpSpMk id="13" creationId="{7FD134BA-E5C6-675C-BF71-8C80AD55A712}"/>
          </ac:grpSpMkLst>
        </pc:grpChg>
        <pc:grpChg chg="add del mod">
          <ac:chgData name="Daniel Kono (WZLDAK)" userId="cae49946-295f-4d7e-89ad-f5252f090e7d" providerId="ADAL" clId="{7524DE43-6822-520F-93E5-DAEDDBDE08EC}" dt="2026-09-21T17:07:53.608" v="273" actId="1035"/>
          <ac:grpSpMkLst>
            <pc:docMk/>
            <pc:sldMk cId="2968185128" sldId="2147479299"/>
            <ac:grpSpMk id="17" creationId="{7AC06001-6E2B-C6DF-0EA4-B85FAD1F45B8}"/>
          </ac:grpSpMkLst>
        </pc:grpChg>
        <pc:grpChg chg="add del mod">
          <ac:chgData name="Daniel Kono (WZLDAK)" userId="cae49946-295f-4d7e-89ad-f5252f090e7d" providerId="ADAL" clId="{7524DE43-6822-520F-93E5-DAEDDBDE08EC}" dt="2026-09-21T17:07:53.608" v="273" actId="1035"/>
          <ac:grpSpMkLst>
            <pc:docMk/>
            <pc:sldMk cId="2968185128" sldId="2147479299"/>
            <ac:grpSpMk id="19" creationId="{17635AF0-CBA7-EACD-610D-DCB3AE61DEA8}"/>
          </ac:grpSpMkLst>
        </pc:grpChg>
        <pc:grpChg chg="add del mod">
          <ac:chgData name="Daniel Kono (WZLDAK)" userId="cae49946-295f-4d7e-89ad-f5252f090e7d" providerId="ADAL" clId="{7524DE43-6822-520F-93E5-DAEDDBDE08EC}" dt="2026-09-21T17:07:53.608" v="273" actId="1035"/>
          <ac:grpSpMkLst>
            <pc:docMk/>
            <pc:sldMk cId="2968185128" sldId="2147479299"/>
            <ac:grpSpMk id="20" creationId="{CA99F5D6-7700-F8B1-666D-4A194D32D3C5}"/>
          </ac:grpSpMkLst>
        </pc:grpChg>
        <pc:graphicFrameChg chg="add del mod modGraphic">
          <ac:chgData name="Daniel Kono (WZLDAK)" userId="cae49946-295f-4d7e-89ad-f5252f090e7d" providerId="ADAL" clId="{7524DE43-6822-520F-93E5-DAEDDBDE08EC}" dt="2026-09-21T17:07:53.608" v="273" actId="1035"/>
          <ac:graphicFrameMkLst>
            <pc:docMk/>
            <pc:sldMk cId="2968185128" sldId="2147479299"/>
            <ac:graphicFrameMk id="12" creationId="{6CAB6F54-A69B-4CDA-0702-8D54B48DA3AA}"/>
          </ac:graphicFrameMkLst>
        </pc:graphicFrameChg>
        <pc:cxnChg chg="add del mod">
          <ac:chgData name="Daniel Kono (WZLDAK)" userId="cae49946-295f-4d7e-89ad-f5252f090e7d" providerId="ADAL" clId="{7524DE43-6822-520F-93E5-DAEDDBDE08EC}" dt="2026-09-21T17:07:35.231" v="269" actId="1035"/>
          <ac:cxnSpMkLst>
            <pc:docMk/>
            <pc:sldMk cId="2968185128" sldId="2147479299"/>
            <ac:cxnSpMk id="10" creationId="{879EAA4D-9697-790A-78F8-C76A122B77F9}"/>
          </ac:cxnSpMkLst>
        </pc:cxnChg>
      </pc:sldChg>
      <pc:sldChg chg="addSp delSp modSp mod">
        <pc:chgData name="Daniel Kono (WZLDAK)" userId="cae49946-295f-4d7e-89ad-f5252f090e7d" providerId="ADAL" clId="{7524DE43-6822-520F-93E5-DAEDDBDE08EC}" dt="2026-09-24T16:59:54.709" v="297" actId="478"/>
        <pc:sldMkLst>
          <pc:docMk/>
          <pc:sldMk cId="759576280" sldId="2147479300"/>
        </pc:sldMkLst>
        <pc:spChg chg="add mod">
          <ac:chgData name="Daniel Kono (WZLDAK)" userId="cae49946-295f-4d7e-89ad-f5252f090e7d" providerId="ADAL" clId="{7524DE43-6822-520F-93E5-DAEDDBDE08EC}" dt="2026-09-24T16:59:37.012" v="295"/>
          <ac:spMkLst>
            <pc:docMk/>
            <pc:sldMk cId="759576280" sldId="2147479300"/>
            <ac:spMk id="6" creationId="{DEB4A3BE-8A99-6C9D-E1E3-69FBF3CEA30C}"/>
          </ac:spMkLst>
        </pc:spChg>
        <pc:spChg chg="del mod">
          <ac:chgData name="Daniel Kono (WZLDAK)" userId="cae49946-295f-4d7e-89ad-f5252f090e7d" providerId="ADAL" clId="{7524DE43-6822-520F-93E5-DAEDDBDE08EC}" dt="2026-09-24T16:59:54.709" v="297" actId="478"/>
          <ac:spMkLst>
            <pc:docMk/>
            <pc:sldMk cId="759576280" sldId="2147479300"/>
            <ac:spMk id="191" creationId="{DAC9026A-B88B-FF52-3921-56E27513863C}"/>
          </ac:spMkLst>
        </pc:spChg>
      </pc:sldChg>
      <pc:sldChg chg="modSp mod">
        <pc:chgData name="Daniel Kono (WZLDAK)" userId="cae49946-295f-4d7e-89ad-f5252f090e7d" providerId="ADAL" clId="{7524DE43-6822-520F-93E5-DAEDDBDE08EC}" dt="2026-09-25T17:06:46.942" v="359" actId="20577"/>
        <pc:sldMkLst>
          <pc:docMk/>
          <pc:sldMk cId="3041196359" sldId="2147479301"/>
        </pc:sldMkLst>
        <pc:spChg chg="mod">
          <ac:chgData name="Daniel Kono (WZLDAK)" userId="cae49946-295f-4d7e-89ad-f5252f090e7d" providerId="ADAL" clId="{7524DE43-6822-520F-93E5-DAEDDBDE08EC}" dt="2026-09-25T17:06:46.942" v="359" actId="20577"/>
          <ac:spMkLst>
            <pc:docMk/>
            <pc:sldMk cId="3041196359" sldId="2147479301"/>
            <ac:spMk id="6" creationId="{068768C6-E857-7DCE-350C-933C7C2A169B}"/>
          </ac:spMkLst>
        </pc:spChg>
      </pc:sldChg>
      <pc:sldChg chg="addSp delSp modSp mod">
        <pc:chgData name="Daniel Kono (WZLDAK)" userId="cae49946-295f-4d7e-89ad-f5252f090e7d" providerId="ADAL" clId="{7524DE43-6822-520F-93E5-DAEDDBDE08EC}" dt="2026-09-25T17:25:16.923" v="470" actId="478"/>
        <pc:sldMkLst>
          <pc:docMk/>
          <pc:sldMk cId="2655905355" sldId="2147479302"/>
        </pc:sldMkLst>
        <pc:spChg chg="mod">
          <ac:chgData name="Daniel Kono (WZLDAK)" userId="cae49946-295f-4d7e-89ad-f5252f090e7d" providerId="ADAL" clId="{7524DE43-6822-520F-93E5-DAEDDBDE08EC}" dt="2026-09-25T17:25:01.537" v="467" actId="20577"/>
          <ac:spMkLst>
            <pc:docMk/>
            <pc:sldMk cId="2655905355" sldId="2147479302"/>
            <ac:spMk id="3" creationId="{85D37CC7-AD2E-854D-4D24-ACEEB8BE3207}"/>
          </ac:spMkLst>
        </pc:spChg>
        <pc:spChg chg="add del mod">
          <ac:chgData name="Daniel Kono (WZLDAK)" userId="cae49946-295f-4d7e-89ad-f5252f090e7d" providerId="ADAL" clId="{7524DE43-6822-520F-93E5-DAEDDBDE08EC}" dt="2026-09-25T17:25:13.100" v="468" actId="478"/>
          <ac:spMkLst>
            <pc:docMk/>
            <pc:sldMk cId="2655905355" sldId="2147479302"/>
            <ac:spMk id="4" creationId="{3AE6CAB4-C43D-9D6A-0024-14DE3FA136F5}"/>
          </ac:spMkLst>
        </pc:spChg>
        <pc:spChg chg="add del mod">
          <ac:chgData name="Daniel Kono (WZLDAK)" userId="cae49946-295f-4d7e-89ad-f5252f090e7d" providerId="ADAL" clId="{7524DE43-6822-520F-93E5-DAEDDBDE08EC}" dt="2026-09-25T17:25:13.100" v="468" actId="478"/>
          <ac:spMkLst>
            <pc:docMk/>
            <pc:sldMk cId="2655905355" sldId="2147479302"/>
            <ac:spMk id="5" creationId="{9DFC71A3-2A7B-4964-FCDF-AB1260255E32}"/>
          </ac:spMkLst>
        </pc:spChg>
        <pc:spChg chg="mod">
          <ac:chgData name="Daniel Kono (WZLDAK)" userId="cae49946-295f-4d7e-89ad-f5252f090e7d" providerId="ADAL" clId="{7524DE43-6822-520F-93E5-DAEDDBDE08EC}" dt="2026-09-14T17:05:16.220" v="5" actId="21"/>
          <ac:spMkLst>
            <pc:docMk/>
            <pc:sldMk cId="2655905355" sldId="2147479302"/>
            <ac:spMk id="16" creationId="{85D5F279-875D-10BE-EA97-7F6F680B1E12}"/>
          </ac:spMkLst>
        </pc:spChg>
        <pc:picChg chg="add del mod">
          <ac:chgData name="Daniel Kono (WZLDAK)" userId="cae49946-295f-4d7e-89ad-f5252f090e7d" providerId="ADAL" clId="{7524DE43-6822-520F-93E5-DAEDDBDE08EC}" dt="2026-09-25T17:25:16.923" v="470" actId="478"/>
          <ac:picMkLst>
            <pc:docMk/>
            <pc:sldMk cId="2655905355" sldId="2147479302"/>
            <ac:picMk id="7" creationId="{0CE3D469-08F1-DF0D-F516-EAB77B5C5824}"/>
          </ac:picMkLst>
        </pc:picChg>
        <pc:picChg chg="add del mod">
          <ac:chgData name="Daniel Kono (WZLDAK)" userId="cae49946-295f-4d7e-89ad-f5252f090e7d" providerId="ADAL" clId="{7524DE43-6822-520F-93E5-DAEDDBDE08EC}" dt="2026-09-25T17:25:14.398" v="469" actId="478"/>
          <ac:picMkLst>
            <pc:docMk/>
            <pc:sldMk cId="2655905355" sldId="2147479302"/>
            <ac:picMk id="9" creationId="{C1DF1227-9141-A28D-0BF8-7342E4319AA7}"/>
          </ac:picMkLst>
        </pc:picChg>
      </pc:sldChg>
      <pc:sldChg chg="addSp delSp modSp mod">
        <pc:chgData name="Daniel Kono (WZLDAK)" userId="cae49946-295f-4d7e-89ad-f5252f090e7d" providerId="ADAL" clId="{7524DE43-6822-520F-93E5-DAEDDBDE08EC}" dt="2026-09-24T17:05:40.389" v="347" actId="207"/>
        <pc:sldMkLst>
          <pc:docMk/>
          <pc:sldMk cId="3898803066" sldId="2147479304"/>
        </pc:sldMkLst>
        <pc:spChg chg="add mod">
          <ac:chgData name="Daniel Kono (WZLDAK)" userId="cae49946-295f-4d7e-89ad-f5252f090e7d" providerId="ADAL" clId="{7524DE43-6822-520F-93E5-DAEDDBDE08EC}" dt="2026-09-24T17:05:40.389" v="347" actId="207"/>
          <ac:spMkLst>
            <pc:docMk/>
            <pc:sldMk cId="3898803066" sldId="2147479304"/>
            <ac:spMk id="3" creationId="{2E6D23B6-9453-DA3F-8A7A-37929C043A91}"/>
          </ac:spMkLst>
        </pc:spChg>
        <pc:spChg chg="del mod">
          <ac:chgData name="Daniel Kono (WZLDAK)" userId="cae49946-295f-4d7e-89ad-f5252f090e7d" providerId="ADAL" clId="{7524DE43-6822-520F-93E5-DAEDDBDE08EC}" dt="2026-09-24T17:05:38.641" v="346" actId="478"/>
          <ac:spMkLst>
            <pc:docMk/>
            <pc:sldMk cId="3898803066" sldId="2147479304"/>
            <ac:spMk id="4" creationId="{D2E33C7B-4F91-6DBF-05EA-2589335F204D}"/>
          </ac:spMkLst>
        </pc:spChg>
      </pc:sldChg>
      <pc:sldChg chg="addSp delSp modSp mod">
        <pc:chgData name="Daniel Kono (WZLDAK)" userId="cae49946-295f-4d7e-89ad-f5252f090e7d" providerId="ADAL" clId="{7524DE43-6822-520F-93E5-DAEDDBDE08EC}" dt="2026-09-25T17:48:26.465" v="493" actId="962"/>
        <pc:sldMkLst>
          <pc:docMk/>
          <pc:sldMk cId="3316976438" sldId="2147479305"/>
        </pc:sldMkLst>
        <pc:spChg chg="del mod">
          <ac:chgData name="Daniel Kono (WZLDAK)" userId="cae49946-295f-4d7e-89ad-f5252f090e7d" providerId="ADAL" clId="{7524DE43-6822-520F-93E5-DAEDDBDE08EC}" dt="2026-09-24T17:06:02.860" v="353" actId="478"/>
          <ac:spMkLst>
            <pc:docMk/>
            <pc:sldMk cId="3316976438" sldId="2147479305"/>
            <ac:spMk id="2" creationId="{1B7A3DDF-D5B7-3E6C-9690-2B4367C729E0}"/>
          </ac:spMkLst>
        </pc:spChg>
        <pc:spChg chg="add mod">
          <ac:chgData name="Daniel Kono (WZLDAK)" userId="cae49946-295f-4d7e-89ad-f5252f090e7d" providerId="ADAL" clId="{7524DE43-6822-520F-93E5-DAEDDBDE08EC}" dt="2026-09-24T17:06:13.335" v="354" actId="242"/>
          <ac:spMkLst>
            <pc:docMk/>
            <pc:sldMk cId="3316976438" sldId="2147479305"/>
            <ac:spMk id="3" creationId="{E3B6055F-7AF4-9ABF-009B-0FDCA26BE163}"/>
          </ac:spMkLst>
        </pc:spChg>
        <pc:graphicFrameChg chg="mod modGraphic">
          <ac:chgData name="Daniel Kono (WZLDAK)" userId="cae49946-295f-4d7e-89ad-f5252f090e7d" providerId="ADAL" clId="{7524DE43-6822-520F-93E5-DAEDDBDE08EC}" dt="2026-09-25T17:48:04.350" v="491" actId="203"/>
          <ac:graphicFrameMkLst>
            <pc:docMk/>
            <pc:sldMk cId="3316976438" sldId="2147479305"/>
            <ac:graphicFrameMk id="18" creationId="{17B826EC-14EC-5810-9659-B8355B6B3B3E}"/>
          </ac:graphicFrameMkLst>
        </pc:graphicFrameChg>
        <pc:cxnChg chg="del">
          <ac:chgData name="Daniel Kono (WZLDAK)" userId="cae49946-295f-4d7e-89ad-f5252f090e7d" providerId="ADAL" clId="{7524DE43-6822-520F-93E5-DAEDDBDE08EC}" dt="2026-09-25T17:15:41.280" v="415" actId="478"/>
          <ac:cxnSpMkLst>
            <pc:docMk/>
            <pc:sldMk cId="3316976438" sldId="2147479305"/>
            <ac:cxnSpMk id="4" creationId="{95A81218-339A-8C11-CFDB-D2682E7FECC8}"/>
          </ac:cxnSpMkLst>
        </pc:cxnChg>
        <pc:cxnChg chg="add mod">
          <ac:chgData name="Daniel Kono (WZLDAK)" userId="cae49946-295f-4d7e-89ad-f5252f090e7d" providerId="ADAL" clId="{7524DE43-6822-520F-93E5-DAEDDBDE08EC}" dt="2026-09-25T17:48:26.465" v="493" actId="962"/>
          <ac:cxnSpMkLst>
            <pc:docMk/>
            <pc:sldMk cId="3316976438" sldId="2147479305"/>
            <ac:cxnSpMk id="5" creationId="{AC01EC29-5353-266D-2C60-C1B712AF3BD5}"/>
          </ac:cxnSpMkLst>
        </pc:cxnChg>
        <pc:cxnChg chg="add mod">
          <ac:chgData name="Daniel Kono (WZLDAK)" userId="cae49946-295f-4d7e-89ad-f5252f090e7d" providerId="ADAL" clId="{7524DE43-6822-520F-93E5-DAEDDBDE08EC}" dt="2026-09-25T17:48:24.269" v="492" actId="962"/>
          <ac:cxnSpMkLst>
            <pc:docMk/>
            <pc:sldMk cId="3316976438" sldId="2147479305"/>
            <ac:cxnSpMk id="7" creationId="{6460D502-DF10-E09B-AAC7-1625F25E82E5}"/>
          </ac:cxnSpMkLst>
        </pc:cxnChg>
      </pc:sldChg>
      <pc:sldChg chg="modSp add mod">
        <pc:chgData name="Daniel Kono (WZLDAK)" userId="cae49946-295f-4d7e-89ad-f5252f090e7d" providerId="ADAL" clId="{7524DE43-6822-520F-93E5-DAEDDBDE08EC}" dt="2026-09-18T20:41:28.550" v="251" actId="113"/>
        <pc:sldMkLst>
          <pc:docMk/>
          <pc:sldMk cId="239096976" sldId="2147479306"/>
        </pc:sldMkLst>
        <pc:spChg chg="mod">
          <ac:chgData name="Daniel Kono (WZLDAK)" userId="cae49946-295f-4d7e-89ad-f5252f090e7d" providerId="ADAL" clId="{7524DE43-6822-520F-93E5-DAEDDBDE08EC}" dt="2026-09-14T17:08:50.569" v="37"/>
          <ac:spMkLst>
            <pc:docMk/>
            <pc:sldMk cId="239096976" sldId="2147479306"/>
            <ac:spMk id="2" creationId="{CFF94F1A-D9A0-CE41-EB6E-2382C3B1D0F4}"/>
          </ac:spMkLst>
        </pc:spChg>
        <pc:spChg chg="mod">
          <ac:chgData name="Daniel Kono (WZLDAK)" userId="cae49946-295f-4d7e-89ad-f5252f090e7d" providerId="ADAL" clId="{7524DE43-6822-520F-93E5-DAEDDBDE08EC}" dt="2026-09-18T20:41:28.550" v="251" actId="113"/>
          <ac:spMkLst>
            <pc:docMk/>
            <pc:sldMk cId="239096976" sldId="2147479306"/>
            <ac:spMk id="16" creationId="{A4945202-C09D-087A-8D32-4D8F154AC477}"/>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4.xml"/></Relationships>
</file>

<file path=ppt/charts/_rels/chart6.xml.rels><?xml version="1.0" encoding="UTF-8" standalone="yes"?>
<Relationships xmlns="http://schemas.openxmlformats.org/package/2006/relationships"><Relationship Id="rId3" Type="http://schemas.openxmlformats.org/officeDocument/2006/relationships/oleObject" Target="file:///C:\Users\TEDA\Downloads\Copy%20of%20AF%20Resiliency%20Stats%20-%203.31.26%20Update%20(1).xlsx" TargetMode="External"/><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oleObject" Target="file:///C:\Users\TEDA\Downloads\Copy%20of%20AF%20Resiliency%20Stats%20-%203.31.26%20Update%20(1).xlsx" TargetMode="External"/><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740656775229572E-2"/>
          <c:y val="0.14751906170410509"/>
          <c:w val="0.92840758658381073"/>
          <c:h val="0.73454416714656223"/>
        </c:manualLayout>
      </c:layout>
      <c:lineChart>
        <c:grouping val="standard"/>
        <c:varyColors val="0"/>
        <c:ser>
          <c:idx val="0"/>
          <c:order val="0"/>
          <c:tx>
            <c:strRef>
              <c:f>'Chart+Data'!$F$3</c:f>
              <c:strCache>
                <c:ptCount val="1"/>
                <c:pt idx="0">
                  <c:v>Nifty Fifty (S&amp;P 500 top 10 conc.)</c:v>
                </c:pt>
              </c:strCache>
            </c:strRef>
          </c:tx>
          <c:spPr>
            <a:ln w="31750" cap="rnd">
              <a:solidFill>
                <a:srgbClr val="2B74E5"/>
              </a:solidFill>
              <a:round/>
            </a:ln>
            <a:effectLst/>
          </c:spPr>
          <c:marker>
            <c:symbol val="none"/>
          </c:marker>
          <c:cat>
            <c:numRef>
              <c:f>'Chart+Data'!$D$4:$D$253</c:f>
              <c:numCache>
                <c:formatCode>m/d/yy</c:formatCode>
                <c:ptCount val="250"/>
                <c:pt idx="0">
                  <c:v>23467</c:v>
                </c:pt>
                <c:pt idx="1">
                  <c:v>23558</c:v>
                </c:pt>
                <c:pt idx="2">
                  <c:v>23650</c:v>
                </c:pt>
                <c:pt idx="3">
                  <c:v>23742</c:v>
                </c:pt>
                <c:pt idx="4">
                  <c:v>23832</c:v>
                </c:pt>
                <c:pt idx="5">
                  <c:v>23923</c:v>
                </c:pt>
                <c:pt idx="6">
                  <c:v>24015</c:v>
                </c:pt>
                <c:pt idx="7">
                  <c:v>24107</c:v>
                </c:pt>
                <c:pt idx="8">
                  <c:v>24197</c:v>
                </c:pt>
                <c:pt idx="9">
                  <c:v>24288</c:v>
                </c:pt>
                <c:pt idx="10">
                  <c:v>24380</c:v>
                </c:pt>
                <c:pt idx="11">
                  <c:v>24472</c:v>
                </c:pt>
                <c:pt idx="12">
                  <c:v>24562</c:v>
                </c:pt>
                <c:pt idx="13">
                  <c:v>24653</c:v>
                </c:pt>
                <c:pt idx="14">
                  <c:v>24745</c:v>
                </c:pt>
                <c:pt idx="15">
                  <c:v>24837</c:v>
                </c:pt>
                <c:pt idx="16">
                  <c:v>24928</c:v>
                </c:pt>
                <c:pt idx="17">
                  <c:v>25019</c:v>
                </c:pt>
                <c:pt idx="18">
                  <c:v>25111</c:v>
                </c:pt>
                <c:pt idx="19">
                  <c:v>25203</c:v>
                </c:pt>
                <c:pt idx="20">
                  <c:v>25293</c:v>
                </c:pt>
                <c:pt idx="21">
                  <c:v>25384</c:v>
                </c:pt>
                <c:pt idx="22">
                  <c:v>25476</c:v>
                </c:pt>
                <c:pt idx="23">
                  <c:v>25568</c:v>
                </c:pt>
                <c:pt idx="24">
                  <c:v>25658</c:v>
                </c:pt>
                <c:pt idx="25">
                  <c:v>25749</c:v>
                </c:pt>
                <c:pt idx="26">
                  <c:v>25841</c:v>
                </c:pt>
                <c:pt idx="27">
                  <c:v>25933</c:v>
                </c:pt>
                <c:pt idx="28">
                  <c:v>26023</c:v>
                </c:pt>
                <c:pt idx="29">
                  <c:v>26114</c:v>
                </c:pt>
                <c:pt idx="30">
                  <c:v>26206</c:v>
                </c:pt>
                <c:pt idx="31">
                  <c:v>26298</c:v>
                </c:pt>
                <c:pt idx="32">
                  <c:v>26389</c:v>
                </c:pt>
                <c:pt idx="33">
                  <c:v>26480</c:v>
                </c:pt>
                <c:pt idx="34">
                  <c:v>26572</c:v>
                </c:pt>
                <c:pt idx="35">
                  <c:v>26664</c:v>
                </c:pt>
                <c:pt idx="36">
                  <c:v>26754</c:v>
                </c:pt>
                <c:pt idx="37">
                  <c:v>26845</c:v>
                </c:pt>
                <c:pt idx="38">
                  <c:v>26937</c:v>
                </c:pt>
                <c:pt idx="39">
                  <c:v>27029</c:v>
                </c:pt>
                <c:pt idx="40">
                  <c:v>27119</c:v>
                </c:pt>
                <c:pt idx="41">
                  <c:v>27210</c:v>
                </c:pt>
                <c:pt idx="42">
                  <c:v>27302</c:v>
                </c:pt>
                <c:pt idx="43">
                  <c:v>27394</c:v>
                </c:pt>
                <c:pt idx="44">
                  <c:v>27484</c:v>
                </c:pt>
                <c:pt idx="45">
                  <c:v>27575</c:v>
                </c:pt>
                <c:pt idx="46">
                  <c:v>27667</c:v>
                </c:pt>
                <c:pt idx="47">
                  <c:v>27759</c:v>
                </c:pt>
                <c:pt idx="48">
                  <c:v>27850</c:v>
                </c:pt>
                <c:pt idx="49">
                  <c:v>27941</c:v>
                </c:pt>
                <c:pt idx="50">
                  <c:v>28033</c:v>
                </c:pt>
                <c:pt idx="51">
                  <c:v>28125</c:v>
                </c:pt>
                <c:pt idx="52">
                  <c:v>28215</c:v>
                </c:pt>
                <c:pt idx="53">
                  <c:v>28306</c:v>
                </c:pt>
                <c:pt idx="54">
                  <c:v>28398</c:v>
                </c:pt>
                <c:pt idx="55">
                  <c:v>28490</c:v>
                </c:pt>
                <c:pt idx="56">
                  <c:v>28580</c:v>
                </c:pt>
                <c:pt idx="57">
                  <c:v>28671</c:v>
                </c:pt>
                <c:pt idx="58">
                  <c:v>28763</c:v>
                </c:pt>
                <c:pt idx="59">
                  <c:v>28855</c:v>
                </c:pt>
                <c:pt idx="60">
                  <c:v>28945</c:v>
                </c:pt>
                <c:pt idx="61">
                  <c:v>29036</c:v>
                </c:pt>
                <c:pt idx="62">
                  <c:v>29128</c:v>
                </c:pt>
                <c:pt idx="63">
                  <c:v>29220</c:v>
                </c:pt>
                <c:pt idx="64">
                  <c:v>29311</c:v>
                </c:pt>
                <c:pt idx="65">
                  <c:v>29402</c:v>
                </c:pt>
                <c:pt idx="66">
                  <c:v>29494</c:v>
                </c:pt>
                <c:pt idx="67">
                  <c:v>29586</c:v>
                </c:pt>
                <c:pt idx="68">
                  <c:v>29676</c:v>
                </c:pt>
                <c:pt idx="69">
                  <c:v>29767</c:v>
                </c:pt>
                <c:pt idx="70">
                  <c:v>29859</c:v>
                </c:pt>
                <c:pt idx="71">
                  <c:v>29951</c:v>
                </c:pt>
                <c:pt idx="72">
                  <c:v>30041</c:v>
                </c:pt>
                <c:pt idx="73">
                  <c:v>30132</c:v>
                </c:pt>
                <c:pt idx="74">
                  <c:v>30224</c:v>
                </c:pt>
                <c:pt idx="75">
                  <c:v>30316</c:v>
                </c:pt>
                <c:pt idx="76">
                  <c:v>30406</c:v>
                </c:pt>
                <c:pt idx="77">
                  <c:v>30497</c:v>
                </c:pt>
                <c:pt idx="78">
                  <c:v>30589</c:v>
                </c:pt>
                <c:pt idx="79">
                  <c:v>30681</c:v>
                </c:pt>
                <c:pt idx="80">
                  <c:v>30772</c:v>
                </c:pt>
                <c:pt idx="81">
                  <c:v>30863</c:v>
                </c:pt>
                <c:pt idx="82">
                  <c:v>30955</c:v>
                </c:pt>
                <c:pt idx="83">
                  <c:v>31047</c:v>
                </c:pt>
                <c:pt idx="84">
                  <c:v>31137</c:v>
                </c:pt>
                <c:pt idx="85">
                  <c:v>31228</c:v>
                </c:pt>
                <c:pt idx="86">
                  <c:v>31320</c:v>
                </c:pt>
                <c:pt idx="87">
                  <c:v>31412</c:v>
                </c:pt>
                <c:pt idx="88">
                  <c:v>31502</c:v>
                </c:pt>
                <c:pt idx="89">
                  <c:v>31593</c:v>
                </c:pt>
                <c:pt idx="90">
                  <c:v>31685</c:v>
                </c:pt>
                <c:pt idx="91">
                  <c:v>31777</c:v>
                </c:pt>
                <c:pt idx="92">
                  <c:v>31867</c:v>
                </c:pt>
                <c:pt idx="93">
                  <c:v>31958</c:v>
                </c:pt>
                <c:pt idx="94">
                  <c:v>32050</c:v>
                </c:pt>
                <c:pt idx="95">
                  <c:v>32142</c:v>
                </c:pt>
                <c:pt idx="96">
                  <c:v>32233</c:v>
                </c:pt>
                <c:pt idx="97">
                  <c:v>32324</c:v>
                </c:pt>
                <c:pt idx="98">
                  <c:v>32416</c:v>
                </c:pt>
                <c:pt idx="99">
                  <c:v>32508</c:v>
                </c:pt>
                <c:pt idx="100">
                  <c:v>32598</c:v>
                </c:pt>
                <c:pt idx="101">
                  <c:v>32689</c:v>
                </c:pt>
                <c:pt idx="102">
                  <c:v>32781</c:v>
                </c:pt>
                <c:pt idx="103">
                  <c:v>32873</c:v>
                </c:pt>
                <c:pt idx="104">
                  <c:v>32963</c:v>
                </c:pt>
                <c:pt idx="105">
                  <c:v>33054</c:v>
                </c:pt>
                <c:pt idx="106">
                  <c:v>33146</c:v>
                </c:pt>
                <c:pt idx="107">
                  <c:v>33238</c:v>
                </c:pt>
                <c:pt idx="108">
                  <c:v>33328</c:v>
                </c:pt>
                <c:pt idx="109">
                  <c:v>33419</c:v>
                </c:pt>
                <c:pt idx="110">
                  <c:v>33511</c:v>
                </c:pt>
                <c:pt idx="111">
                  <c:v>33603</c:v>
                </c:pt>
                <c:pt idx="112">
                  <c:v>33694</c:v>
                </c:pt>
                <c:pt idx="113">
                  <c:v>33785</c:v>
                </c:pt>
                <c:pt idx="114">
                  <c:v>33877</c:v>
                </c:pt>
                <c:pt idx="115">
                  <c:v>33969</c:v>
                </c:pt>
                <c:pt idx="116">
                  <c:v>34059</c:v>
                </c:pt>
                <c:pt idx="117">
                  <c:v>34150</c:v>
                </c:pt>
                <c:pt idx="118">
                  <c:v>34242</c:v>
                </c:pt>
                <c:pt idx="119">
                  <c:v>34334</c:v>
                </c:pt>
                <c:pt idx="120">
                  <c:v>34424</c:v>
                </c:pt>
                <c:pt idx="121">
                  <c:v>34515</c:v>
                </c:pt>
                <c:pt idx="122">
                  <c:v>34607</c:v>
                </c:pt>
                <c:pt idx="123">
                  <c:v>34699</c:v>
                </c:pt>
                <c:pt idx="124">
                  <c:v>34789</c:v>
                </c:pt>
                <c:pt idx="125">
                  <c:v>34880</c:v>
                </c:pt>
                <c:pt idx="126">
                  <c:v>34972</c:v>
                </c:pt>
                <c:pt idx="127">
                  <c:v>35064</c:v>
                </c:pt>
                <c:pt idx="128">
                  <c:v>35155</c:v>
                </c:pt>
                <c:pt idx="129">
                  <c:v>35246</c:v>
                </c:pt>
                <c:pt idx="130">
                  <c:v>35338</c:v>
                </c:pt>
                <c:pt idx="131">
                  <c:v>35430</c:v>
                </c:pt>
                <c:pt idx="132">
                  <c:v>35520</c:v>
                </c:pt>
                <c:pt idx="133">
                  <c:v>35611</c:v>
                </c:pt>
                <c:pt idx="134">
                  <c:v>35703</c:v>
                </c:pt>
                <c:pt idx="135">
                  <c:v>35795</c:v>
                </c:pt>
                <c:pt idx="136">
                  <c:v>35885</c:v>
                </c:pt>
                <c:pt idx="137">
                  <c:v>35976</c:v>
                </c:pt>
                <c:pt idx="138">
                  <c:v>36068</c:v>
                </c:pt>
                <c:pt idx="139">
                  <c:v>36160</c:v>
                </c:pt>
                <c:pt idx="140">
                  <c:v>36250</c:v>
                </c:pt>
                <c:pt idx="141">
                  <c:v>36341</c:v>
                </c:pt>
                <c:pt idx="142">
                  <c:v>36433</c:v>
                </c:pt>
                <c:pt idx="143">
                  <c:v>36525</c:v>
                </c:pt>
                <c:pt idx="144">
                  <c:v>36616</c:v>
                </c:pt>
                <c:pt idx="145">
                  <c:v>36707</c:v>
                </c:pt>
                <c:pt idx="146">
                  <c:v>36799</c:v>
                </c:pt>
                <c:pt idx="147">
                  <c:v>36891</c:v>
                </c:pt>
                <c:pt idx="148">
                  <c:v>36981</c:v>
                </c:pt>
                <c:pt idx="149">
                  <c:v>37072</c:v>
                </c:pt>
                <c:pt idx="150">
                  <c:v>37164</c:v>
                </c:pt>
                <c:pt idx="151">
                  <c:v>37256</c:v>
                </c:pt>
                <c:pt idx="152">
                  <c:v>37346</c:v>
                </c:pt>
                <c:pt idx="153">
                  <c:v>37437</c:v>
                </c:pt>
                <c:pt idx="154">
                  <c:v>37529</c:v>
                </c:pt>
                <c:pt idx="155">
                  <c:v>37621</c:v>
                </c:pt>
                <c:pt idx="156">
                  <c:v>37711</c:v>
                </c:pt>
                <c:pt idx="157">
                  <c:v>37802</c:v>
                </c:pt>
                <c:pt idx="158">
                  <c:v>37894</c:v>
                </c:pt>
                <c:pt idx="159">
                  <c:v>37986</c:v>
                </c:pt>
                <c:pt idx="160">
                  <c:v>38077</c:v>
                </c:pt>
                <c:pt idx="161">
                  <c:v>38168</c:v>
                </c:pt>
                <c:pt idx="162">
                  <c:v>38260</c:v>
                </c:pt>
                <c:pt idx="163">
                  <c:v>38352</c:v>
                </c:pt>
                <c:pt idx="164">
                  <c:v>38442</c:v>
                </c:pt>
                <c:pt idx="165">
                  <c:v>38533</c:v>
                </c:pt>
                <c:pt idx="166">
                  <c:v>38625</c:v>
                </c:pt>
                <c:pt idx="167">
                  <c:v>38717</c:v>
                </c:pt>
                <c:pt idx="168">
                  <c:v>38807</c:v>
                </c:pt>
                <c:pt idx="169">
                  <c:v>38898</c:v>
                </c:pt>
                <c:pt idx="170">
                  <c:v>38990</c:v>
                </c:pt>
                <c:pt idx="171">
                  <c:v>39082</c:v>
                </c:pt>
                <c:pt idx="172">
                  <c:v>39172</c:v>
                </c:pt>
                <c:pt idx="173">
                  <c:v>39263</c:v>
                </c:pt>
                <c:pt idx="174">
                  <c:v>39355</c:v>
                </c:pt>
                <c:pt idx="175">
                  <c:v>39447</c:v>
                </c:pt>
                <c:pt idx="176">
                  <c:v>39538</c:v>
                </c:pt>
                <c:pt idx="177">
                  <c:v>39629</c:v>
                </c:pt>
                <c:pt idx="178">
                  <c:v>39721</c:v>
                </c:pt>
                <c:pt idx="179">
                  <c:v>39813</c:v>
                </c:pt>
                <c:pt idx="180">
                  <c:v>39903</c:v>
                </c:pt>
                <c:pt idx="181">
                  <c:v>39994</c:v>
                </c:pt>
                <c:pt idx="182">
                  <c:v>40086</c:v>
                </c:pt>
                <c:pt idx="183">
                  <c:v>40178</c:v>
                </c:pt>
                <c:pt idx="184">
                  <c:v>40268</c:v>
                </c:pt>
                <c:pt idx="185">
                  <c:v>40359</c:v>
                </c:pt>
                <c:pt idx="186">
                  <c:v>40451</c:v>
                </c:pt>
                <c:pt idx="187">
                  <c:v>40543</c:v>
                </c:pt>
                <c:pt idx="188">
                  <c:v>40633</c:v>
                </c:pt>
                <c:pt idx="189">
                  <c:v>40724</c:v>
                </c:pt>
                <c:pt idx="190">
                  <c:v>40816</c:v>
                </c:pt>
                <c:pt idx="191">
                  <c:v>40908</c:v>
                </c:pt>
                <c:pt idx="192">
                  <c:v>40999</c:v>
                </c:pt>
                <c:pt idx="193">
                  <c:v>41090</c:v>
                </c:pt>
                <c:pt idx="194">
                  <c:v>41182</c:v>
                </c:pt>
                <c:pt idx="195">
                  <c:v>41274</c:v>
                </c:pt>
                <c:pt idx="196">
                  <c:v>41364</c:v>
                </c:pt>
                <c:pt idx="197">
                  <c:v>41455</c:v>
                </c:pt>
                <c:pt idx="198">
                  <c:v>41547</c:v>
                </c:pt>
                <c:pt idx="199">
                  <c:v>41639</c:v>
                </c:pt>
                <c:pt idx="200">
                  <c:v>41729</c:v>
                </c:pt>
                <c:pt idx="201">
                  <c:v>41820</c:v>
                </c:pt>
                <c:pt idx="202">
                  <c:v>41912</c:v>
                </c:pt>
                <c:pt idx="203">
                  <c:v>42004</c:v>
                </c:pt>
                <c:pt idx="204">
                  <c:v>42094</c:v>
                </c:pt>
                <c:pt idx="205">
                  <c:v>42185</c:v>
                </c:pt>
                <c:pt idx="206">
                  <c:v>42277</c:v>
                </c:pt>
                <c:pt idx="207">
                  <c:v>42369</c:v>
                </c:pt>
                <c:pt idx="208">
                  <c:v>42460</c:v>
                </c:pt>
                <c:pt idx="209">
                  <c:v>42551</c:v>
                </c:pt>
                <c:pt idx="210">
                  <c:v>42643</c:v>
                </c:pt>
                <c:pt idx="211">
                  <c:v>42735</c:v>
                </c:pt>
                <c:pt idx="212">
                  <c:v>42825</c:v>
                </c:pt>
                <c:pt idx="213">
                  <c:v>42916</c:v>
                </c:pt>
                <c:pt idx="214">
                  <c:v>43008</c:v>
                </c:pt>
                <c:pt idx="215">
                  <c:v>43100</c:v>
                </c:pt>
                <c:pt idx="216">
                  <c:v>43190</c:v>
                </c:pt>
                <c:pt idx="217">
                  <c:v>43281</c:v>
                </c:pt>
                <c:pt idx="218">
                  <c:v>43373</c:v>
                </c:pt>
                <c:pt idx="219">
                  <c:v>43465</c:v>
                </c:pt>
                <c:pt idx="220">
                  <c:v>43555</c:v>
                </c:pt>
                <c:pt idx="221">
                  <c:v>43646</c:v>
                </c:pt>
                <c:pt idx="222">
                  <c:v>43738</c:v>
                </c:pt>
                <c:pt idx="223">
                  <c:v>43830</c:v>
                </c:pt>
                <c:pt idx="224">
                  <c:v>43921</c:v>
                </c:pt>
                <c:pt idx="225">
                  <c:v>44012</c:v>
                </c:pt>
                <c:pt idx="226">
                  <c:v>44104</c:v>
                </c:pt>
                <c:pt idx="227">
                  <c:v>44196</c:v>
                </c:pt>
                <c:pt idx="228">
                  <c:v>44286</c:v>
                </c:pt>
                <c:pt idx="229">
                  <c:v>44377</c:v>
                </c:pt>
                <c:pt idx="230">
                  <c:v>44469</c:v>
                </c:pt>
                <c:pt idx="231">
                  <c:v>44561</c:v>
                </c:pt>
                <c:pt idx="232">
                  <c:v>44651</c:v>
                </c:pt>
                <c:pt idx="233">
                  <c:v>44742</c:v>
                </c:pt>
                <c:pt idx="234">
                  <c:v>44834</c:v>
                </c:pt>
                <c:pt idx="235">
                  <c:v>44926</c:v>
                </c:pt>
                <c:pt idx="236">
                  <c:v>45016</c:v>
                </c:pt>
                <c:pt idx="237">
                  <c:v>45107</c:v>
                </c:pt>
                <c:pt idx="238">
                  <c:v>45199</c:v>
                </c:pt>
                <c:pt idx="239">
                  <c:v>45291</c:v>
                </c:pt>
                <c:pt idx="240">
                  <c:v>45382</c:v>
                </c:pt>
                <c:pt idx="241">
                  <c:v>45473</c:v>
                </c:pt>
                <c:pt idx="242">
                  <c:v>45565</c:v>
                </c:pt>
                <c:pt idx="243">
                  <c:v>45657</c:v>
                </c:pt>
                <c:pt idx="244">
                  <c:v>45747</c:v>
                </c:pt>
                <c:pt idx="245">
                  <c:v>45838</c:v>
                </c:pt>
                <c:pt idx="246">
                  <c:v>45930</c:v>
                </c:pt>
                <c:pt idx="247">
                  <c:v>46022</c:v>
                </c:pt>
                <c:pt idx="248">
                  <c:v>46112</c:v>
                </c:pt>
                <c:pt idx="249">
                  <c:v>46203</c:v>
                </c:pt>
              </c:numCache>
            </c:numRef>
          </c:cat>
          <c:val>
            <c:numRef>
              <c:f>'Chart+Data'!$F$4:$F$253</c:f>
              <c:numCache>
                <c:formatCode>General</c:formatCode>
                <c:ptCount val="250"/>
                <c:pt idx="0">
                  <c:v>0.38782938685277835</c:v>
                </c:pt>
                <c:pt idx="1">
                  <c:v>0.3909553966811205</c:v>
                </c:pt>
                <c:pt idx="2">
                  <c:v>0.38497499704374694</c:v>
                </c:pt>
                <c:pt idx="3">
                  <c:v>0.3827036052825602</c:v>
                </c:pt>
                <c:pt idx="4">
                  <c:v>0.37348100254168803</c:v>
                </c:pt>
                <c:pt idx="5">
                  <c:v>0.38245528108864835</c:v>
                </c:pt>
                <c:pt idx="6">
                  <c:v>0.37890075982021298</c:v>
                </c:pt>
                <c:pt idx="7">
                  <c:v>0.36186606597785437</c:v>
                </c:pt>
                <c:pt idx="8">
                  <c:v>0.34948800928374407</c:v>
                </c:pt>
                <c:pt idx="9">
                  <c:v>0.35025328025265512</c:v>
                </c:pt>
                <c:pt idx="10">
                  <c:v>0.35366345696721024</c:v>
                </c:pt>
                <c:pt idx="11">
                  <c:v>0.34478613907583266</c:v>
                </c:pt>
                <c:pt idx="12">
                  <c:v>0.33995124772871194</c:v>
                </c:pt>
                <c:pt idx="13">
                  <c:v>0.33479550188237422</c:v>
                </c:pt>
                <c:pt idx="14">
                  <c:v>0.3343575061390589</c:v>
                </c:pt>
                <c:pt idx="15">
                  <c:v>0.33894053028120125</c:v>
                </c:pt>
                <c:pt idx="16">
                  <c:v>0.34675072710726396</c:v>
                </c:pt>
                <c:pt idx="17">
                  <c:v>0.3357506260131482</c:v>
                </c:pt>
                <c:pt idx="18">
                  <c:v>0.33785232294649858</c:v>
                </c:pt>
                <c:pt idx="19">
                  <c:v>0.3212642605444388</c:v>
                </c:pt>
                <c:pt idx="20">
                  <c:v>0.33032218450384199</c:v>
                </c:pt>
                <c:pt idx="21">
                  <c:v>0.34053595452074026</c:v>
                </c:pt>
                <c:pt idx="22">
                  <c:v>0.33731567940952051</c:v>
                </c:pt>
                <c:pt idx="23">
                  <c:v>0.33892687134267879</c:v>
                </c:pt>
                <c:pt idx="24">
                  <c:v>0.33956841222957485</c:v>
                </c:pt>
                <c:pt idx="25">
                  <c:v>0.33877386615358102</c:v>
                </c:pt>
                <c:pt idx="26">
                  <c:v>0.33812576360450397</c:v>
                </c:pt>
                <c:pt idx="27">
                  <c:v>0.33589205402064271</c:v>
                </c:pt>
                <c:pt idx="28">
                  <c:v>0.33019426151871528</c:v>
                </c:pt>
                <c:pt idx="29">
                  <c:v>0.31865977421161917</c:v>
                </c:pt>
                <c:pt idx="30">
                  <c:v>0.31878358300042997</c:v>
                </c:pt>
                <c:pt idx="31">
                  <c:v>0.3250864912190547</c:v>
                </c:pt>
                <c:pt idx="32">
                  <c:v>0.32888805658663256</c:v>
                </c:pt>
                <c:pt idx="33">
                  <c:v>0.33118331014442154</c:v>
                </c:pt>
                <c:pt idx="34">
                  <c:v>0.33373752744889701</c:v>
                </c:pt>
                <c:pt idx="35">
                  <c:v>0.32633309124293208</c:v>
                </c:pt>
                <c:pt idx="36">
                  <c:v>0.33816969573122252</c:v>
                </c:pt>
                <c:pt idx="37">
                  <c:v>0.34162695070985094</c:v>
                </c:pt>
                <c:pt idx="38">
                  <c:v>0.31135873010621851</c:v>
                </c:pt>
                <c:pt idx="39">
                  <c:v>0.31315405078715775</c:v>
                </c:pt>
                <c:pt idx="40">
                  <c:v>0.31002846953142749</c:v>
                </c:pt>
                <c:pt idx="41">
                  <c:v>0.31877272087484038</c:v>
                </c:pt>
                <c:pt idx="42">
                  <c:v>0.31759521505716659</c:v>
                </c:pt>
                <c:pt idx="43">
                  <c:v>0.30044610388653858</c:v>
                </c:pt>
                <c:pt idx="44">
                  <c:v>0.30294133575114957</c:v>
                </c:pt>
                <c:pt idx="45">
                  <c:v>0.29083281320762977</c:v>
                </c:pt>
                <c:pt idx="46">
                  <c:v>0.29783284763598505</c:v>
                </c:pt>
                <c:pt idx="47">
                  <c:v>0.30387986307106768</c:v>
                </c:pt>
                <c:pt idx="48">
                  <c:v>0.30097570035960591</c:v>
                </c:pt>
                <c:pt idx="49">
                  <c:v>0.2812598216114946</c:v>
                </c:pt>
                <c:pt idx="50">
                  <c:v>0.28506380783289331</c:v>
                </c:pt>
                <c:pt idx="51">
                  <c:v>0.28191631903828013</c:v>
                </c:pt>
                <c:pt idx="52">
                  <c:v>0.28686624983331488</c:v>
                </c:pt>
                <c:pt idx="53">
                  <c:v>0.2824491465354837</c:v>
                </c:pt>
                <c:pt idx="54">
                  <c:v>0.28680118088529</c:v>
                </c:pt>
                <c:pt idx="55">
                  <c:v>0.2820705369067506</c:v>
                </c:pt>
                <c:pt idx="56">
                  <c:v>0.28065936263621089</c:v>
                </c:pt>
                <c:pt idx="57">
                  <c:v>0.26925087519388163</c:v>
                </c:pt>
                <c:pt idx="58">
                  <c:v>0.2699425853959147</c:v>
                </c:pt>
                <c:pt idx="59">
                  <c:v>0.27966926489675392</c:v>
                </c:pt>
                <c:pt idx="60">
                  <c:v>0.27591285326713416</c:v>
                </c:pt>
                <c:pt idx="61">
                  <c:v>0.26809416771369032</c:v>
                </c:pt>
                <c:pt idx="62">
                  <c:v>0.25760956376998262</c:v>
                </c:pt>
                <c:pt idx="63">
                  <c:v>0.25274652805898951</c:v>
                </c:pt>
                <c:pt idx="64">
                  <c:v>0.26536931513166917</c:v>
                </c:pt>
                <c:pt idx="65">
                  <c:v>0.25762097476560059</c:v>
                </c:pt>
                <c:pt idx="66">
                  <c:v>0.25035597318941638</c:v>
                </c:pt>
                <c:pt idx="67">
                  <c:v>0.2572939495178424</c:v>
                </c:pt>
                <c:pt idx="68">
                  <c:v>0.23461869238750191</c:v>
                </c:pt>
                <c:pt idx="69">
                  <c:v>0.23167965731992141</c:v>
                </c:pt>
                <c:pt idx="70">
                  <c:v>0.2431309081832719</c:v>
                </c:pt>
                <c:pt idx="71">
                  <c:v>0.23722704376747214</c:v>
                </c:pt>
                <c:pt idx="72">
                  <c:v>0.23849620315690642</c:v>
                </c:pt>
                <c:pt idx="73">
                  <c:v>0.23972465407218391</c:v>
                </c:pt>
                <c:pt idx="74">
                  <c:v>0.23705842272666761</c:v>
                </c:pt>
                <c:pt idx="75">
                  <c:v>0.23503244918376831</c:v>
                </c:pt>
                <c:pt idx="76">
                  <c:v>0.2271077609580992</c:v>
                </c:pt>
                <c:pt idx="77">
                  <c:v>0.22903186898951639</c:v>
                </c:pt>
                <c:pt idx="78">
                  <c:v>0.23315637395336419</c:v>
                </c:pt>
                <c:pt idx="79">
                  <c:v>0.19989023659639868</c:v>
                </c:pt>
                <c:pt idx="80">
                  <c:v>0.20324840734486821</c:v>
                </c:pt>
                <c:pt idx="81">
                  <c:v>0.20812700505712745</c:v>
                </c:pt>
                <c:pt idx="82">
                  <c:v>0.21048838713431478</c:v>
                </c:pt>
                <c:pt idx="83">
                  <c:v>0.20626746974325844</c:v>
                </c:pt>
                <c:pt idx="84">
                  <c:v>0.20243097537320703</c:v>
                </c:pt>
                <c:pt idx="85">
                  <c:v>0.19471238498324595</c:v>
                </c:pt>
                <c:pt idx="86">
                  <c:v>0.19837196825186498</c:v>
                </c:pt>
                <c:pt idx="87">
                  <c:v>0.19763587137124056</c:v>
                </c:pt>
                <c:pt idx="88">
                  <c:v>0.18243134505715039</c:v>
                </c:pt>
                <c:pt idx="89">
                  <c:v>0.17993191214526683</c:v>
                </c:pt>
                <c:pt idx="90">
                  <c:v>0.18503704336598858</c:v>
                </c:pt>
                <c:pt idx="91">
                  <c:v>0.18119098221791077</c:v>
                </c:pt>
                <c:pt idx="92">
                  <c:v>0.1815371050210603</c:v>
                </c:pt>
                <c:pt idx="93">
                  <c:v>0.18967984671092791</c:v>
                </c:pt>
                <c:pt idx="94">
                  <c:v>0.18756952079642675</c:v>
                </c:pt>
                <c:pt idx="95">
                  <c:v>0.187920944501904</c:v>
                </c:pt>
                <c:pt idx="96">
                  <c:v>0.18206963530530701</c:v>
                </c:pt>
                <c:pt idx="97">
                  <c:v>0.18513949121782483</c:v>
                </c:pt>
                <c:pt idx="98">
                  <c:v>0.17973131521954391</c:v>
                </c:pt>
                <c:pt idx="99">
                  <c:v>0.18403853718445051</c:v>
                </c:pt>
                <c:pt idx="100">
                  <c:v>0.17932493523268642</c:v>
                </c:pt>
                <c:pt idx="101">
                  <c:v>0.17474010801860451</c:v>
                </c:pt>
                <c:pt idx="102">
                  <c:v>0.17431119931540778</c:v>
                </c:pt>
                <c:pt idx="103">
                  <c:v>0.17829254141404111</c:v>
                </c:pt>
              </c:numCache>
            </c:numRef>
          </c:val>
          <c:smooth val="0"/>
          <c:extLst>
            <c:ext xmlns:c16="http://schemas.microsoft.com/office/drawing/2014/chart" uri="{C3380CC4-5D6E-409C-BE32-E72D297353CC}">
              <c16:uniqueId val="{00000000-8570-A347-8B10-3948B0F16BDD}"/>
            </c:ext>
          </c:extLst>
        </c:ser>
        <c:ser>
          <c:idx val="1"/>
          <c:order val="1"/>
          <c:tx>
            <c:strRef>
              <c:f>'Chart+Data'!$H$3</c:f>
              <c:strCache>
                <c:ptCount val="1"/>
                <c:pt idx="0">
                  <c:v>Dot-com (S&amp;P 500 info. tech. sector mix)</c:v>
                </c:pt>
              </c:strCache>
            </c:strRef>
          </c:tx>
          <c:spPr>
            <a:ln w="31750" cap="rnd">
              <a:solidFill>
                <a:srgbClr val="008074"/>
              </a:solidFill>
              <a:round/>
            </a:ln>
            <a:effectLst/>
          </c:spPr>
          <c:marker>
            <c:symbol val="none"/>
          </c:marker>
          <c:cat>
            <c:numRef>
              <c:f>'Chart+Data'!$D$4:$D$253</c:f>
              <c:numCache>
                <c:formatCode>m/d/yy</c:formatCode>
                <c:ptCount val="250"/>
                <c:pt idx="0">
                  <c:v>23467</c:v>
                </c:pt>
                <c:pt idx="1">
                  <c:v>23558</c:v>
                </c:pt>
                <c:pt idx="2">
                  <c:v>23650</c:v>
                </c:pt>
                <c:pt idx="3">
                  <c:v>23742</c:v>
                </c:pt>
                <c:pt idx="4">
                  <c:v>23832</c:v>
                </c:pt>
                <c:pt idx="5">
                  <c:v>23923</c:v>
                </c:pt>
                <c:pt idx="6">
                  <c:v>24015</c:v>
                </c:pt>
                <c:pt idx="7">
                  <c:v>24107</c:v>
                </c:pt>
                <c:pt idx="8">
                  <c:v>24197</c:v>
                </c:pt>
                <c:pt idx="9">
                  <c:v>24288</c:v>
                </c:pt>
                <c:pt idx="10">
                  <c:v>24380</c:v>
                </c:pt>
                <c:pt idx="11">
                  <c:v>24472</c:v>
                </c:pt>
                <c:pt idx="12">
                  <c:v>24562</c:v>
                </c:pt>
                <c:pt idx="13">
                  <c:v>24653</c:v>
                </c:pt>
                <c:pt idx="14">
                  <c:v>24745</c:v>
                </c:pt>
                <c:pt idx="15">
                  <c:v>24837</c:v>
                </c:pt>
                <c:pt idx="16">
                  <c:v>24928</c:v>
                </c:pt>
                <c:pt idx="17">
                  <c:v>25019</c:v>
                </c:pt>
                <c:pt idx="18">
                  <c:v>25111</c:v>
                </c:pt>
                <c:pt idx="19">
                  <c:v>25203</c:v>
                </c:pt>
                <c:pt idx="20">
                  <c:v>25293</c:v>
                </c:pt>
                <c:pt idx="21">
                  <c:v>25384</c:v>
                </c:pt>
                <c:pt idx="22">
                  <c:v>25476</c:v>
                </c:pt>
                <c:pt idx="23">
                  <c:v>25568</c:v>
                </c:pt>
                <c:pt idx="24">
                  <c:v>25658</c:v>
                </c:pt>
                <c:pt idx="25">
                  <c:v>25749</c:v>
                </c:pt>
                <c:pt idx="26">
                  <c:v>25841</c:v>
                </c:pt>
                <c:pt idx="27">
                  <c:v>25933</c:v>
                </c:pt>
                <c:pt idx="28">
                  <c:v>26023</c:v>
                </c:pt>
                <c:pt idx="29">
                  <c:v>26114</c:v>
                </c:pt>
                <c:pt idx="30">
                  <c:v>26206</c:v>
                </c:pt>
                <c:pt idx="31">
                  <c:v>26298</c:v>
                </c:pt>
                <c:pt idx="32">
                  <c:v>26389</c:v>
                </c:pt>
                <c:pt idx="33">
                  <c:v>26480</c:v>
                </c:pt>
                <c:pt idx="34">
                  <c:v>26572</c:v>
                </c:pt>
                <c:pt idx="35">
                  <c:v>26664</c:v>
                </c:pt>
                <c:pt idx="36">
                  <c:v>26754</c:v>
                </c:pt>
                <c:pt idx="37">
                  <c:v>26845</c:v>
                </c:pt>
                <c:pt idx="38">
                  <c:v>26937</c:v>
                </c:pt>
                <c:pt idx="39">
                  <c:v>27029</c:v>
                </c:pt>
                <c:pt idx="40">
                  <c:v>27119</c:v>
                </c:pt>
                <c:pt idx="41">
                  <c:v>27210</c:v>
                </c:pt>
                <c:pt idx="42">
                  <c:v>27302</c:v>
                </c:pt>
                <c:pt idx="43">
                  <c:v>27394</c:v>
                </c:pt>
                <c:pt idx="44">
                  <c:v>27484</c:v>
                </c:pt>
                <c:pt idx="45">
                  <c:v>27575</c:v>
                </c:pt>
                <c:pt idx="46">
                  <c:v>27667</c:v>
                </c:pt>
                <c:pt idx="47">
                  <c:v>27759</c:v>
                </c:pt>
                <c:pt idx="48">
                  <c:v>27850</c:v>
                </c:pt>
                <c:pt idx="49">
                  <c:v>27941</c:v>
                </c:pt>
                <c:pt idx="50">
                  <c:v>28033</c:v>
                </c:pt>
                <c:pt idx="51">
                  <c:v>28125</c:v>
                </c:pt>
                <c:pt idx="52">
                  <c:v>28215</c:v>
                </c:pt>
                <c:pt idx="53">
                  <c:v>28306</c:v>
                </c:pt>
                <c:pt idx="54">
                  <c:v>28398</c:v>
                </c:pt>
                <c:pt idx="55">
                  <c:v>28490</c:v>
                </c:pt>
                <c:pt idx="56">
                  <c:v>28580</c:v>
                </c:pt>
                <c:pt idx="57">
                  <c:v>28671</c:v>
                </c:pt>
                <c:pt idx="58">
                  <c:v>28763</c:v>
                </c:pt>
                <c:pt idx="59">
                  <c:v>28855</c:v>
                </c:pt>
                <c:pt idx="60">
                  <c:v>28945</c:v>
                </c:pt>
                <c:pt idx="61">
                  <c:v>29036</c:v>
                </c:pt>
                <c:pt idx="62">
                  <c:v>29128</c:v>
                </c:pt>
                <c:pt idx="63">
                  <c:v>29220</c:v>
                </c:pt>
                <c:pt idx="64">
                  <c:v>29311</c:v>
                </c:pt>
                <c:pt idx="65">
                  <c:v>29402</c:v>
                </c:pt>
                <c:pt idx="66">
                  <c:v>29494</c:v>
                </c:pt>
                <c:pt idx="67">
                  <c:v>29586</c:v>
                </c:pt>
                <c:pt idx="68">
                  <c:v>29676</c:v>
                </c:pt>
                <c:pt idx="69">
                  <c:v>29767</c:v>
                </c:pt>
                <c:pt idx="70">
                  <c:v>29859</c:v>
                </c:pt>
                <c:pt idx="71">
                  <c:v>29951</c:v>
                </c:pt>
                <c:pt idx="72">
                  <c:v>30041</c:v>
                </c:pt>
                <c:pt idx="73">
                  <c:v>30132</c:v>
                </c:pt>
                <c:pt idx="74">
                  <c:v>30224</c:v>
                </c:pt>
                <c:pt idx="75">
                  <c:v>30316</c:v>
                </c:pt>
                <c:pt idx="76">
                  <c:v>30406</c:v>
                </c:pt>
                <c:pt idx="77">
                  <c:v>30497</c:v>
                </c:pt>
                <c:pt idx="78">
                  <c:v>30589</c:v>
                </c:pt>
                <c:pt idx="79">
                  <c:v>30681</c:v>
                </c:pt>
                <c:pt idx="80">
                  <c:v>30772</c:v>
                </c:pt>
                <c:pt idx="81">
                  <c:v>30863</c:v>
                </c:pt>
                <c:pt idx="82">
                  <c:v>30955</c:v>
                </c:pt>
                <c:pt idx="83">
                  <c:v>31047</c:v>
                </c:pt>
                <c:pt idx="84">
                  <c:v>31137</c:v>
                </c:pt>
                <c:pt idx="85">
                  <c:v>31228</c:v>
                </c:pt>
                <c:pt idx="86">
                  <c:v>31320</c:v>
                </c:pt>
                <c:pt idx="87">
                  <c:v>31412</c:v>
                </c:pt>
                <c:pt idx="88">
                  <c:v>31502</c:v>
                </c:pt>
                <c:pt idx="89">
                  <c:v>31593</c:v>
                </c:pt>
                <c:pt idx="90">
                  <c:v>31685</c:v>
                </c:pt>
                <c:pt idx="91">
                  <c:v>31777</c:v>
                </c:pt>
                <c:pt idx="92">
                  <c:v>31867</c:v>
                </c:pt>
                <c:pt idx="93">
                  <c:v>31958</c:v>
                </c:pt>
                <c:pt idx="94">
                  <c:v>32050</c:v>
                </c:pt>
                <c:pt idx="95">
                  <c:v>32142</c:v>
                </c:pt>
                <c:pt idx="96">
                  <c:v>32233</c:v>
                </c:pt>
                <c:pt idx="97">
                  <c:v>32324</c:v>
                </c:pt>
                <c:pt idx="98">
                  <c:v>32416</c:v>
                </c:pt>
                <c:pt idx="99">
                  <c:v>32508</c:v>
                </c:pt>
                <c:pt idx="100">
                  <c:v>32598</c:v>
                </c:pt>
                <c:pt idx="101">
                  <c:v>32689</c:v>
                </c:pt>
                <c:pt idx="102">
                  <c:v>32781</c:v>
                </c:pt>
                <c:pt idx="103">
                  <c:v>32873</c:v>
                </c:pt>
                <c:pt idx="104">
                  <c:v>32963</c:v>
                </c:pt>
                <c:pt idx="105">
                  <c:v>33054</c:v>
                </c:pt>
                <c:pt idx="106">
                  <c:v>33146</c:v>
                </c:pt>
                <c:pt idx="107">
                  <c:v>33238</c:v>
                </c:pt>
                <c:pt idx="108">
                  <c:v>33328</c:v>
                </c:pt>
                <c:pt idx="109">
                  <c:v>33419</c:v>
                </c:pt>
                <c:pt idx="110">
                  <c:v>33511</c:v>
                </c:pt>
                <c:pt idx="111">
                  <c:v>33603</c:v>
                </c:pt>
                <c:pt idx="112">
                  <c:v>33694</c:v>
                </c:pt>
                <c:pt idx="113">
                  <c:v>33785</c:v>
                </c:pt>
                <c:pt idx="114">
                  <c:v>33877</c:v>
                </c:pt>
                <c:pt idx="115">
                  <c:v>33969</c:v>
                </c:pt>
                <c:pt idx="116">
                  <c:v>34059</c:v>
                </c:pt>
                <c:pt idx="117">
                  <c:v>34150</c:v>
                </c:pt>
                <c:pt idx="118">
                  <c:v>34242</c:v>
                </c:pt>
                <c:pt idx="119">
                  <c:v>34334</c:v>
                </c:pt>
                <c:pt idx="120">
                  <c:v>34424</c:v>
                </c:pt>
                <c:pt idx="121">
                  <c:v>34515</c:v>
                </c:pt>
                <c:pt idx="122">
                  <c:v>34607</c:v>
                </c:pt>
                <c:pt idx="123">
                  <c:v>34699</c:v>
                </c:pt>
                <c:pt idx="124">
                  <c:v>34789</c:v>
                </c:pt>
                <c:pt idx="125">
                  <c:v>34880</c:v>
                </c:pt>
                <c:pt idx="126">
                  <c:v>34972</c:v>
                </c:pt>
                <c:pt idx="127">
                  <c:v>35064</c:v>
                </c:pt>
                <c:pt idx="128">
                  <c:v>35155</c:v>
                </c:pt>
                <c:pt idx="129">
                  <c:v>35246</c:v>
                </c:pt>
                <c:pt idx="130">
                  <c:v>35338</c:v>
                </c:pt>
                <c:pt idx="131">
                  <c:v>35430</c:v>
                </c:pt>
                <c:pt idx="132">
                  <c:v>35520</c:v>
                </c:pt>
                <c:pt idx="133">
                  <c:v>35611</c:v>
                </c:pt>
                <c:pt idx="134">
                  <c:v>35703</c:v>
                </c:pt>
                <c:pt idx="135">
                  <c:v>35795</c:v>
                </c:pt>
                <c:pt idx="136">
                  <c:v>35885</c:v>
                </c:pt>
                <c:pt idx="137">
                  <c:v>35976</c:v>
                </c:pt>
                <c:pt idx="138">
                  <c:v>36068</c:v>
                </c:pt>
                <c:pt idx="139">
                  <c:v>36160</c:v>
                </c:pt>
                <c:pt idx="140">
                  <c:v>36250</c:v>
                </c:pt>
                <c:pt idx="141">
                  <c:v>36341</c:v>
                </c:pt>
                <c:pt idx="142">
                  <c:v>36433</c:v>
                </c:pt>
                <c:pt idx="143">
                  <c:v>36525</c:v>
                </c:pt>
                <c:pt idx="144">
                  <c:v>36616</c:v>
                </c:pt>
                <c:pt idx="145">
                  <c:v>36707</c:v>
                </c:pt>
                <c:pt idx="146">
                  <c:v>36799</c:v>
                </c:pt>
                <c:pt idx="147">
                  <c:v>36891</c:v>
                </c:pt>
                <c:pt idx="148">
                  <c:v>36981</c:v>
                </c:pt>
                <c:pt idx="149">
                  <c:v>37072</c:v>
                </c:pt>
                <c:pt idx="150">
                  <c:v>37164</c:v>
                </c:pt>
                <c:pt idx="151">
                  <c:v>37256</c:v>
                </c:pt>
                <c:pt idx="152">
                  <c:v>37346</c:v>
                </c:pt>
                <c:pt idx="153">
                  <c:v>37437</c:v>
                </c:pt>
                <c:pt idx="154">
                  <c:v>37529</c:v>
                </c:pt>
                <c:pt idx="155">
                  <c:v>37621</c:v>
                </c:pt>
                <c:pt idx="156">
                  <c:v>37711</c:v>
                </c:pt>
                <c:pt idx="157">
                  <c:v>37802</c:v>
                </c:pt>
                <c:pt idx="158">
                  <c:v>37894</c:v>
                </c:pt>
                <c:pt idx="159">
                  <c:v>37986</c:v>
                </c:pt>
                <c:pt idx="160">
                  <c:v>38077</c:v>
                </c:pt>
                <c:pt idx="161">
                  <c:v>38168</c:v>
                </c:pt>
                <c:pt idx="162">
                  <c:v>38260</c:v>
                </c:pt>
                <c:pt idx="163">
                  <c:v>38352</c:v>
                </c:pt>
                <c:pt idx="164">
                  <c:v>38442</c:v>
                </c:pt>
                <c:pt idx="165">
                  <c:v>38533</c:v>
                </c:pt>
                <c:pt idx="166">
                  <c:v>38625</c:v>
                </c:pt>
                <c:pt idx="167">
                  <c:v>38717</c:v>
                </c:pt>
                <c:pt idx="168">
                  <c:v>38807</c:v>
                </c:pt>
                <c:pt idx="169">
                  <c:v>38898</c:v>
                </c:pt>
                <c:pt idx="170">
                  <c:v>38990</c:v>
                </c:pt>
                <c:pt idx="171">
                  <c:v>39082</c:v>
                </c:pt>
                <c:pt idx="172">
                  <c:v>39172</c:v>
                </c:pt>
                <c:pt idx="173">
                  <c:v>39263</c:v>
                </c:pt>
                <c:pt idx="174">
                  <c:v>39355</c:v>
                </c:pt>
                <c:pt idx="175">
                  <c:v>39447</c:v>
                </c:pt>
                <c:pt idx="176">
                  <c:v>39538</c:v>
                </c:pt>
                <c:pt idx="177">
                  <c:v>39629</c:v>
                </c:pt>
                <c:pt idx="178">
                  <c:v>39721</c:v>
                </c:pt>
                <c:pt idx="179">
                  <c:v>39813</c:v>
                </c:pt>
                <c:pt idx="180">
                  <c:v>39903</c:v>
                </c:pt>
                <c:pt idx="181">
                  <c:v>39994</c:v>
                </c:pt>
                <c:pt idx="182">
                  <c:v>40086</c:v>
                </c:pt>
                <c:pt idx="183">
                  <c:v>40178</c:v>
                </c:pt>
                <c:pt idx="184">
                  <c:v>40268</c:v>
                </c:pt>
                <c:pt idx="185">
                  <c:v>40359</c:v>
                </c:pt>
                <c:pt idx="186">
                  <c:v>40451</c:v>
                </c:pt>
                <c:pt idx="187">
                  <c:v>40543</c:v>
                </c:pt>
                <c:pt idx="188">
                  <c:v>40633</c:v>
                </c:pt>
                <c:pt idx="189">
                  <c:v>40724</c:v>
                </c:pt>
                <c:pt idx="190">
                  <c:v>40816</c:v>
                </c:pt>
                <c:pt idx="191">
                  <c:v>40908</c:v>
                </c:pt>
                <c:pt idx="192">
                  <c:v>40999</c:v>
                </c:pt>
                <c:pt idx="193">
                  <c:v>41090</c:v>
                </c:pt>
                <c:pt idx="194">
                  <c:v>41182</c:v>
                </c:pt>
                <c:pt idx="195">
                  <c:v>41274</c:v>
                </c:pt>
                <c:pt idx="196">
                  <c:v>41364</c:v>
                </c:pt>
                <c:pt idx="197">
                  <c:v>41455</c:v>
                </c:pt>
                <c:pt idx="198">
                  <c:v>41547</c:v>
                </c:pt>
                <c:pt idx="199">
                  <c:v>41639</c:v>
                </c:pt>
                <c:pt idx="200">
                  <c:v>41729</c:v>
                </c:pt>
                <c:pt idx="201">
                  <c:v>41820</c:v>
                </c:pt>
                <c:pt idx="202">
                  <c:v>41912</c:v>
                </c:pt>
                <c:pt idx="203">
                  <c:v>42004</c:v>
                </c:pt>
                <c:pt idx="204">
                  <c:v>42094</c:v>
                </c:pt>
                <c:pt idx="205">
                  <c:v>42185</c:v>
                </c:pt>
                <c:pt idx="206">
                  <c:v>42277</c:v>
                </c:pt>
                <c:pt idx="207">
                  <c:v>42369</c:v>
                </c:pt>
                <c:pt idx="208">
                  <c:v>42460</c:v>
                </c:pt>
                <c:pt idx="209">
                  <c:v>42551</c:v>
                </c:pt>
                <c:pt idx="210">
                  <c:v>42643</c:v>
                </c:pt>
                <c:pt idx="211">
                  <c:v>42735</c:v>
                </c:pt>
                <c:pt idx="212">
                  <c:v>42825</c:v>
                </c:pt>
                <c:pt idx="213">
                  <c:v>42916</c:v>
                </c:pt>
                <c:pt idx="214">
                  <c:v>43008</c:v>
                </c:pt>
                <c:pt idx="215">
                  <c:v>43100</c:v>
                </c:pt>
                <c:pt idx="216">
                  <c:v>43190</c:v>
                </c:pt>
                <c:pt idx="217">
                  <c:v>43281</c:v>
                </c:pt>
                <c:pt idx="218">
                  <c:v>43373</c:v>
                </c:pt>
                <c:pt idx="219">
                  <c:v>43465</c:v>
                </c:pt>
                <c:pt idx="220">
                  <c:v>43555</c:v>
                </c:pt>
                <c:pt idx="221">
                  <c:v>43646</c:v>
                </c:pt>
                <c:pt idx="222">
                  <c:v>43738</c:v>
                </c:pt>
                <c:pt idx="223">
                  <c:v>43830</c:v>
                </c:pt>
                <c:pt idx="224">
                  <c:v>43921</c:v>
                </c:pt>
                <c:pt idx="225">
                  <c:v>44012</c:v>
                </c:pt>
                <c:pt idx="226">
                  <c:v>44104</c:v>
                </c:pt>
                <c:pt idx="227">
                  <c:v>44196</c:v>
                </c:pt>
                <c:pt idx="228">
                  <c:v>44286</c:v>
                </c:pt>
                <c:pt idx="229">
                  <c:v>44377</c:v>
                </c:pt>
                <c:pt idx="230">
                  <c:v>44469</c:v>
                </c:pt>
                <c:pt idx="231">
                  <c:v>44561</c:v>
                </c:pt>
                <c:pt idx="232">
                  <c:v>44651</c:v>
                </c:pt>
                <c:pt idx="233">
                  <c:v>44742</c:v>
                </c:pt>
                <c:pt idx="234">
                  <c:v>44834</c:v>
                </c:pt>
                <c:pt idx="235">
                  <c:v>44926</c:v>
                </c:pt>
                <c:pt idx="236">
                  <c:v>45016</c:v>
                </c:pt>
                <c:pt idx="237">
                  <c:v>45107</c:v>
                </c:pt>
                <c:pt idx="238">
                  <c:v>45199</c:v>
                </c:pt>
                <c:pt idx="239">
                  <c:v>45291</c:v>
                </c:pt>
                <c:pt idx="240">
                  <c:v>45382</c:v>
                </c:pt>
                <c:pt idx="241">
                  <c:v>45473</c:v>
                </c:pt>
                <c:pt idx="242">
                  <c:v>45565</c:v>
                </c:pt>
                <c:pt idx="243">
                  <c:v>45657</c:v>
                </c:pt>
                <c:pt idx="244">
                  <c:v>45747</c:v>
                </c:pt>
                <c:pt idx="245">
                  <c:v>45838</c:v>
                </c:pt>
                <c:pt idx="246">
                  <c:v>45930</c:v>
                </c:pt>
                <c:pt idx="247">
                  <c:v>46022</c:v>
                </c:pt>
                <c:pt idx="248">
                  <c:v>46112</c:v>
                </c:pt>
                <c:pt idx="249">
                  <c:v>46203</c:v>
                </c:pt>
              </c:numCache>
            </c:numRef>
          </c:cat>
          <c:val>
            <c:numRef>
              <c:f>'Chart+Data'!$H$4:$H$253</c:f>
              <c:numCache>
                <c:formatCode>General</c:formatCode>
                <c:ptCount val="250"/>
                <c:pt idx="123" formatCode="0.000000">
                  <c:v>8.5659720044329257E-2</c:v>
                </c:pt>
                <c:pt idx="124" formatCode="0.000000">
                  <c:v>9.0157800313330552E-2</c:v>
                </c:pt>
                <c:pt idx="125" formatCode="0.000000">
                  <c:v>0.10508652417241553</c:v>
                </c:pt>
                <c:pt idx="126" formatCode="0.000000">
                  <c:v>0.10284346700556381</c:v>
                </c:pt>
                <c:pt idx="127" formatCode="0.000000">
                  <c:v>9.3883952244958588E-2</c:v>
                </c:pt>
                <c:pt idx="128" formatCode="0.000000">
                  <c:v>9.7962652680977938E-2</c:v>
                </c:pt>
                <c:pt idx="129" formatCode="0.000000">
                  <c:v>0.1031620829928874</c:v>
                </c:pt>
                <c:pt idx="130" formatCode="0.000000">
                  <c:v>0.11086989630052312</c:v>
                </c:pt>
                <c:pt idx="131" formatCode="0.000000">
                  <c:v>0.12397126627845675</c:v>
                </c:pt>
                <c:pt idx="132" formatCode="0.000000">
                  <c:v>0.12201416791845396</c:v>
                </c:pt>
                <c:pt idx="133" formatCode="0.000000">
                  <c:v>0.12969144487909637</c:v>
                </c:pt>
                <c:pt idx="134" formatCode="0.000000">
                  <c:v>0.14368185424419369</c:v>
                </c:pt>
                <c:pt idx="135" formatCode="0.000000">
                  <c:v>0.12286641066661844</c:v>
                </c:pt>
                <c:pt idx="136" formatCode="0.000000">
                  <c:v>0.13151387262899647</c:v>
                </c:pt>
                <c:pt idx="137" formatCode="0.000000">
                  <c:v>0.13978188044196849</c:v>
                </c:pt>
                <c:pt idx="138" formatCode="0.000000">
                  <c:v>0.15434235529817283</c:v>
                </c:pt>
                <c:pt idx="139" formatCode="0.000000">
                  <c:v>0.17682632261039147</c:v>
                </c:pt>
                <c:pt idx="140" formatCode="0.000000">
                  <c:v>0.19734039791756189</c:v>
                </c:pt>
                <c:pt idx="141" formatCode="0.000000">
                  <c:v>0.20793726620264899</c:v>
                </c:pt>
                <c:pt idx="142" formatCode="0.000000">
                  <c:v>0.23680125151419965</c:v>
                </c:pt>
                <c:pt idx="143" formatCode="0.000000">
                  <c:v>0.29176010642142225</c:v>
                </c:pt>
                <c:pt idx="144" formatCode="0.000000">
                  <c:v>0.32890822417298282</c:v>
                </c:pt>
                <c:pt idx="145" formatCode="0.000000">
                  <c:v>0.32336181827033922</c:v>
                </c:pt>
                <c:pt idx="146" formatCode="0.000000">
                  <c:v>0.28971007825978595</c:v>
                </c:pt>
                <c:pt idx="147" formatCode="0.000000">
                  <c:v>0.21227760574015705</c:v>
                </c:pt>
                <c:pt idx="148" formatCode="0.000000">
                  <c:v>0.17379409300598814</c:v>
                </c:pt>
                <c:pt idx="149" formatCode="0.000000">
                  <c:v>0.18497173199414566</c:v>
                </c:pt>
                <c:pt idx="150" formatCode="0.000000">
                  <c:v>0.14334294631201658</c:v>
                </c:pt>
                <c:pt idx="151" formatCode="0.000000">
                  <c:v>0.17569455565188991</c:v>
                </c:pt>
                <c:pt idx="152" formatCode="0.000000">
                  <c:v>0.16316314648425451</c:v>
                </c:pt>
                <c:pt idx="153" formatCode="0.000000">
                  <c:v>0.13924144911044053</c:v>
                </c:pt>
                <c:pt idx="154" formatCode="0.000000">
                  <c:v>0.1263902623053034</c:v>
                </c:pt>
              </c:numCache>
            </c:numRef>
          </c:val>
          <c:smooth val="0"/>
          <c:extLst>
            <c:ext xmlns:c16="http://schemas.microsoft.com/office/drawing/2014/chart" uri="{C3380CC4-5D6E-409C-BE32-E72D297353CC}">
              <c16:uniqueId val="{00000001-8570-A347-8B10-3948B0F16BDD}"/>
            </c:ext>
          </c:extLst>
        </c:ser>
        <c:ser>
          <c:idx val="2"/>
          <c:order val="2"/>
          <c:tx>
            <c:strRef>
              <c:f>'Chart+Data'!$I$3</c:f>
              <c:strCache>
                <c:ptCount val="1"/>
                <c:pt idx="0">
                  <c:v>GFC (S&amp;P financial sector mix)</c:v>
                </c:pt>
              </c:strCache>
            </c:strRef>
          </c:tx>
          <c:spPr>
            <a:ln w="31750" cap="rnd">
              <a:solidFill>
                <a:srgbClr val="841574"/>
              </a:solidFill>
              <a:round/>
            </a:ln>
            <a:effectLst/>
          </c:spPr>
          <c:marker>
            <c:symbol val="none"/>
          </c:marker>
          <c:cat>
            <c:numRef>
              <c:f>'Chart+Data'!$D$4:$D$253</c:f>
              <c:numCache>
                <c:formatCode>m/d/yy</c:formatCode>
                <c:ptCount val="250"/>
                <c:pt idx="0">
                  <c:v>23467</c:v>
                </c:pt>
                <c:pt idx="1">
                  <c:v>23558</c:v>
                </c:pt>
                <c:pt idx="2">
                  <c:v>23650</c:v>
                </c:pt>
                <c:pt idx="3">
                  <c:v>23742</c:v>
                </c:pt>
                <c:pt idx="4">
                  <c:v>23832</c:v>
                </c:pt>
                <c:pt idx="5">
                  <c:v>23923</c:v>
                </c:pt>
                <c:pt idx="6">
                  <c:v>24015</c:v>
                </c:pt>
                <c:pt idx="7">
                  <c:v>24107</c:v>
                </c:pt>
                <c:pt idx="8">
                  <c:v>24197</c:v>
                </c:pt>
                <c:pt idx="9">
                  <c:v>24288</c:v>
                </c:pt>
                <c:pt idx="10">
                  <c:v>24380</c:v>
                </c:pt>
                <c:pt idx="11">
                  <c:v>24472</c:v>
                </c:pt>
                <c:pt idx="12">
                  <c:v>24562</c:v>
                </c:pt>
                <c:pt idx="13">
                  <c:v>24653</c:v>
                </c:pt>
                <c:pt idx="14">
                  <c:v>24745</c:v>
                </c:pt>
                <c:pt idx="15">
                  <c:v>24837</c:v>
                </c:pt>
                <c:pt idx="16">
                  <c:v>24928</c:v>
                </c:pt>
                <c:pt idx="17">
                  <c:v>25019</c:v>
                </c:pt>
                <c:pt idx="18">
                  <c:v>25111</c:v>
                </c:pt>
                <c:pt idx="19">
                  <c:v>25203</c:v>
                </c:pt>
                <c:pt idx="20">
                  <c:v>25293</c:v>
                </c:pt>
                <c:pt idx="21">
                  <c:v>25384</c:v>
                </c:pt>
                <c:pt idx="22">
                  <c:v>25476</c:v>
                </c:pt>
                <c:pt idx="23">
                  <c:v>25568</c:v>
                </c:pt>
                <c:pt idx="24">
                  <c:v>25658</c:v>
                </c:pt>
                <c:pt idx="25">
                  <c:v>25749</c:v>
                </c:pt>
                <c:pt idx="26">
                  <c:v>25841</c:v>
                </c:pt>
                <c:pt idx="27">
                  <c:v>25933</c:v>
                </c:pt>
                <c:pt idx="28">
                  <c:v>26023</c:v>
                </c:pt>
                <c:pt idx="29">
                  <c:v>26114</c:v>
                </c:pt>
                <c:pt idx="30">
                  <c:v>26206</c:v>
                </c:pt>
                <c:pt idx="31">
                  <c:v>26298</c:v>
                </c:pt>
                <c:pt idx="32">
                  <c:v>26389</c:v>
                </c:pt>
                <c:pt idx="33">
                  <c:v>26480</c:v>
                </c:pt>
                <c:pt idx="34">
                  <c:v>26572</c:v>
                </c:pt>
                <c:pt idx="35">
                  <c:v>26664</c:v>
                </c:pt>
                <c:pt idx="36">
                  <c:v>26754</c:v>
                </c:pt>
                <c:pt idx="37">
                  <c:v>26845</c:v>
                </c:pt>
                <c:pt idx="38">
                  <c:v>26937</c:v>
                </c:pt>
                <c:pt idx="39">
                  <c:v>27029</c:v>
                </c:pt>
                <c:pt idx="40">
                  <c:v>27119</c:v>
                </c:pt>
                <c:pt idx="41">
                  <c:v>27210</c:v>
                </c:pt>
                <c:pt idx="42">
                  <c:v>27302</c:v>
                </c:pt>
                <c:pt idx="43">
                  <c:v>27394</c:v>
                </c:pt>
                <c:pt idx="44">
                  <c:v>27484</c:v>
                </c:pt>
                <c:pt idx="45">
                  <c:v>27575</c:v>
                </c:pt>
                <c:pt idx="46">
                  <c:v>27667</c:v>
                </c:pt>
                <c:pt idx="47">
                  <c:v>27759</c:v>
                </c:pt>
                <c:pt idx="48">
                  <c:v>27850</c:v>
                </c:pt>
                <c:pt idx="49">
                  <c:v>27941</c:v>
                </c:pt>
                <c:pt idx="50">
                  <c:v>28033</c:v>
                </c:pt>
                <c:pt idx="51">
                  <c:v>28125</c:v>
                </c:pt>
                <c:pt idx="52">
                  <c:v>28215</c:v>
                </c:pt>
                <c:pt idx="53">
                  <c:v>28306</c:v>
                </c:pt>
                <c:pt idx="54">
                  <c:v>28398</c:v>
                </c:pt>
                <c:pt idx="55">
                  <c:v>28490</c:v>
                </c:pt>
                <c:pt idx="56">
                  <c:v>28580</c:v>
                </c:pt>
                <c:pt idx="57">
                  <c:v>28671</c:v>
                </c:pt>
                <c:pt idx="58">
                  <c:v>28763</c:v>
                </c:pt>
                <c:pt idx="59">
                  <c:v>28855</c:v>
                </c:pt>
                <c:pt idx="60">
                  <c:v>28945</c:v>
                </c:pt>
                <c:pt idx="61">
                  <c:v>29036</c:v>
                </c:pt>
                <c:pt idx="62">
                  <c:v>29128</c:v>
                </c:pt>
                <c:pt idx="63">
                  <c:v>29220</c:v>
                </c:pt>
                <c:pt idx="64">
                  <c:v>29311</c:v>
                </c:pt>
                <c:pt idx="65">
                  <c:v>29402</c:v>
                </c:pt>
                <c:pt idx="66">
                  <c:v>29494</c:v>
                </c:pt>
                <c:pt idx="67">
                  <c:v>29586</c:v>
                </c:pt>
                <c:pt idx="68">
                  <c:v>29676</c:v>
                </c:pt>
                <c:pt idx="69">
                  <c:v>29767</c:v>
                </c:pt>
                <c:pt idx="70">
                  <c:v>29859</c:v>
                </c:pt>
                <c:pt idx="71">
                  <c:v>29951</c:v>
                </c:pt>
                <c:pt idx="72">
                  <c:v>30041</c:v>
                </c:pt>
                <c:pt idx="73">
                  <c:v>30132</c:v>
                </c:pt>
                <c:pt idx="74">
                  <c:v>30224</c:v>
                </c:pt>
                <c:pt idx="75">
                  <c:v>30316</c:v>
                </c:pt>
                <c:pt idx="76">
                  <c:v>30406</c:v>
                </c:pt>
                <c:pt idx="77">
                  <c:v>30497</c:v>
                </c:pt>
                <c:pt idx="78">
                  <c:v>30589</c:v>
                </c:pt>
                <c:pt idx="79">
                  <c:v>30681</c:v>
                </c:pt>
                <c:pt idx="80">
                  <c:v>30772</c:v>
                </c:pt>
                <c:pt idx="81">
                  <c:v>30863</c:v>
                </c:pt>
                <c:pt idx="82">
                  <c:v>30955</c:v>
                </c:pt>
                <c:pt idx="83">
                  <c:v>31047</c:v>
                </c:pt>
                <c:pt idx="84">
                  <c:v>31137</c:v>
                </c:pt>
                <c:pt idx="85">
                  <c:v>31228</c:v>
                </c:pt>
                <c:pt idx="86">
                  <c:v>31320</c:v>
                </c:pt>
                <c:pt idx="87">
                  <c:v>31412</c:v>
                </c:pt>
                <c:pt idx="88">
                  <c:v>31502</c:v>
                </c:pt>
                <c:pt idx="89">
                  <c:v>31593</c:v>
                </c:pt>
                <c:pt idx="90">
                  <c:v>31685</c:v>
                </c:pt>
                <c:pt idx="91">
                  <c:v>31777</c:v>
                </c:pt>
                <c:pt idx="92">
                  <c:v>31867</c:v>
                </c:pt>
                <c:pt idx="93">
                  <c:v>31958</c:v>
                </c:pt>
                <c:pt idx="94">
                  <c:v>32050</c:v>
                </c:pt>
                <c:pt idx="95">
                  <c:v>32142</c:v>
                </c:pt>
                <c:pt idx="96">
                  <c:v>32233</c:v>
                </c:pt>
                <c:pt idx="97">
                  <c:v>32324</c:v>
                </c:pt>
                <c:pt idx="98">
                  <c:v>32416</c:v>
                </c:pt>
                <c:pt idx="99">
                  <c:v>32508</c:v>
                </c:pt>
                <c:pt idx="100">
                  <c:v>32598</c:v>
                </c:pt>
                <c:pt idx="101">
                  <c:v>32689</c:v>
                </c:pt>
                <c:pt idx="102">
                  <c:v>32781</c:v>
                </c:pt>
                <c:pt idx="103">
                  <c:v>32873</c:v>
                </c:pt>
                <c:pt idx="104">
                  <c:v>32963</c:v>
                </c:pt>
                <c:pt idx="105">
                  <c:v>33054</c:v>
                </c:pt>
                <c:pt idx="106">
                  <c:v>33146</c:v>
                </c:pt>
                <c:pt idx="107">
                  <c:v>33238</c:v>
                </c:pt>
                <c:pt idx="108">
                  <c:v>33328</c:v>
                </c:pt>
                <c:pt idx="109">
                  <c:v>33419</c:v>
                </c:pt>
                <c:pt idx="110">
                  <c:v>33511</c:v>
                </c:pt>
                <c:pt idx="111">
                  <c:v>33603</c:v>
                </c:pt>
                <c:pt idx="112">
                  <c:v>33694</c:v>
                </c:pt>
                <c:pt idx="113">
                  <c:v>33785</c:v>
                </c:pt>
                <c:pt idx="114">
                  <c:v>33877</c:v>
                </c:pt>
                <c:pt idx="115">
                  <c:v>33969</c:v>
                </c:pt>
                <c:pt idx="116">
                  <c:v>34059</c:v>
                </c:pt>
                <c:pt idx="117">
                  <c:v>34150</c:v>
                </c:pt>
                <c:pt idx="118">
                  <c:v>34242</c:v>
                </c:pt>
                <c:pt idx="119">
                  <c:v>34334</c:v>
                </c:pt>
                <c:pt idx="120">
                  <c:v>34424</c:v>
                </c:pt>
                <c:pt idx="121">
                  <c:v>34515</c:v>
                </c:pt>
                <c:pt idx="122">
                  <c:v>34607</c:v>
                </c:pt>
                <c:pt idx="123">
                  <c:v>34699</c:v>
                </c:pt>
                <c:pt idx="124">
                  <c:v>34789</c:v>
                </c:pt>
                <c:pt idx="125">
                  <c:v>34880</c:v>
                </c:pt>
                <c:pt idx="126">
                  <c:v>34972</c:v>
                </c:pt>
                <c:pt idx="127">
                  <c:v>35064</c:v>
                </c:pt>
                <c:pt idx="128">
                  <c:v>35155</c:v>
                </c:pt>
                <c:pt idx="129">
                  <c:v>35246</c:v>
                </c:pt>
                <c:pt idx="130">
                  <c:v>35338</c:v>
                </c:pt>
                <c:pt idx="131">
                  <c:v>35430</c:v>
                </c:pt>
                <c:pt idx="132">
                  <c:v>35520</c:v>
                </c:pt>
                <c:pt idx="133">
                  <c:v>35611</c:v>
                </c:pt>
                <c:pt idx="134">
                  <c:v>35703</c:v>
                </c:pt>
                <c:pt idx="135">
                  <c:v>35795</c:v>
                </c:pt>
                <c:pt idx="136">
                  <c:v>35885</c:v>
                </c:pt>
                <c:pt idx="137">
                  <c:v>35976</c:v>
                </c:pt>
                <c:pt idx="138">
                  <c:v>36068</c:v>
                </c:pt>
                <c:pt idx="139">
                  <c:v>36160</c:v>
                </c:pt>
                <c:pt idx="140">
                  <c:v>36250</c:v>
                </c:pt>
                <c:pt idx="141">
                  <c:v>36341</c:v>
                </c:pt>
                <c:pt idx="142">
                  <c:v>36433</c:v>
                </c:pt>
                <c:pt idx="143">
                  <c:v>36525</c:v>
                </c:pt>
                <c:pt idx="144">
                  <c:v>36616</c:v>
                </c:pt>
                <c:pt idx="145">
                  <c:v>36707</c:v>
                </c:pt>
                <c:pt idx="146">
                  <c:v>36799</c:v>
                </c:pt>
                <c:pt idx="147">
                  <c:v>36891</c:v>
                </c:pt>
                <c:pt idx="148">
                  <c:v>36981</c:v>
                </c:pt>
                <c:pt idx="149">
                  <c:v>37072</c:v>
                </c:pt>
                <c:pt idx="150">
                  <c:v>37164</c:v>
                </c:pt>
                <c:pt idx="151">
                  <c:v>37256</c:v>
                </c:pt>
                <c:pt idx="152">
                  <c:v>37346</c:v>
                </c:pt>
                <c:pt idx="153">
                  <c:v>37437</c:v>
                </c:pt>
                <c:pt idx="154">
                  <c:v>37529</c:v>
                </c:pt>
                <c:pt idx="155">
                  <c:v>37621</c:v>
                </c:pt>
                <c:pt idx="156">
                  <c:v>37711</c:v>
                </c:pt>
                <c:pt idx="157">
                  <c:v>37802</c:v>
                </c:pt>
                <c:pt idx="158">
                  <c:v>37894</c:v>
                </c:pt>
                <c:pt idx="159">
                  <c:v>37986</c:v>
                </c:pt>
                <c:pt idx="160">
                  <c:v>38077</c:v>
                </c:pt>
                <c:pt idx="161">
                  <c:v>38168</c:v>
                </c:pt>
                <c:pt idx="162">
                  <c:v>38260</c:v>
                </c:pt>
                <c:pt idx="163">
                  <c:v>38352</c:v>
                </c:pt>
                <c:pt idx="164">
                  <c:v>38442</c:v>
                </c:pt>
                <c:pt idx="165">
                  <c:v>38533</c:v>
                </c:pt>
                <c:pt idx="166">
                  <c:v>38625</c:v>
                </c:pt>
                <c:pt idx="167">
                  <c:v>38717</c:v>
                </c:pt>
                <c:pt idx="168">
                  <c:v>38807</c:v>
                </c:pt>
                <c:pt idx="169">
                  <c:v>38898</c:v>
                </c:pt>
                <c:pt idx="170">
                  <c:v>38990</c:v>
                </c:pt>
                <c:pt idx="171">
                  <c:v>39082</c:v>
                </c:pt>
                <c:pt idx="172">
                  <c:v>39172</c:v>
                </c:pt>
                <c:pt idx="173">
                  <c:v>39263</c:v>
                </c:pt>
                <c:pt idx="174">
                  <c:v>39355</c:v>
                </c:pt>
                <c:pt idx="175">
                  <c:v>39447</c:v>
                </c:pt>
                <c:pt idx="176">
                  <c:v>39538</c:v>
                </c:pt>
                <c:pt idx="177">
                  <c:v>39629</c:v>
                </c:pt>
                <c:pt idx="178">
                  <c:v>39721</c:v>
                </c:pt>
                <c:pt idx="179">
                  <c:v>39813</c:v>
                </c:pt>
                <c:pt idx="180">
                  <c:v>39903</c:v>
                </c:pt>
                <c:pt idx="181">
                  <c:v>39994</c:v>
                </c:pt>
                <c:pt idx="182">
                  <c:v>40086</c:v>
                </c:pt>
                <c:pt idx="183">
                  <c:v>40178</c:v>
                </c:pt>
                <c:pt idx="184">
                  <c:v>40268</c:v>
                </c:pt>
                <c:pt idx="185">
                  <c:v>40359</c:v>
                </c:pt>
                <c:pt idx="186">
                  <c:v>40451</c:v>
                </c:pt>
                <c:pt idx="187">
                  <c:v>40543</c:v>
                </c:pt>
                <c:pt idx="188">
                  <c:v>40633</c:v>
                </c:pt>
                <c:pt idx="189">
                  <c:v>40724</c:v>
                </c:pt>
                <c:pt idx="190">
                  <c:v>40816</c:v>
                </c:pt>
                <c:pt idx="191">
                  <c:v>40908</c:v>
                </c:pt>
                <c:pt idx="192">
                  <c:v>40999</c:v>
                </c:pt>
                <c:pt idx="193">
                  <c:v>41090</c:v>
                </c:pt>
                <c:pt idx="194">
                  <c:v>41182</c:v>
                </c:pt>
                <c:pt idx="195">
                  <c:v>41274</c:v>
                </c:pt>
                <c:pt idx="196">
                  <c:v>41364</c:v>
                </c:pt>
                <c:pt idx="197">
                  <c:v>41455</c:v>
                </c:pt>
                <c:pt idx="198">
                  <c:v>41547</c:v>
                </c:pt>
                <c:pt idx="199">
                  <c:v>41639</c:v>
                </c:pt>
                <c:pt idx="200">
                  <c:v>41729</c:v>
                </c:pt>
                <c:pt idx="201">
                  <c:v>41820</c:v>
                </c:pt>
                <c:pt idx="202">
                  <c:v>41912</c:v>
                </c:pt>
                <c:pt idx="203">
                  <c:v>42004</c:v>
                </c:pt>
                <c:pt idx="204">
                  <c:v>42094</c:v>
                </c:pt>
                <c:pt idx="205">
                  <c:v>42185</c:v>
                </c:pt>
                <c:pt idx="206">
                  <c:v>42277</c:v>
                </c:pt>
                <c:pt idx="207">
                  <c:v>42369</c:v>
                </c:pt>
                <c:pt idx="208">
                  <c:v>42460</c:v>
                </c:pt>
                <c:pt idx="209">
                  <c:v>42551</c:v>
                </c:pt>
                <c:pt idx="210">
                  <c:v>42643</c:v>
                </c:pt>
                <c:pt idx="211">
                  <c:v>42735</c:v>
                </c:pt>
                <c:pt idx="212">
                  <c:v>42825</c:v>
                </c:pt>
                <c:pt idx="213">
                  <c:v>42916</c:v>
                </c:pt>
                <c:pt idx="214">
                  <c:v>43008</c:v>
                </c:pt>
                <c:pt idx="215">
                  <c:v>43100</c:v>
                </c:pt>
                <c:pt idx="216">
                  <c:v>43190</c:v>
                </c:pt>
                <c:pt idx="217">
                  <c:v>43281</c:v>
                </c:pt>
                <c:pt idx="218">
                  <c:v>43373</c:v>
                </c:pt>
                <c:pt idx="219">
                  <c:v>43465</c:v>
                </c:pt>
                <c:pt idx="220">
                  <c:v>43555</c:v>
                </c:pt>
                <c:pt idx="221">
                  <c:v>43646</c:v>
                </c:pt>
                <c:pt idx="222">
                  <c:v>43738</c:v>
                </c:pt>
                <c:pt idx="223">
                  <c:v>43830</c:v>
                </c:pt>
                <c:pt idx="224">
                  <c:v>43921</c:v>
                </c:pt>
                <c:pt idx="225">
                  <c:v>44012</c:v>
                </c:pt>
                <c:pt idx="226">
                  <c:v>44104</c:v>
                </c:pt>
                <c:pt idx="227">
                  <c:v>44196</c:v>
                </c:pt>
                <c:pt idx="228">
                  <c:v>44286</c:v>
                </c:pt>
                <c:pt idx="229">
                  <c:v>44377</c:v>
                </c:pt>
                <c:pt idx="230">
                  <c:v>44469</c:v>
                </c:pt>
                <c:pt idx="231">
                  <c:v>44561</c:v>
                </c:pt>
                <c:pt idx="232">
                  <c:v>44651</c:v>
                </c:pt>
                <c:pt idx="233">
                  <c:v>44742</c:v>
                </c:pt>
                <c:pt idx="234">
                  <c:v>44834</c:v>
                </c:pt>
                <c:pt idx="235">
                  <c:v>44926</c:v>
                </c:pt>
                <c:pt idx="236">
                  <c:v>45016</c:v>
                </c:pt>
                <c:pt idx="237">
                  <c:v>45107</c:v>
                </c:pt>
                <c:pt idx="238">
                  <c:v>45199</c:v>
                </c:pt>
                <c:pt idx="239">
                  <c:v>45291</c:v>
                </c:pt>
                <c:pt idx="240">
                  <c:v>45382</c:v>
                </c:pt>
                <c:pt idx="241">
                  <c:v>45473</c:v>
                </c:pt>
                <c:pt idx="242">
                  <c:v>45565</c:v>
                </c:pt>
                <c:pt idx="243">
                  <c:v>45657</c:v>
                </c:pt>
                <c:pt idx="244">
                  <c:v>45747</c:v>
                </c:pt>
                <c:pt idx="245">
                  <c:v>45838</c:v>
                </c:pt>
                <c:pt idx="246">
                  <c:v>45930</c:v>
                </c:pt>
                <c:pt idx="247">
                  <c:v>46022</c:v>
                </c:pt>
                <c:pt idx="248">
                  <c:v>46112</c:v>
                </c:pt>
                <c:pt idx="249">
                  <c:v>46203</c:v>
                </c:pt>
              </c:numCache>
            </c:numRef>
          </c:cat>
          <c:val>
            <c:numRef>
              <c:f>'Chart+Data'!$I$4:$I$253</c:f>
              <c:numCache>
                <c:formatCode>General</c:formatCode>
                <c:ptCount val="250"/>
                <c:pt idx="144">
                  <c:v>0.12845838671419543</c:v>
                </c:pt>
                <c:pt idx="145">
                  <c:v>0.1257691971665936</c:v>
                </c:pt>
                <c:pt idx="146">
                  <c:v>0.15556681208187095</c:v>
                </c:pt>
                <c:pt idx="147">
                  <c:v>0.17342959581082965</c:v>
                </c:pt>
                <c:pt idx="148">
                  <c:v>0.17663171917197779</c:v>
                </c:pt>
                <c:pt idx="149">
                  <c:v>0.17970038098847643</c:v>
                </c:pt>
                <c:pt idx="150">
                  <c:v>0.1828992493402751</c:v>
                </c:pt>
                <c:pt idx="151">
                  <c:v>0.17818492318164519</c:v>
                </c:pt>
                <c:pt idx="152">
                  <c:v>0.18538940108866903</c:v>
                </c:pt>
                <c:pt idx="153">
                  <c:v>0.19844850069212525</c:v>
                </c:pt>
                <c:pt idx="154">
                  <c:v>0.206763261891315</c:v>
                </c:pt>
                <c:pt idx="155">
                  <c:v>0.20453775856736053</c:v>
                </c:pt>
                <c:pt idx="156">
                  <c:v>0.1989230439876101</c:v>
                </c:pt>
                <c:pt idx="157">
                  <c:v>0.20458526470704846</c:v>
                </c:pt>
                <c:pt idx="158">
                  <c:v>0.20756799824508884</c:v>
                </c:pt>
                <c:pt idx="159">
                  <c:v>0.20649880278075283</c:v>
                </c:pt>
                <c:pt idx="160">
                  <c:v>0.21291754675913352</c:v>
                </c:pt>
                <c:pt idx="161">
                  <c:v>0.20281160213583885</c:v>
                </c:pt>
                <c:pt idx="162">
                  <c:v>0.20621163271273674</c:v>
                </c:pt>
                <c:pt idx="163">
                  <c:v>0.20641586629248695</c:v>
                </c:pt>
                <c:pt idx="164">
                  <c:v>0.19806389584917894</c:v>
                </c:pt>
                <c:pt idx="165">
                  <c:v>0.20330068882305802</c:v>
                </c:pt>
                <c:pt idx="166">
                  <c:v>0.20081124532752329</c:v>
                </c:pt>
                <c:pt idx="167">
                  <c:v>0.2128713703085901</c:v>
                </c:pt>
                <c:pt idx="168">
                  <c:v>0.21036825626926864</c:v>
                </c:pt>
                <c:pt idx="169">
                  <c:v>0.21431952701363424</c:v>
                </c:pt>
                <c:pt idx="170">
                  <c:v>0.22264907289387231</c:v>
                </c:pt>
                <c:pt idx="171">
                  <c:v>0.22268603407286139</c:v>
                </c:pt>
                <c:pt idx="172">
                  <c:v>0.21633125098842035</c:v>
                </c:pt>
                <c:pt idx="173">
                  <c:v>0.20772615540685574</c:v>
                </c:pt>
                <c:pt idx="174">
                  <c:v>0.19819780633592873</c:v>
                </c:pt>
                <c:pt idx="175">
                  <c:v>0.17638375196458558</c:v>
                </c:pt>
                <c:pt idx="176">
                  <c:v>0.168027146290154</c:v>
                </c:pt>
                <c:pt idx="177">
                  <c:v>0.14250161669671874</c:v>
                </c:pt>
                <c:pt idx="178">
                  <c:v>0.15849572788443939</c:v>
                </c:pt>
                <c:pt idx="179">
                  <c:v>0.13292948068851987</c:v>
                </c:pt>
                <c:pt idx="180">
                  <c:v>0.10811592747834091</c:v>
                </c:pt>
              </c:numCache>
            </c:numRef>
          </c:val>
          <c:smooth val="0"/>
          <c:extLst>
            <c:ext xmlns:c16="http://schemas.microsoft.com/office/drawing/2014/chart" uri="{C3380CC4-5D6E-409C-BE32-E72D297353CC}">
              <c16:uniqueId val="{00000002-8570-A347-8B10-3948B0F16BDD}"/>
            </c:ext>
          </c:extLst>
        </c:ser>
        <c:ser>
          <c:idx val="3"/>
          <c:order val="3"/>
          <c:tx>
            <c:strRef>
              <c:f>'Chart+Data'!$J$3</c:f>
              <c:strCache>
                <c:ptCount val="1"/>
                <c:pt idx="0">
                  <c:v>Megacap internet (S&amp;P 500 top 10 conc.)</c:v>
                </c:pt>
              </c:strCache>
            </c:strRef>
          </c:tx>
          <c:spPr>
            <a:ln w="31750" cap="rnd">
              <a:solidFill>
                <a:srgbClr val="7FBAF3"/>
              </a:solidFill>
              <a:round/>
            </a:ln>
            <a:effectLst/>
          </c:spPr>
          <c:marker>
            <c:symbol val="none"/>
          </c:marker>
          <c:cat>
            <c:numRef>
              <c:f>'Chart+Data'!$D$4:$D$253</c:f>
              <c:numCache>
                <c:formatCode>m/d/yy</c:formatCode>
                <c:ptCount val="250"/>
                <c:pt idx="0">
                  <c:v>23467</c:v>
                </c:pt>
                <c:pt idx="1">
                  <c:v>23558</c:v>
                </c:pt>
                <c:pt idx="2">
                  <c:v>23650</c:v>
                </c:pt>
                <c:pt idx="3">
                  <c:v>23742</c:v>
                </c:pt>
                <c:pt idx="4">
                  <c:v>23832</c:v>
                </c:pt>
                <c:pt idx="5">
                  <c:v>23923</c:v>
                </c:pt>
                <c:pt idx="6">
                  <c:v>24015</c:v>
                </c:pt>
                <c:pt idx="7">
                  <c:v>24107</c:v>
                </c:pt>
                <c:pt idx="8">
                  <c:v>24197</c:v>
                </c:pt>
                <c:pt idx="9">
                  <c:v>24288</c:v>
                </c:pt>
                <c:pt idx="10">
                  <c:v>24380</c:v>
                </c:pt>
                <c:pt idx="11">
                  <c:v>24472</c:v>
                </c:pt>
                <c:pt idx="12">
                  <c:v>24562</c:v>
                </c:pt>
                <c:pt idx="13">
                  <c:v>24653</c:v>
                </c:pt>
                <c:pt idx="14">
                  <c:v>24745</c:v>
                </c:pt>
                <c:pt idx="15">
                  <c:v>24837</c:v>
                </c:pt>
                <c:pt idx="16">
                  <c:v>24928</c:v>
                </c:pt>
                <c:pt idx="17">
                  <c:v>25019</c:v>
                </c:pt>
                <c:pt idx="18">
                  <c:v>25111</c:v>
                </c:pt>
                <c:pt idx="19">
                  <c:v>25203</c:v>
                </c:pt>
                <c:pt idx="20">
                  <c:v>25293</c:v>
                </c:pt>
                <c:pt idx="21">
                  <c:v>25384</c:v>
                </c:pt>
                <c:pt idx="22">
                  <c:v>25476</c:v>
                </c:pt>
                <c:pt idx="23">
                  <c:v>25568</c:v>
                </c:pt>
                <c:pt idx="24">
                  <c:v>25658</c:v>
                </c:pt>
                <c:pt idx="25">
                  <c:v>25749</c:v>
                </c:pt>
                <c:pt idx="26">
                  <c:v>25841</c:v>
                </c:pt>
                <c:pt idx="27">
                  <c:v>25933</c:v>
                </c:pt>
                <c:pt idx="28">
                  <c:v>26023</c:v>
                </c:pt>
                <c:pt idx="29">
                  <c:v>26114</c:v>
                </c:pt>
                <c:pt idx="30">
                  <c:v>26206</c:v>
                </c:pt>
                <c:pt idx="31">
                  <c:v>26298</c:v>
                </c:pt>
                <c:pt idx="32">
                  <c:v>26389</c:v>
                </c:pt>
                <c:pt idx="33">
                  <c:v>26480</c:v>
                </c:pt>
                <c:pt idx="34">
                  <c:v>26572</c:v>
                </c:pt>
                <c:pt idx="35">
                  <c:v>26664</c:v>
                </c:pt>
                <c:pt idx="36">
                  <c:v>26754</c:v>
                </c:pt>
                <c:pt idx="37">
                  <c:v>26845</c:v>
                </c:pt>
                <c:pt idx="38">
                  <c:v>26937</c:v>
                </c:pt>
                <c:pt idx="39">
                  <c:v>27029</c:v>
                </c:pt>
                <c:pt idx="40">
                  <c:v>27119</c:v>
                </c:pt>
                <c:pt idx="41">
                  <c:v>27210</c:v>
                </c:pt>
                <c:pt idx="42">
                  <c:v>27302</c:v>
                </c:pt>
                <c:pt idx="43">
                  <c:v>27394</c:v>
                </c:pt>
                <c:pt idx="44">
                  <c:v>27484</c:v>
                </c:pt>
                <c:pt idx="45">
                  <c:v>27575</c:v>
                </c:pt>
                <c:pt idx="46">
                  <c:v>27667</c:v>
                </c:pt>
                <c:pt idx="47">
                  <c:v>27759</c:v>
                </c:pt>
                <c:pt idx="48">
                  <c:v>27850</c:v>
                </c:pt>
                <c:pt idx="49">
                  <c:v>27941</c:v>
                </c:pt>
                <c:pt idx="50">
                  <c:v>28033</c:v>
                </c:pt>
                <c:pt idx="51">
                  <c:v>28125</c:v>
                </c:pt>
                <c:pt idx="52">
                  <c:v>28215</c:v>
                </c:pt>
                <c:pt idx="53">
                  <c:v>28306</c:v>
                </c:pt>
                <c:pt idx="54">
                  <c:v>28398</c:v>
                </c:pt>
                <c:pt idx="55">
                  <c:v>28490</c:v>
                </c:pt>
                <c:pt idx="56">
                  <c:v>28580</c:v>
                </c:pt>
                <c:pt idx="57">
                  <c:v>28671</c:v>
                </c:pt>
                <c:pt idx="58">
                  <c:v>28763</c:v>
                </c:pt>
                <c:pt idx="59">
                  <c:v>28855</c:v>
                </c:pt>
                <c:pt idx="60">
                  <c:v>28945</c:v>
                </c:pt>
                <c:pt idx="61">
                  <c:v>29036</c:v>
                </c:pt>
                <c:pt idx="62">
                  <c:v>29128</c:v>
                </c:pt>
                <c:pt idx="63">
                  <c:v>29220</c:v>
                </c:pt>
                <c:pt idx="64">
                  <c:v>29311</c:v>
                </c:pt>
                <c:pt idx="65">
                  <c:v>29402</c:v>
                </c:pt>
                <c:pt idx="66">
                  <c:v>29494</c:v>
                </c:pt>
                <c:pt idx="67">
                  <c:v>29586</c:v>
                </c:pt>
                <c:pt idx="68">
                  <c:v>29676</c:v>
                </c:pt>
                <c:pt idx="69">
                  <c:v>29767</c:v>
                </c:pt>
                <c:pt idx="70">
                  <c:v>29859</c:v>
                </c:pt>
                <c:pt idx="71">
                  <c:v>29951</c:v>
                </c:pt>
                <c:pt idx="72">
                  <c:v>30041</c:v>
                </c:pt>
                <c:pt idx="73">
                  <c:v>30132</c:v>
                </c:pt>
                <c:pt idx="74">
                  <c:v>30224</c:v>
                </c:pt>
                <c:pt idx="75">
                  <c:v>30316</c:v>
                </c:pt>
                <c:pt idx="76">
                  <c:v>30406</c:v>
                </c:pt>
                <c:pt idx="77">
                  <c:v>30497</c:v>
                </c:pt>
                <c:pt idx="78">
                  <c:v>30589</c:v>
                </c:pt>
                <c:pt idx="79">
                  <c:v>30681</c:v>
                </c:pt>
                <c:pt idx="80">
                  <c:v>30772</c:v>
                </c:pt>
                <c:pt idx="81">
                  <c:v>30863</c:v>
                </c:pt>
                <c:pt idx="82">
                  <c:v>30955</c:v>
                </c:pt>
                <c:pt idx="83">
                  <c:v>31047</c:v>
                </c:pt>
                <c:pt idx="84">
                  <c:v>31137</c:v>
                </c:pt>
                <c:pt idx="85">
                  <c:v>31228</c:v>
                </c:pt>
                <c:pt idx="86">
                  <c:v>31320</c:v>
                </c:pt>
                <c:pt idx="87">
                  <c:v>31412</c:v>
                </c:pt>
                <c:pt idx="88">
                  <c:v>31502</c:v>
                </c:pt>
                <c:pt idx="89">
                  <c:v>31593</c:v>
                </c:pt>
                <c:pt idx="90">
                  <c:v>31685</c:v>
                </c:pt>
                <c:pt idx="91">
                  <c:v>31777</c:v>
                </c:pt>
                <c:pt idx="92">
                  <c:v>31867</c:v>
                </c:pt>
                <c:pt idx="93">
                  <c:v>31958</c:v>
                </c:pt>
                <c:pt idx="94">
                  <c:v>32050</c:v>
                </c:pt>
                <c:pt idx="95">
                  <c:v>32142</c:v>
                </c:pt>
                <c:pt idx="96">
                  <c:v>32233</c:v>
                </c:pt>
                <c:pt idx="97">
                  <c:v>32324</c:v>
                </c:pt>
                <c:pt idx="98">
                  <c:v>32416</c:v>
                </c:pt>
                <c:pt idx="99">
                  <c:v>32508</c:v>
                </c:pt>
                <c:pt idx="100">
                  <c:v>32598</c:v>
                </c:pt>
                <c:pt idx="101">
                  <c:v>32689</c:v>
                </c:pt>
                <c:pt idx="102">
                  <c:v>32781</c:v>
                </c:pt>
                <c:pt idx="103">
                  <c:v>32873</c:v>
                </c:pt>
                <c:pt idx="104">
                  <c:v>32963</c:v>
                </c:pt>
                <c:pt idx="105">
                  <c:v>33054</c:v>
                </c:pt>
                <c:pt idx="106">
                  <c:v>33146</c:v>
                </c:pt>
                <c:pt idx="107">
                  <c:v>33238</c:v>
                </c:pt>
                <c:pt idx="108">
                  <c:v>33328</c:v>
                </c:pt>
                <c:pt idx="109">
                  <c:v>33419</c:v>
                </c:pt>
                <c:pt idx="110">
                  <c:v>33511</c:v>
                </c:pt>
                <c:pt idx="111">
                  <c:v>33603</c:v>
                </c:pt>
                <c:pt idx="112">
                  <c:v>33694</c:v>
                </c:pt>
                <c:pt idx="113">
                  <c:v>33785</c:v>
                </c:pt>
                <c:pt idx="114">
                  <c:v>33877</c:v>
                </c:pt>
                <c:pt idx="115">
                  <c:v>33969</c:v>
                </c:pt>
                <c:pt idx="116">
                  <c:v>34059</c:v>
                </c:pt>
                <c:pt idx="117">
                  <c:v>34150</c:v>
                </c:pt>
                <c:pt idx="118">
                  <c:v>34242</c:v>
                </c:pt>
                <c:pt idx="119">
                  <c:v>34334</c:v>
                </c:pt>
                <c:pt idx="120">
                  <c:v>34424</c:v>
                </c:pt>
                <c:pt idx="121">
                  <c:v>34515</c:v>
                </c:pt>
                <c:pt idx="122">
                  <c:v>34607</c:v>
                </c:pt>
                <c:pt idx="123">
                  <c:v>34699</c:v>
                </c:pt>
                <c:pt idx="124">
                  <c:v>34789</c:v>
                </c:pt>
                <c:pt idx="125">
                  <c:v>34880</c:v>
                </c:pt>
                <c:pt idx="126">
                  <c:v>34972</c:v>
                </c:pt>
                <c:pt idx="127">
                  <c:v>35064</c:v>
                </c:pt>
                <c:pt idx="128">
                  <c:v>35155</c:v>
                </c:pt>
                <c:pt idx="129">
                  <c:v>35246</c:v>
                </c:pt>
                <c:pt idx="130">
                  <c:v>35338</c:v>
                </c:pt>
                <c:pt idx="131">
                  <c:v>35430</c:v>
                </c:pt>
                <c:pt idx="132">
                  <c:v>35520</c:v>
                </c:pt>
                <c:pt idx="133">
                  <c:v>35611</c:v>
                </c:pt>
                <c:pt idx="134">
                  <c:v>35703</c:v>
                </c:pt>
                <c:pt idx="135">
                  <c:v>35795</c:v>
                </c:pt>
                <c:pt idx="136">
                  <c:v>35885</c:v>
                </c:pt>
                <c:pt idx="137">
                  <c:v>35976</c:v>
                </c:pt>
                <c:pt idx="138">
                  <c:v>36068</c:v>
                </c:pt>
                <c:pt idx="139">
                  <c:v>36160</c:v>
                </c:pt>
                <c:pt idx="140">
                  <c:v>36250</c:v>
                </c:pt>
                <c:pt idx="141">
                  <c:v>36341</c:v>
                </c:pt>
                <c:pt idx="142">
                  <c:v>36433</c:v>
                </c:pt>
                <c:pt idx="143">
                  <c:v>36525</c:v>
                </c:pt>
                <c:pt idx="144">
                  <c:v>36616</c:v>
                </c:pt>
                <c:pt idx="145">
                  <c:v>36707</c:v>
                </c:pt>
                <c:pt idx="146">
                  <c:v>36799</c:v>
                </c:pt>
                <c:pt idx="147">
                  <c:v>36891</c:v>
                </c:pt>
                <c:pt idx="148">
                  <c:v>36981</c:v>
                </c:pt>
                <c:pt idx="149">
                  <c:v>37072</c:v>
                </c:pt>
                <c:pt idx="150">
                  <c:v>37164</c:v>
                </c:pt>
                <c:pt idx="151">
                  <c:v>37256</c:v>
                </c:pt>
                <c:pt idx="152">
                  <c:v>37346</c:v>
                </c:pt>
                <c:pt idx="153">
                  <c:v>37437</c:v>
                </c:pt>
                <c:pt idx="154">
                  <c:v>37529</c:v>
                </c:pt>
                <c:pt idx="155">
                  <c:v>37621</c:v>
                </c:pt>
                <c:pt idx="156">
                  <c:v>37711</c:v>
                </c:pt>
                <c:pt idx="157">
                  <c:v>37802</c:v>
                </c:pt>
                <c:pt idx="158">
                  <c:v>37894</c:v>
                </c:pt>
                <c:pt idx="159">
                  <c:v>37986</c:v>
                </c:pt>
                <c:pt idx="160">
                  <c:v>38077</c:v>
                </c:pt>
                <c:pt idx="161">
                  <c:v>38168</c:v>
                </c:pt>
                <c:pt idx="162">
                  <c:v>38260</c:v>
                </c:pt>
                <c:pt idx="163">
                  <c:v>38352</c:v>
                </c:pt>
                <c:pt idx="164">
                  <c:v>38442</c:v>
                </c:pt>
                <c:pt idx="165">
                  <c:v>38533</c:v>
                </c:pt>
                <c:pt idx="166">
                  <c:v>38625</c:v>
                </c:pt>
                <c:pt idx="167">
                  <c:v>38717</c:v>
                </c:pt>
                <c:pt idx="168">
                  <c:v>38807</c:v>
                </c:pt>
                <c:pt idx="169">
                  <c:v>38898</c:v>
                </c:pt>
                <c:pt idx="170">
                  <c:v>38990</c:v>
                </c:pt>
                <c:pt idx="171">
                  <c:v>39082</c:v>
                </c:pt>
                <c:pt idx="172">
                  <c:v>39172</c:v>
                </c:pt>
                <c:pt idx="173">
                  <c:v>39263</c:v>
                </c:pt>
                <c:pt idx="174">
                  <c:v>39355</c:v>
                </c:pt>
                <c:pt idx="175">
                  <c:v>39447</c:v>
                </c:pt>
                <c:pt idx="176">
                  <c:v>39538</c:v>
                </c:pt>
                <c:pt idx="177">
                  <c:v>39629</c:v>
                </c:pt>
                <c:pt idx="178">
                  <c:v>39721</c:v>
                </c:pt>
                <c:pt idx="179">
                  <c:v>39813</c:v>
                </c:pt>
                <c:pt idx="180">
                  <c:v>39903</c:v>
                </c:pt>
                <c:pt idx="181">
                  <c:v>39994</c:v>
                </c:pt>
                <c:pt idx="182">
                  <c:v>40086</c:v>
                </c:pt>
                <c:pt idx="183">
                  <c:v>40178</c:v>
                </c:pt>
                <c:pt idx="184">
                  <c:v>40268</c:v>
                </c:pt>
                <c:pt idx="185">
                  <c:v>40359</c:v>
                </c:pt>
                <c:pt idx="186">
                  <c:v>40451</c:v>
                </c:pt>
                <c:pt idx="187">
                  <c:v>40543</c:v>
                </c:pt>
                <c:pt idx="188">
                  <c:v>40633</c:v>
                </c:pt>
                <c:pt idx="189">
                  <c:v>40724</c:v>
                </c:pt>
                <c:pt idx="190">
                  <c:v>40816</c:v>
                </c:pt>
                <c:pt idx="191">
                  <c:v>40908</c:v>
                </c:pt>
                <c:pt idx="192">
                  <c:v>40999</c:v>
                </c:pt>
                <c:pt idx="193">
                  <c:v>41090</c:v>
                </c:pt>
                <c:pt idx="194">
                  <c:v>41182</c:v>
                </c:pt>
                <c:pt idx="195">
                  <c:v>41274</c:v>
                </c:pt>
                <c:pt idx="196">
                  <c:v>41364</c:v>
                </c:pt>
                <c:pt idx="197">
                  <c:v>41455</c:v>
                </c:pt>
                <c:pt idx="198">
                  <c:v>41547</c:v>
                </c:pt>
                <c:pt idx="199">
                  <c:v>41639</c:v>
                </c:pt>
                <c:pt idx="200">
                  <c:v>41729</c:v>
                </c:pt>
                <c:pt idx="201">
                  <c:v>41820</c:v>
                </c:pt>
                <c:pt idx="202">
                  <c:v>41912</c:v>
                </c:pt>
                <c:pt idx="203">
                  <c:v>42004</c:v>
                </c:pt>
                <c:pt idx="204">
                  <c:v>42094</c:v>
                </c:pt>
                <c:pt idx="205">
                  <c:v>42185</c:v>
                </c:pt>
                <c:pt idx="206">
                  <c:v>42277</c:v>
                </c:pt>
                <c:pt idx="207">
                  <c:v>42369</c:v>
                </c:pt>
                <c:pt idx="208">
                  <c:v>42460</c:v>
                </c:pt>
                <c:pt idx="209">
                  <c:v>42551</c:v>
                </c:pt>
                <c:pt idx="210">
                  <c:v>42643</c:v>
                </c:pt>
                <c:pt idx="211">
                  <c:v>42735</c:v>
                </c:pt>
                <c:pt idx="212">
                  <c:v>42825</c:v>
                </c:pt>
                <c:pt idx="213">
                  <c:v>42916</c:v>
                </c:pt>
                <c:pt idx="214">
                  <c:v>43008</c:v>
                </c:pt>
                <c:pt idx="215">
                  <c:v>43100</c:v>
                </c:pt>
                <c:pt idx="216">
                  <c:v>43190</c:v>
                </c:pt>
                <c:pt idx="217">
                  <c:v>43281</c:v>
                </c:pt>
                <c:pt idx="218">
                  <c:v>43373</c:v>
                </c:pt>
                <c:pt idx="219">
                  <c:v>43465</c:v>
                </c:pt>
                <c:pt idx="220">
                  <c:v>43555</c:v>
                </c:pt>
                <c:pt idx="221">
                  <c:v>43646</c:v>
                </c:pt>
                <c:pt idx="222">
                  <c:v>43738</c:v>
                </c:pt>
                <c:pt idx="223">
                  <c:v>43830</c:v>
                </c:pt>
                <c:pt idx="224">
                  <c:v>43921</c:v>
                </c:pt>
                <c:pt idx="225">
                  <c:v>44012</c:v>
                </c:pt>
                <c:pt idx="226">
                  <c:v>44104</c:v>
                </c:pt>
                <c:pt idx="227">
                  <c:v>44196</c:v>
                </c:pt>
                <c:pt idx="228">
                  <c:v>44286</c:v>
                </c:pt>
                <c:pt idx="229">
                  <c:v>44377</c:v>
                </c:pt>
                <c:pt idx="230">
                  <c:v>44469</c:v>
                </c:pt>
                <c:pt idx="231">
                  <c:v>44561</c:v>
                </c:pt>
                <c:pt idx="232">
                  <c:v>44651</c:v>
                </c:pt>
                <c:pt idx="233">
                  <c:v>44742</c:v>
                </c:pt>
                <c:pt idx="234">
                  <c:v>44834</c:v>
                </c:pt>
                <c:pt idx="235">
                  <c:v>44926</c:v>
                </c:pt>
                <c:pt idx="236">
                  <c:v>45016</c:v>
                </c:pt>
                <c:pt idx="237">
                  <c:v>45107</c:v>
                </c:pt>
                <c:pt idx="238">
                  <c:v>45199</c:v>
                </c:pt>
                <c:pt idx="239">
                  <c:v>45291</c:v>
                </c:pt>
                <c:pt idx="240">
                  <c:v>45382</c:v>
                </c:pt>
                <c:pt idx="241">
                  <c:v>45473</c:v>
                </c:pt>
                <c:pt idx="242">
                  <c:v>45565</c:v>
                </c:pt>
                <c:pt idx="243">
                  <c:v>45657</c:v>
                </c:pt>
                <c:pt idx="244">
                  <c:v>45747</c:v>
                </c:pt>
                <c:pt idx="245">
                  <c:v>45838</c:v>
                </c:pt>
                <c:pt idx="246">
                  <c:v>45930</c:v>
                </c:pt>
                <c:pt idx="247">
                  <c:v>46022</c:v>
                </c:pt>
                <c:pt idx="248">
                  <c:v>46112</c:v>
                </c:pt>
                <c:pt idx="249">
                  <c:v>46203</c:v>
                </c:pt>
              </c:numCache>
            </c:numRef>
          </c:cat>
          <c:val>
            <c:numRef>
              <c:f>'Chart+Data'!$J$4:$J$253</c:f>
              <c:numCache>
                <c:formatCode>General</c:formatCode>
                <c:ptCount val="250"/>
                <c:pt idx="203">
                  <c:v>0.179885067709772</c:v>
                </c:pt>
                <c:pt idx="204">
                  <c:v>0.17619075935711501</c:v>
                </c:pt>
                <c:pt idx="205">
                  <c:v>0.17810906723084202</c:v>
                </c:pt>
                <c:pt idx="206">
                  <c:v>0.18230249680552099</c:v>
                </c:pt>
                <c:pt idx="207">
                  <c:v>0.18926681276778701</c:v>
                </c:pt>
                <c:pt idx="208">
                  <c:v>0.19076652346463099</c:v>
                </c:pt>
                <c:pt idx="209">
                  <c:v>0.18837786686480298</c:v>
                </c:pt>
                <c:pt idx="210">
                  <c:v>0.19351965357335199</c:v>
                </c:pt>
                <c:pt idx="211">
                  <c:v>0.19280733810440201</c:v>
                </c:pt>
                <c:pt idx="212">
                  <c:v>0.19795292787705801</c:v>
                </c:pt>
                <c:pt idx="213">
                  <c:v>0.20065088565718298</c:v>
                </c:pt>
                <c:pt idx="214">
                  <c:v>0.20258825461771998</c:v>
                </c:pt>
                <c:pt idx="215">
                  <c:v>0.21102272595303501</c:v>
                </c:pt>
                <c:pt idx="216">
                  <c:v>0.21560771061087197</c:v>
                </c:pt>
                <c:pt idx="217">
                  <c:v>0.223544796290925</c:v>
                </c:pt>
                <c:pt idx="218">
                  <c:v>0.230245544075634</c:v>
                </c:pt>
                <c:pt idx="219">
                  <c:v>0.22200056766632698</c:v>
                </c:pt>
                <c:pt idx="220">
                  <c:v>0.22487325421502699</c:v>
                </c:pt>
                <c:pt idx="221">
                  <c:v>0.22787586435030199</c:v>
                </c:pt>
                <c:pt idx="222">
                  <c:v>0.22797351539013502</c:v>
                </c:pt>
                <c:pt idx="223">
                  <c:v>0.238840205592696</c:v>
                </c:pt>
                <c:pt idx="224">
                  <c:v>0.26649889097920798</c:v>
                </c:pt>
                <c:pt idx="225">
                  <c:v>0.28070909342778699</c:v>
                </c:pt>
                <c:pt idx="226">
                  <c:v>0.29161708656050001</c:v>
                </c:pt>
                <c:pt idx="227">
                  <c:v>0.28561820773402002</c:v>
                </c:pt>
                <c:pt idx="228">
                  <c:v>0.27397658598232</c:v>
                </c:pt>
                <c:pt idx="229">
                  <c:v>0.28625923600362002</c:v>
                </c:pt>
                <c:pt idx="230">
                  <c:v>0.29289974806166003</c:v>
                </c:pt>
                <c:pt idx="231">
                  <c:v>0.30495225674933002</c:v>
                </c:pt>
                <c:pt idx="232">
                  <c:v>0.30683733433104998</c:v>
                </c:pt>
                <c:pt idx="233">
                  <c:v>0.28111575920412002</c:v>
                </c:pt>
                <c:pt idx="234">
                  <c:v>0.28815258628152002</c:v>
                </c:pt>
                <c:pt idx="235">
                  <c:v>0.25513575584670001</c:v>
                </c:pt>
                <c:pt idx="236">
                  <c:v>0.28651911603321001</c:v>
                </c:pt>
                <c:pt idx="237">
                  <c:v>0.31667508842136999</c:v>
                </c:pt>
                <c:pt idx="238">
                  <c:v>0.31908946691653001</c:v>
                </c:pt>
                <c:pt idx="239">
                  <c:v>0.32085577931364001</c:v>
                </c:pt>
                <c:pt idx="240">
                  <c:v>0.33469604915094997</c:v>
                </c:pt>
                <c:pt idx="241">
                  <c:v>0.37033266023746003</c:v>
                </c:pt>
                <c:pt idx="242">
                  <c:v>0.36067581979578001</c:v>
                </c:pt>
                <c:pt idx="243">
                  <c:v>0.38694043111965004</c:v>
                </c:pt>
                <c:pt idx="244">
                  <c:v>0.35015232777401001</c:v>
                </c:pt>
                <c:pt idx="245">
                  <c:v>0.38153806170689003</c:v>
                </c:pt>
                <c:pt idx="246">
                  <c:v>0.40397453568593</c:v>
                </c:pt>
                <c:pt idx="247">
                  <c:v>0.40733354744159</c:v>
                </c:pt>
                <c:pt idx="248">
                  <c:v>0.37923653737570001</c:v>
                </c:pt>
                <c:pt idx="249">
                  <c:v>0.37894343070146003</c:v>
                </c:pt>
              </c:numCache>
            </c:numRef>
          </c:val>
          <c:smooth val="0"/>
          <c:extLst>
            <c:ext xmlns:c16="http://schemas.microsoft.com/office/drawing/2014/chart" uri="{C3380CC4-5D6E-409C-BE32-E72D297353CC}">
              <c16:uniqueId val="{00000003-8570-A347-8B10-3948B0F16BDD}"/>
            </c:ext>
          </c:extLst>
        </c:ser>
        <c:ser>
          <c:idx val="4"/>
          <c:order val="4"/>
          <c:tx>
            <c:strRef>
              <c:f>'Chart+Data'!$G$3</c:f>
              <c:strCache>
                <c:ptCount val="1"/>
                <c:pt idx="0">
                  <c:v>Japan (share of MSCI World)</c:v>
                </c:pt>
              </c:strCache>
            </c:strRef>
          </c:tx>
          <c:spPr>
            <a:ln w="31750" cap="rnd">
              <a:solidFill>
                <a:srgbClr val="0D3469"/>
              </a:solidFill>
              <a:round/>
            </a:ln>
            <a:effectLst/>
          </c:spPr>
          <c:marker>
            <c:symbol val="none"/>
          </c:marker>
          <c:val>
            <c:numRef>
              <c:f>'Chart+Data'!$G$4:$G$253</c:f>
              <c:numCache>
                <c:formatCode>General</c:formatCode>
                <c:ptCount val="250"/>
                <c:pt idx="77">
                  <c:v>0.15589553323646083</c:v>
                </c:pt>
                <c:pt idx="78">
                  <c:v>0.16724693638931512</c:v>
                </c:pt>
                <c:pt idx="79">
                  <c:v>0.17961524534825318</c:v>
                </c:pt>
                <c:pt idx="80">
                  <c:v>0.21738546360303379</c:v>
                </c:pt>
                <c:pt idx="81">
                  <c:v>0.20088757075036123</c:v>
                </c:pt>
                <c:pt idx="82">
                  <c:v>0.19492645269992362</c:v>
                </c:pt>
                <c:pt idx="83">
                  <c:v>0.20822117887811739</c:v>
                </c:pt>
                <c:pt idx="84">
                  <c:v>0.20658232086982908</c:v>
                </c:pt>
                <c:pt idx="85">
                  <c:v>0.20365123281342193</c:v>
                </c:pt>
                <c:pt idx="86">
                  <c:v>0.22581834590712563</c:v>
                </c:pt>
                <c:pt idx="87">
                  <c:v>0.21795578001827887</c:v>
                </c:pt>
                <c:pt idx="88">
                  <c:v>0.25389233864165944</c:v>
                </c:pt>
                <c:pt idx="89">
                  <c:v>0.2743681256059689</c:v>
                </c:pt>
                <c:pt idx="90">
                  <c:v>0.33065367469950435</c:v>
                </c:pt>
                <c:pt idx="91">
                  <c:v>0.31399776729106976</c:v>
                </c:pt>
                <c:pt idx="92">
                  <c:v>0.33655282942613396</c:v>
                </c:pt>
                <c:pt idx="93">
                  <c:v>0.3409554476619141</c:v>
                </c:pt>
                <c:pt idx="94">
                  <c:v>0.33704885413791547</c:v>
                </c:pt>
                <c:pt idx="95">
                  <c:v>0.39434924766543156</c:v>
                </c:pt>
                <c:pt idx="96">
                  <c:v>0.43012160475571515</c:v>
                </c:pt>
                <c:pt idx="97">
                  <c:v>0.40633002746610075</c:v>
                </c:pt>
                <c:pt idx="98">
                  <c:v>0.41026789131851016</c:v>
                </c:pt>
                <c:pt idx="99">
                  <c:v>0.44120385445521348</c:v>
                </c:pt>
                <c:pt idx="100">
                  <c:v>0.42859462736341819</c:v>
                </c:pt>
                <c:pt idx="101">
                  <c:v>0.3961190114167838</c:v>
                </c:pt>
                <c:pt idx="102">
                  <c:v>0.39796261510164305</c:v>
                </c:pt>
                <c:pt idx="103">
                  <c:v>0.3956360216821127</c:v>
                </c:pt>
                <c:pt idx="104">
                  <c:v>0.31569683630214745</c:v>
                </c:pt>
                <c:pt idx="105">
                  <c:v>0.32643123924607037</c:v>
                </c:pt>
                <c:pt idx="106">
                  <c:v>0.2984032224323474</c:v>
                </c:pt>
                <c:pt idx="107">
                  <c:v>0.31243766975876469</c:v>
                </c:pt>
                <c:pt idx="108">
                  <c:v>0.30778456430744305</c:v>
                </c:pt>
                <c:pt idx="109">
                  <c:v>0.30393846775609878</c:v>
                </c:pt>
                <c:pt idx="110">
                  <c:v>0.30096607480720722</c:v>
                </c:pt>
                <c:pt idx="111">
                  <c:v>0.28930557245250627</c:v>
                </c:pt>
                <c:pt idx="112">
                  <c:v>0.24393822934186077</c:v>
                </c:pt>
                <c:pt idx="113">
                  <c:v>0.22040855425874617</c:v>
                </c:pt>
                <c:pt idx="114">
                  <c:v>0.24627619861269184</c:v>
                </c:pt>
                <c:pt idx="115">
                  <c:v>0.23814509483828383</c:v>
                </c:pt>
                <c:pt idx="116">
                  <c:v>0.25907462189213742</c:v>
                </c:pt>
                <c:pt idx="117">
                  <c:v>0.28824000586144022</c:v>
                </c:pt>
                <c:pt idx="118">
                  <c:v>0.28514418131922176</c:v>
                </c:pt>
                <c:pt idx="119">
                  <c:v>0.23873561793948994</c:v>
                </c:pt>
                <c:pt idx="120">
                  <c:v>0.276005365281354</c:v>
                </c:pt>
                <c:pt idx="121">
                  <c:v>0.30342589089648669</c:v>
                </c:pt>
                <c:pt idx="122">
                  <c:v>0.28154827143574479</c:v>
                </c:pt>
                <c:pt idx="123">
                  <c:v>0.28044428957545053</c:v>
                </c:pt>
                <c:pt idx="124">
                  <c:v>0.26301778543892684</c:v>
                </c:pt>
                <c:pt idx="125">
                  <c:v>0.23660621357280737</c:v>
                </c:pt>
                <c:pt idx="126">
                  <c:v>0.23400877714040516</c:v>
                </c:pt>
                <c:pt idx="127">
                  <c:v>0.23352688610360819</c:v>
                </c:pt>
                <c:pt idx="128">
                  <c:v>0.22547293134308405</c:v>
                </c:pt>
                <c:pt idx="129">
                  <c:v>0.22295256349503853</c:v>
                </c:pt>
                <c:pt idx="130">
                  <c:v>0.20804409248548913</c:v>
                </c:pt>
                <c:pt idx="131">
                  <c:v>0.17514249862159439</c:v>
                </c:pt>
                <c:pt idx="132">
                  <c:v>0.15426426251768119</c:v>
                </c:pt>
                <c:pt idx="133">
                  <c:v>0.17301247380851226</c:v>
                </c:pt>
                <c:pt idx="134">
                  <c:v>0.14663669754430181</c:v>
                </c:pt>
                <c:pt idx="135">
                  <c:v>0.12025020823269422</c:v>
                </c:pt>
                <c:pt idx="136">
                  <c:v>0.10704905282261314</c:v>
                </c:pt>
                <c:pt idx="137">
                  <c:v>9.9035766773662465E-2</c:v>
                </c:pt>
                <c:pt idx="138">
                  <c:v>9.5273293037746787E-2</c:v>
                </c:pt>
                <c:pt idx="139">
                  <c:v>9.9308696177946881E-2</c:v>
                </c:pt>
              </c:numCache>
            </c:numRef>
          </c:val>
          <c:smooth val="0"/>
          <c:extLst>
            <c:ext xmlns:c16="http://schemas.microsoft.com/office/drawing/2014/chart" uri="{C3380CC4-5D6E-409C-BE32-E72D297353CC}">
              <c16:uniqueId val="{00000004-8570-A347-8B10-3948B0F16BDD}"/>
            </c:ext>
          </c:extLst>
        </c:ser>
        <c:dLbls>
          <c:showLegendKey val="0"/>
          <c:showVal val="0"/>
          <c:showCatName val="0"/>
          <c:showSerName val="0"/>
          <c:showPercent val="0"/>
          <c:showBubbleSize val="0"/>
        </c:dLbls>
        <c:smooth val="0"/>
        <c:axId val="1550899536"/>
        <c:axId val="1550886576"/>
      </c:lineChart>
      <c:dateAx>
        <c:axId val="1550899536"/>
        <c:scaling>
          <c:orientation val="minMax"/>
        </c:scaling>
        <c:delete val="0"/>
        <c:axPos val="b"/>
        <c:numFmt formatCode="yyyy" sourceLinked="0"/>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AvenirNext LT Com Regular" panose="020B0503020202020204" pitchFamily="34" charset="0"/>
                <a:ea typeface="+mn-ea"/>
                <a:cs typeface="+mn-cs"/>
              </a:defRPr>
            </a:pPr>
            <a:endParaRPr lang="en-US"/>
          </a:p>
        </c:txPr>
        <c:crossAx val="1550886576"/>
        <c:crosses val="autoZero"/>
        <c:auto val="1"/>
        <c:lblOffset val="100"/>
        <c:baseTimeUnit val="months"/>
        <c:majorUnit val="120"/>
        <c:majorTimeUnit val="months"/>
      </c:dateAx>
      <c:valAx>
        <c:axId val="1550886576"/>
        <c:scaling>
          <c:orientation val="minMax"/>
          <c:min val="5.000000000000001E-2"/>
        </c:scaling>
        <c:delete val="0"/>
        <c:axPos val="l"/>
        <c:majorGridlines>
          <c:spPr>
            <a:ln w="6350"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AvenirNext LT Com Regular" panose="020B0503020202020204" pitchFamily="34" charset="0"/>
                <a:ea typeface="+mn-ea"/>
                <a:cs typeface="+mn-cs"/>
              </a:defRPr>
            </a:pPr>
            <a:endParaRPr lang="en-US"/>
          </a:p>
        </c:txPr>
        <c:crossAx val="15508995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ysClr val="windowText" lastClr="000000"/>
          </a:solidFill>
          <a:latin typeface="Avenir Next LT Pro" panose="020B05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91642958748222"/>
          <c:y val="0.16993243400416569"/>
          <c:w val="0.8020459921616937"/>
          <c:h val="0.75052161725521016"/>
        </c:manualLayout>
      </c:layout>
      <c:barChart>
        <c:barDir val="col"/>
        <c:grouping val="stacked"/>
        <c:varyColors val="0"/>
        <c:ser>
          <c:idx val="0"/>
          <c:order val="0"/>
          <c:tx>
            <c:strRef>
              <c:f>'Chart Data'!$G$5</c:f>
              <c:strCache>
                <c:ptCount val="1"/>
                <c:pt idx="0">
                  <c:v>S&amp;P 500: NVIDIA</c:v>
                </c:pt>
              </c:strCache>
            </c:strRef>
          </c:tx>
          <c:spPr>
            <a:solidFill>
              <a:srgbClr val="142152"/>
            </a:solidFill>
            <a:ln>
              <a:solidFill>
                <a:srgbClr val="FFFFFF"/>
              </a:solidFill>
            </a:ln>
          </c:spPr>
          <c:invertIfNegative val="0"/>
          <c:cat>
            <c:numRef>
              <c:f>'Chart Data'!$H$3:$J$3</c:f>
              <c:numCache>
                <c:formatCode>General</c:formatCode>
                <c:ptCount val="3"/>
              </c:numCache>
            </c:numRef>
          </c:cat>
          <c:val>
            <c:numRef>
              <c:f>'Chart Data'!$H$5:$J$5</c:f>
              <c:numCache>
                <c:formatCode>0.00%</c:formatCode>
                <c:ptCount val="3"/>
                <c:pt idx="0">
                  <c:v>7.5185080000000001E-2</c:v>
                </c:pt>
                <c:pt idx="1">
                  <c:v>0</c:v>
                </c:pt>
                <c:pt idx="2">
                  <c:v>0</c:v>
                </c:pt>
              </c:numCache>
            </c:numRef>
          </c:val>
          <c:extLst>
            <c:ext xmlns:c16="http://schemas.microsoft.com/office/drawing/2014/chart" uri="{C3380CC4-5D6E-409C-BE32-E72D297353CC}">
              <c16:uniqueId val="{00000000-87B4-7646-A496-B74CC145FB82}"/>
            </c:ext>
          </c:extLst>
        </c:ser>
        <c:ser>
          <c:idx val="1"/>
          <c:order val="1"/>
          <c:tx>
            <c:strRef>
              <c:f>'Chart Data'!$G$6</c:f>
              <c:strCache>
                <c:ptCount val="1"/>
                <c:pt idx="0">
                  <c:v>S&amp;P 500: Apple</c:v>
                </c:pt>
              </c:strCache>
            </c:strRef>
          </c:tx>
          <c:spPr>
            <a:solidFill>
              <a:srgbClr val="164589"/>
            </a:solidFill>
            <a:ln>
              <a:solidFill>
                <a:srgbClr val="FFFFFF"/>
              </a:solidFill>
            </a:ln>
          </c:spPr>
          <c:invertIfNegative val="0"/>
          <c:cat>
            <c:numRef>
              <c:f>'Chart Data'!$H$3:$J$3</c:f>
              <c:numCache>
                <c:formatCode>General</c:formatCode>
                <c:ptCount val="3"/>
              </c:numCache>
            </c:numRef>
          </c:cat>
          <c:val>
            <c:numRef>
              <c:f>'Chart Data'!$H$6:$J$6</c:f>
              <c:numCache>
                <c:formatCode>0.00%</c:formatCode>
                <c:ptCount val="3"/>
                <c:pt idx="0">
                  <c:v>6.59333E-2</c:v>
                </c:pt>
                <c:pt idx="1">
                  <c:v>0</c:v>
                </c:pt>
                <c:pt idx="2">
                  <c:v>0</c:v>
                </c:pt>
              </c:numCache>
            </c:numRef>
          </c:val>
          <c:extLst>
            <c:ext xmlns:c16="http://schemas.microsoft.com/office/drawing/2014/chart" uri="{C3380CC4-5D6E-409C-BE32-E72D297353CC}">
              <c16:uniqueId val="{00000001-87B4-7646-A496-B74CC145FB82}"/>
            </c:ext>
          </c:extLst>
        </c:ser>
        <c:ser>
          <c:idx val="2"/>
          <c:order val="2"/>
          <c:tx>
            <c:strRef>
              <c:f>'Chart Data'!$G$7</c:f>
              <c:strCache>
                <c:ptCount val="1"/>
                <c:pt idx="0">
                  <c:v>S&amp;P 500: Alphabet</c:v>
                </c:pt>
              </c:strCache>
            </c:strRef>
          </c:tx>
          <c:spPr>
            <a:solidFill>
              <a:srgbClr val="205CB7"/>
            </a:solidFill>
            <a:ln>
              <a:solidFill>
                <a:srgbClr val="FFFFFF"/>
              </a:solidFill>
            </a:ln>
          </c:spPr>
          <c:invertIfNegative val="0"/>
          <c:cat>
            <c:numRef>
              <c:f>'Chart Data'!$H$3:$J$3</c:f>
              <c:numCache>
                <c:formatCode>General</c:formatCode>
                <c:ptCount val="3"/>
              </c:numCache>
            </c:numRef>
          </c:cat>
          <c:val>
            <c:numRef>
              <c:f>'Chart Data'!$H$7:$J$7</c:f>
              <c:numCache>
                <c:formatCode>0.00%</c:formatCode>
                <c:ptCount val="3"/>
                <c:pt idx="0">
                  <c:v>5.8417530000000002E-2</c:v>
                </c:pt>
                <c:pt idx="1">
                  <c:v>0</c:v>
                </c:pt>
                <c:pt idx="2">
                  <c:v>0</c:v>
                </c:pt>
              </c:numCache>
            </c:numRef>
          </c:val>
          <c:extLst>
            <c:ext xmlns:c16="http://schemas.microsoft.com/office/drawing/2014/chart" uri="{C3380CC4-5D6E-409C-BE32-E72D297353CC}">
              <c16:uniqueId val="{00000002-87B4-7646-A496-B74CC145FB82}"/>
            </c:ext>
          </c:extLst>
        </c:ser>
        <c:ser>
          <c:idx val="3"/>
          <c:order val="3"/>
          <c:tx>
            <c:strRef>
              <c:f>'Chart Data'!$G$8</c:f>
              <c:strCache>
                <c:ptCount val="1"/>
                <c:pt idx="0">
                  <c:v>S&amp;P 500: Microsoft</c:v>
                </c:pt>
              </c:strCache>
            </c:strRef>
          </c:tx>
          <c:spPr>
            <a:solidFill>
              <a:srgbClr val="2B74E5"/>
            </a:solidFill>
            <a:ln>
              <a:solidFill>
                <a:srgbClr val="FFFFFF"/>
              </a:solidFill>
            </a:ln>
          </c:spPr>
          <c:invertIfNegative val="0"/>
          <c:cat>
            <c:numRef>
              <c:f>'Chart Data'!$H$3:$J$3</c:f>
              <c:numCache>
                <c:formatCode>General</c:formatCode>
                <c:ptCount val="3"/>
              </c:numCache>
            </c:numRef>
          </c:cat>
          <c:val>
            <c:numRef>
              <c:f>'Chart Data'!$H$8:$J$8</c:f>
              <c:numCache>
                <c:formatCode>0.00%</c:formatCode>
                <c:ptCount val="3"/>
                <c:pt idx="0">
                  <c:v>4.2988489999999997E-2</c:v>
                </c:pt>
                <c:pt idx="1">
                  <c:v>0</c:v>
                </c:pt>
                <c:pt idx="2">
                  <c:v>0</c:v>
                </c:pt>
              </c:numCache>
            </c:numRef>
          </c:val>
          <c:extLst>
            <c:ext xmlns:c16="http://schemas.microsoft.com/office/drawing/2014/chart" uri="{C3380CC4-5D6E-409C-BE32-E72D297353CC}">
              <c16:uniqueId val="{00000003-87B4-7646-A496-B74CC145FB82}"/>
            </c:ext>
          </c:extLst>
        </c:ser>
        <c:ser>
          <c:idx val="4"/>
          <c:order val="4"/>
          <c:tx>
            <c:strRef>
              <c:f>'Chart Data'!$G$9</c:f>
              <c:strCache>
                <c:ptCount val="1"/>
                <c:pt idx="0">
                  <c:v>S&amp;P 500: Amazon</c:v>
                </c:pt>
              </c:strCache>
            </c:strRef>
          </c:tx>
          <c:spPr>
            <a:solidFill>
              <a:srgbClr val="55A2ED"/>
            </a:solidFill>
            <a:ln>
              <a:solidFill>
                <a:srgbClr val="FFFFFF"/>
              </a:solidFill>
            </a:ln>
          </c:spPr>
          <c:invertIfNegative val="0"/>
          <c:cat>
            <c:numRef>
              <c:f>'Chart Data'!$H$3:$J$3</c:f>
              <c:numCache>
                <c:formatCode>General</c:formatCode>
                <c:ptCount val="3"/>
              </c:numCache>
            </c:numRef>
          </c:cat>
          <c:val>
            <c:numRef>
              <c:f>'Chart Data'!$H$9:$J$9</c:f>
              <c:numCache>
                <c:formatCode>0.00%</c:formatCode>
                <c:ptCount val="3"/>
                <c:pt idx="0">
                  <c:v>3.6195669999999999E-2</c:v>
                </c:pt>
                <c:pt idx="1">
                  <c:v>0</c:v>
                </c:pt>
                <c:pt idx="2">
                  <c:v>0</c:v>
                </c:pt>
              </c:numCache>
            </c:numRef>
          </c:val>
          <c:extLst>
            <c:ext xmlns:c16="http://schemas.microsoft.com/office/drawing/2014/chart" uri="{C3380CC4-5D6E-409C-BE32-E72D297353CC}">
              <c16:uniqueId val="{00000004-87B4-7646-A496-B74CC145FB82}"/>
            </c:ext>
          </c:extLst>
        </c:ser>
        <c:ser>
          <c:idx val="5"/>
          <c:order val="5"/>
          <c:tx>
            <c:strRef>
              <c:f>'Chart Data'!$G$10</c:f>
              <c:strCache>
                <c:ptCount val="1"/>
                <c:pt idx="0">
                  <c:v>S&amp;P 500: Broadcom</c:v>
                </c:pt>
              </c:strCache>
            </c:strRef>
          </c:tx>
          <c:spPr>
            <a:solidFill>
              <a:srgbClr val="AAD1F7"/>
            </a:solidFill>
            <a:ln>
              <a:solidFill>
                <a:srgbClr val="FFFFFF"/>
              </a:solidFill>
            </a:ln>
          </c:spPr>
          <c:invertIfNegative val="0"/>
          <c:cat>
            <c:numRef>
              <c:f>'Chart Data'!$H$3:$J$3</c:f>
              <c:numCache>
                <c:formatCode>General</c:formatCode>
                <c:ptCount val="3"/>
              </c:numCache>
            </c:numRef>
          </c:cat>
          <c:val>
            <c:numRef>
              <c:f>'Chart Data'!$H$10:$J$10</c:f>
              <c:numCache>
                <c:formatCode>0.00%</c:formatCode>
                <c:ptCount val="3"/>
                <c:pt idx="0">
                  <c:v>2.7747040000000001E-2</c:v>
                </c:pt>
                <c:pt idx="1">
                  <c:v>0</c:v>
                </c:pt>
                <c:pt idx="2">
                  <c:v>0</c:v>
                </c:pt>
              </c:numCache>
            </c:numRef>
          </c:val>
          <c:extLst>
            <c:ext xmlns:c16="http://schemas.microsoft.com/office/drawing/2014/chart" uri="{C3380CC4-5D6E-409C-BE32-E72D297353CC}">
              <c16:uniqueId val="{00000005-87B4-7646-A496-B74CC145FB82}"/>
            </c:ext>
          </c:extLst>
        </c:ser>
        <c:ser>
          <c:idx val="6"/>
          <c:order val="6"/>
          <c:tx>
            <c:strRef>
              <c:f>'Chart Data'!$G$11</c:f>
              <c:strCache>
                <c:ptCount val="1"/>
                <c:pt idx="0">
                  <c:v>S&amp;P 500: Micron</c:v>
                </c:pt>
              </c:strCache>
            </c:strRef>
          </c:tx>
          <c:spPr>
            <a:solidFill>
              <a:srgbClr val="AEC7CF"/>
            </a:solidFill>
            <a:ln>
              <a:solidFill>
                <a:srgbClr val="FFFFFF"/>
              </a:solidFill>
            </a:ln>
          </c:spPr>
          <c:invertIfNegative val="0"/>
          <c:cat>
            <c:numRef>
              <c:f>'Chart Data'!$H$3:$J$3</c:f>
              <c:numCache>
                <c:formatCode>General</c:formatCode>
                <c:ptCount val="3"/>
              </c:numCache>
            </c:numRef>
          </c:cat>
          <c:val>
            <c:numRef>
              <c:f>'Chart Data'!$H$11:$J$11</c:f>
              <c:numCache>
                <c:formatCode>0.00%</c:formatCode>
                <c:ptCount val="3"/>
                <c:pt idx="0">
                  <c:v>2.0195020000000001E-2</c:v>
                </c:pt>
                <c:pt idx="1">
                  <c:v>0</c:v>
                </c:pt>
                <c:pt idx="2">
                  <c:v>0</c:v>
                </c:pt>
              </c:numCache>
            </c:numRef>
          </c:val>
          <c:extLst>
            <c:ext xmlns:c16="http://schemas.microsoft.com/office/drawing/2014/chart" uri="{C3380CC4-5D6E-409C-BE32-E72D297353CC}">
              <c16:uniqueId val="{00000006-87B4-7646-A496-B74CC145FB82}"/>
            </c:ext>
          </c:extLst>
        </c:ser>
        <c:ser>
          <c:idx val="7"/>
          <c:order val="7"/>
          <c:tx>
            <c:strRef>
              <c:f>'Chart Data'!$G$12</c:f>
              <c:strCache>
                <c:ptCount val="1"/>
                <c:pt idx="0">
                  <c:v>S&amp;P 500: Meta Platforms</c:v>
                </c:pt>
              </c:strCache>
            </c:strRef>
          </c:tx>
          <c:spPr>
            <a:solidFill>
              <a:srgbClr val="678995"/>
            </a:solidFill>
            <a:ln>
              <a:solidFill>
                <a:srgbClr val="FFFFFF"/>
              </a:solidFill>
            </a:ln>
          </c:spPr>
          <c:invertIfNegative val="0"/>
          <c:cat>
            <c:numRef>
              <c:f>'Chart Data'!$H$3:$J$3</c:f>
              <c:numCache>
                <c:formatCode>General</c:formatCode>
                <c:ptCount val="3"/>
              </c:numCache>
            </c:numRef>
          </c:cat>
          <c:val>
            <c:numRef>
              <c:f>'Chart Data'!$H$12:$J$12</c:f>
              <c:numCache>
                <c:formatCode>0.00%</c:formatCode>
                <c:ptCount val="3"/>
                <c:pt idx="0">
                  <c:v>1.919094E-2</c:v>
                </c:pt>
                <c:pt idx="1">
                  <c:v>0</c:v>
                </c:pt>
                <c:pt idx="2">
                  <c:v>0</c:v>
                </c:pt>
              </c:numCache>
            </c:numRef>
          </c:val>
          <c:extLst>
            <c:ext xmlns:c16="http://schemas.microsoft.com/office/drawing/2014/chart" uri="{C3380CC4-5D6E-409C-BE32-E72D297353CC}">
              <c16:uniqueId val="{00000007-87B4-7646-A496-B74CC145FB82}"/>
            </c:ext>
          </c:extLst>
        </c:ser>
        <c:ser>
          <c:idx val="8"/>
          <c:order val="8"/>
          <c:tx>
            <c:strRef>
              <c:f>'Chart Data'!$G$13</c:f>
              <c:strCache>
                <c:ptCount val="1"/>
                <c:pt idx="0">
                  <c:v>S&amp;P 500: Tesla</c:v>
                </c:pt>
              </c:strCache>
            </c:strRef>
          </c:tx>
          <c:spPr>
            <a:solidFill>
              <a:srgbClr val="455D65"/>
            </a:solidFill>
            <a:ln>
              <a:solidFill>
                <a:srgbClr val="FFFFFF"/>
              </a:solidFill>
            </a:ln>
          </c:spPr>
          <c:invertIfNegative val="0"/>
          <c:cat>
            <c:numRef>
              <c:f>'Chart Data'!$H$3:$J$3</c:f>
              <c:numCache>
                <c:formatCode>General</c:formatCode>
                <c:ptCount val="3"/>
              </c:numCache>
            </c:numRef>
          </c:cat>
          <c:val>
            <c:numRef>
              <c:f>'Chart Data'!$H$13:$J$13</c:f>
              <c:numCache>
                <c:formatCode>0.00%</c:formatCode>
                <c:ptCount val="3"/>
                <c:pt idx="0">
                  <c:v>1.8370339999999999E-2</c:v>
                </c:pt>
                <c:pt idx="1">
                  <c:v>0</c:v>
                </c:pt>
                <c:pt idx="2">
                  <c:v>0</c:v>
                </c:pt>
              </c:numCache>
            </c:numRef>
          </c:val>
          <c:extLst>
            <c:ext xmlns:c16="http://schemas.microsoft.com/office/drawing/2014/chart" uri="{C3380CC4-5D6E-409C-BE32-E72D297353CC}">
              <c16:uniqueId val="{00000008-87B4-7646-A496-B74CC145FB82}"/>
            </c:ext>
          </c:extLst>
        </c:ser>
        <c:ser>
          <c:idx val="9"/>
          <c:order val="9"/>
          <c:tx>
            <c:strRef>
              <c:f>'Chart Data'!$G$14</c:f>
              <c:strCache>
                <c:ptCount val="1"/>
                <c:pt idx="0">
                  <c:v>S&amp;P 500: Eli Lilly</c:v>
                </c:pt>
              </c:strCache>
            </c:strRef>
          </c:tx>
          <c:spPr>
            <a:solidFill>
              <a:srgbClr val="26383F"/>
            </a:solidFill>
            <a:ln>
              <a:solidFill>
                <a:srgbClr val="FFFFFF"/>
              </a:solidFill>
            </a:ln>
          </c:spPr>
          <c:invertIfNegative val="0"/>
          <c:cat>
            <c:numRef>
              <c:f>'Chart Data'!$H$3:$J$3</c:f>
              <c:numCache>
                <c:formatCode>General</c:formatCode>
                <c:ptCount val="3"/>
              </c:numCache>
            </c:numRef>
          </c:cat>
          <c:val>
            <c:numRef>
              <c:f>'Chart Data'!$H$14:$J$14</c:f>
              <c:numCache>
                <c:formatCode>0.00%</c:formatCode>
                <c:ptCount val="3"/>
                <c:pt idx="0">
                  <c:v>1.472002E-2</c:v>
                </c:pt>
                <c:pt idx="1">
                  <c:v>0</c:v>
                </c:pt>
                <c:pt idx="2">
                  <c:v>0</c:v>
                </c:pt>
              </c:numCache>
            </c:numRef>
          </c:val>
          <c:extLst>
            <c:ext xmlns:c16="http://schemas.microsoft.com/office/drawing/2014/chart" uri="{C3380CC4-5D6E-409C-BE32-E72D297353CC}">
              <c16:uniqueId val="{00000009-87B4-7646-A496-B74CC145FB82}"/>
            </c:ext>
          </c:extLst>
        </c:ser>
        <c:ser>
          <c:idx val="10"/>
          <c:order val="10"/>
          <c:tx>
            <c:strRef>
              <c:f>'Chart Data'!$G$15</c:f>
              <c:strCache>
                <c:ptCount val="1"/>
                <c:pt idx="0">
                  <c:v>MSCI EM: Taiwan Semiconductor</c:v>
                </c:pt>
              </c:strCache>
            </c:strRef>
          </c:tx>
          <c:spPr>
            <a:solidFill>
              <a:srgbClr val="152252"/>
            </a:solidFill>
            <a:ln>
              <a:solidFill>
                <a:srgbClr val="FFFFFF"/>
              </a:solidFill>
            </a:ln>
          </c:spPr>
          <c:invertIfNegative val="0"/>
          <c:cat>
            <c:numRef>
              <c:f>'Chart Data'!$H$3:$J$3</c:f>
              <c:numCache>
                <c:formatCode>General</c:formatCode>
                <c:ptCount val="3"/>
              </c:numCache>
            </c:numRef>
          </c:cat>
          <c:val>
            <c:numRef>
              <c:f>'Chart Data'!$H$15:$J$15</c:f>
              <c:numCache>
                <c:formatCode>0.00%</c:formatCode>
                <c:ptCount val="3"/>
                <c:pt idx="0">
                  <c:v>0</c:v>
                </c:pt>
                <c:pt idx="1">
                  <c:v>0.15082699999999999</c:v>
                </c:pt>
                <c:pt idx="2">
                  <c:v>0</c:v>
                </c:pt>
              </c:numCache>
            </c:numRef>
          </c:val>
          <c:extLst>
            <c:ext xmlns:c16="http://schemas.microsoft.com/office/drawing/2014/chart" uri="{C3380CC4-5D6E-409C-BE32-E72D297353CC}">
              <c16:uniqueId val="{0000000A-87B4-7646-A496-B74CC145FB82}"/>
            </c:ext>
          </c:extLst>
        </c:ser>
        <c:ser>
          <c:idx val="11"/>
          <c:order val="11"/>
          <c:tx>
            <c:strRef>
              <c:f>'Chart Data'!$G$16</c:f>
              <c:strCache>
                <c:ptCount val="1"/>
                <c:pt idx="0">
                  <c:v>MSCI EM: Samsung Electronics</c:v>
                </c:pt>
              </c:strCache>
            </c:strRef>
          </c:tx>
          <c:spPr>
            <a:solidFill>
              <a:srgbClr val="004589"/>
            </a:solidFill>
            <a:ln>
              <a:solidFill>
                <a:srgbClr val="FFFFFF"/>
              </a:solidFill>
            </a:ln>
          </c:spPr>
          <c:invertIfNegative val="0"/>
          <c:cat>
            <c:numRef>
              <c:f>'Chart Data'!$H$3:$J$3</c:f>
              <c:numCache>
                <c:formatCode>General</c:formatCode>
                <c:ptCount val="3"/>
              </c:numCache>
            </c:numRef>
          </c:cat>
          <c:val>
            <c:numRef>
              <c:f>'Chart Data'!$H$16:$J$16</c:f>
              <c:numCache>
                <c:formatCode>0.00%</c:formatCode>
                <c:ptCount val="3"/>
                <c:pt idx="0">
                  <c:v>0</c:v>
                </c:pt>
                <c:pt idx="1">
                  <c:v>9.0481801000000001E-2</c:v>
                </c:pt>
                <c:pt idx="2">
                  <c:v>0</c:v>
                </c:pt>
              </c:numCache>
            </c:numRef>
          </c:val>
          <c:extLst>
            <c:ext xmlns:c16="http://schemas.microsoft.com/office/drawing/2014/chart" uri="{C3380CC4-5D6E-409C-BE32-E72D297353CC}">
              <c16:uniqueId val="{0000000B-87B4-7646-A496-B74CC145FB82}"/>
            </c:ext>
          </c:extLst>
        </c:ser>
        <c:ser>
          <c:idx val="12"/>
          <c:order val="12"/>
          <c:tx>
            <c:strRef>
              <c:f>'Chart Data'!$G$17</c:f>
              <c:strCache>
                <c:ptCount val="1"/>
                <c:pt idx="0">
                  <c:v>MSCI EM: SK hynix</c:v>
                </c:pt>
              </c:strCache>
            </c:strRef>
          </c:tx>
          <c:spPr>
            <a:solidFill>
              <a:srgbClr val="005CB7"/>
            </a:solidFill>
            <a:ln>
              <a:solidFill>
                <a:srgbClr val="FFFFFF"/>
              </a:solidFill>
            </a:ln>
          </c:spPr>
          <c:invertIfNegative val="0"/>
          <c:cat>
            <c:numRef>
              <c:f>'Chart Data'!$H$3:$J$3</c:f>
              <c:numCache>
                <c:formatCode>General</c:formatCode>
                <c:ptCount val="3"/>
              </c:numCache>
            </c:numRef>
          </c:cat>
          <c:val>
            <c:numRef>
              <c:f>'Chart Data'!$H$17:$J$17</c:f>
              <c:numCache>
                <c:formatCode>0.00%</c:formatCode>
                <c:ptCount val="3"/>
                <c:pt idx="0">
                  <c:v>0</c:v>
                </c:pt>
                <c:pt idx="1">
                  <c:v>7.6456049999999998E-2</c:v>
                </c:pt>
                <c:pt idx="2">
                  <c:v>0</c:v>
                </c:pt>
              </c:numCache>
            </c:numRef>
          </c:val>
          <c:extLst>
            <c:ext xmlns:c16="http://schemas.microsoft.com/office/drawing/2014/chart" uri="{C3380CC4-5D6E-409C-BE32-E72D297353CC}">
              <c16:uniqueId val="{0000000C-87B4-7646-A496-B74CC145FB82}"/>
            </c:ext>
          </c:extLst>
        </c:ser>
        <c:ser>
          <c:idx val="13"/>
          <c:order val="13"/>
          <c:tx>
            <c:strRef>
              <c:f>'Chart Data'!$G$18</c:f>
              <c:strCache>
                <c:ptCount val="1"/>
                <c:pt idx="0">
                  <c:v>MSCI EM: Tencent</c:v>
                </c:pt>
              </c:strCache>
            </c:strRef>
          </c:tx>
          <c:spPr>
            <a:solidFill>
              <a:srgbClr val="0074E5"/>
            </a:solidFill>
            <a:ln>
              <a:solidFill>
                <a:srgbClr val="FFFFFF"/>
              </a:solidFill>
            </a:ln>
          </c:spPr>
          <c:invertIfNegative val="0"/>
          <c:cat>
            <c:numRef>
              <c:f>'Chart Data'!$H$3:$J$3</c:f>
              <c:numCache>
                <c:formatCode>General</c:formatCode>
                <c:ptCount val="3"/>
              </c:numCache>
            </c:numRef>
          </c:cat>
          <c:val>
            <c:numRef>
              <c:f>'Chart Data'!$H$18:$J$18</c:f>
              <c:numCache>
                <c:formatCode>0.00%</c:formatCode>
                <c:ptCount val="3"/>
                <c:pt idx="0">
                  <c:v>0</c:v>
                </c:pt>
                <c:pt idx="1">
                  <c:v>2.7320810000000001E-2</c:v>
                </c:pt>
                <c:pt idx="2">
                  <c:v>0</c:v>
                </c:pt>
              </c:numCache>
            </c:numRef>
          </c:val>
          <c:extLst>
            <c:ext xmlns:c16="http://schemas.microsoft.com/office/drawing/2014/chart" uri="{C3380CC4-5D6E-409C-BE32-E72D297353CC}">
              <c16:uniqueId val="{0000000D-87B4-7646-A496-B74CC145FB82}"/>
            </c:ext>
          </c:extLst>
        </c:ser>
        <c:ser>
          <c:idx val="14"/>
          <c:order val="14"/>
          <c:tx>
            <c:strRef>
              <c:f>'Chart Data'!$G$19</c:f>
              <c:strCache>
                <c:ptCount val="1"/>
                <c:pt idx="0">
                  <c:v>MSCI EM: Alibaba</c:v>
                </c:pt>
              </c:strCache>
            </c:strRef>
          </c:tx>
          <c:spPr>
            <a:solidFill>
              <a:srgbClr val="55A2ED"/>
            </a:solidFill>
            <a:ln>
              <a:solidFill>
                <a:srgbClr val="FFFFFF"/>
              </a:solidFill>
            </a:ln>
          </c:spPr>
          <c:invertIfNegative val="0"/>
          <c:cat>
            <c:numRef>
              <c:f>'Chart Data'!$H$3:$J$3</c:f>
              <c:numCache>
                <c:formatCode>General</c:formatCode>
                <c:ptCount val="3"/>
              </c:numCache>
            </c:numRef>
          </c:cat>
          <c:val>
            <c:numRef>
              <c:f>'Chart Data'!$H$19:$J$19</c:f>
              <c:numCache>
                <c:formatCode>0.00%</c:formatCode>
                <c:ptCount val="3"/>
                <c:pt idx="0">
                  <c:v>0</c:v>
                </c:pt>
                <c:pt idx="1">
                  <c:v>1.6042009999999999E-2</c:v>
                </c:pt>
                <c:pt idx="2">
                  <c:v>0</c:v>
                </c:pt>
              </c:numCache>
            </c:numRef>
          </c:val>
          <c:extLst>
            <c:ext xmlns:c16="http://schemas.microsoft.com/office/drawing/2014/chart" uri="{C3380CC4-5D6E-409C-BE32-E72D297353CC}">
              <c16:uniqueId val="{0000000E-87B4-7646-A496-B74CC145FB82}"/>
            </c:ext>
          </c:extLst>
        </c:ser>
        <c:ser>
          <c:idx val="15"/>
          <c:order val="15"/>
          <c:tx>
            <c:strRef>
              <c:f>'Chart Data'!$G$20</c:f>
              <c:strCache>
                <c:ptCount val="1"/>
                <c:pt idx="0">
                  <c:v>MSCI EM: MediaTek</c:v>
                </c:pt>
              </c:strCache>
            </c:strRef>
          </c:tx>
          <c:spPr>
            <a:solidFill>
              <a:srgbClr val="AAD0F7"/>
            </a:solidFill>
            <a:ln>
              <a:solidFill>
                <a:srgbClr val="FFFFFF"/>
              </a:solidFill>
            </a:ln>
          </c:spPr>
          <c:invertIfNegative val="0"/>
          <c:cat>
            <c:numRef>
              <c:f>'Chart Data'!$H$3:$J$3</c:f>
              <c:numCache>
                <c:formatCode>General</c:formatCode>
                <c:ptCount val="3"/>
              </c:numCache>
            </c:numRef>
          </c:cat>
          <c:val>
            <c:numRef>
              <c:f>'Chart Data'!$H$20:$J$20</c:f>
              <c:numCache>
                <c:formatCode>0.00%</c:formatCode>
                <c:ptCount val="3"/>
                <c:pt idx="0">
                  <c:v>0</c:v>
                </c:pt>
                <c:pt idx="1">
                  <c:v>1.556654E-2</c:v>
                </c:pt>
                <c:pt idx="2">
                  <c:v>0</c:v>
                </c:pt>
              </c:numCache>
            </c:numRef>
          </c:val>
          <c:extLst>
            <c:ext xmlns:c16="http://schemas.microsoft.com/office/drawing/2014/chart" uri="{C3380CC4-5D6E-409C-BE32-E72D297353CC}">
              <c16:uniqueId val="{0000000F-87B4-7646-A496-B74CC145FB82}"/>
            </c:ext>
          </c:extLst>
        </c:ser>
        <c:ser>
          <c:idx val="16"/>
          <c:order val="16"/>
          <c:tx>
            <c:strRef>
              <c:f>'Chart Data'!$G$21</c:f>
              <c:strCache>
                <c:ptCount val="1"/>
                <c:pt idx="0">
                  <c:v>MSCI EM: Delta Electronics</c:v>
                </c:pt>
              </c:strCache>
            </c:strRef>
          </c:tx>
          <c:spPr>
            <a:solidFill>
              <a:srgbClr val="AEC6CE"/>
            </a:solidFill>
            <a:ln>
              <a:solidFill>
                <a:srgbClr val="FFFFFF"/>
              </a:solidFill>
            </a:ln>
          </c:spPr>
          <c:invertIfNegative val="0"/>
          <c:cat>
            <c:numRef>
              <c:f>'Chart Data'!$H$3:$J$3</c:f>
              <c:numCache>
                <c:formatCode>General</c:formatCode>
                <c:ptCount val="3"/>
              </c:numCache>
            </c:numRef>
          </c:cat>
          <c:val>
            <c:numRef>
              <c:f>'Chart Data'!$H$21:$J$21</c:f>
              <c:numCache>
                <c:formatCode>0.00%</c:formatCode>
                <c:ptCount val="3"/>
                <c:pt idx="0">
                  <c:v>0</c:v>
                </c:pt>
                <c:pt idx="1">
                  <c:v>9.6505519999999997E-3</c:v>
                </c:pt>
                <c:pt idx="2">
                  <c:v>0</c:v>
                </c:pt>
              </c:numCache>
            </c:numRef>
          </c:val>
          <c:extLst>
            <c:ext xmlns:c16="http://schemas.microsoft.com/office/drawing/2014/chart" uri="{C3380CC4-5D6E-409C-BE32-E72D297353CC}">
              <c16:uniqueId val="{00000010-87B4-7646-A496-B74CC145FB82}"/>
            </c:ext>
          </c:extLst>
        </c:ser>
        <c:ser>
          <c:idx val="17"/>
          <c:order val="17"/>
          <c:tx>
            <c:strRef>
              <c:f>'Chart Data'!$G$22</c:f>
              <c:strCache>
                <c:ptCount val="1"/>
                <c:pt idx="0">
                  <c:v>MSCI EM: SK Square</c:v>
                </c:pt>
              </c:strCache>
            </c:strRef>
          </c:tx>
          <c:spPr>
            <a:solidFill>
              <a:srgbClr val="678995"/>
            </a:solidFill>
            <a:ln>
              <a:solidFill>
                <a:srgbClr val="FFFFFF"/>
              </a:solidFill>
            </a:ln>
          </c:spPr>
          <c:invertIfNegative val="0"/>
          <c:cat>
            <c:numRef>
              <c:f>'Chart Data'!$H$3:$J$3</c:f>
              <c:numCache>
                <c:formatCode>General</c:formatCode>
                <c:ptCount val="3"/>
              </c:numCache>
            </c:numRef>
          </c:cat>
          <c:val>
            <c:numRef>
              <c:f>'Chart Data'!$H$22:$J$22</c:f>
              <c:numCache>
                <c:formatCode>0.00%</c:formatCode>
                <c:ptCount val="3"/>
                <c:pt idx="0">
                  <c:v>0</c:v>
                </c:pt>
                <c:pt idx="1">
                  <c:v>8.1879080000000007E-3</c:v>
                </c:pt>
                <c:pt idx="2">
                  <c:v>0</c:v>
                </c:pt>
              </c:numCache>
            </c:numRef>
          </c:val>
          <c:extLst>
            <c:ext xmlns:c16="http://schemas.microsoft.com/office/drawing/2014/chart" uri="{C3380CC4-5D6E-409C-BE32-E72D297353CC}">
              <c16:uniqueId val="{00000011-87B4-7646-A496-B74CC145FB82}"/>
            </c:ext>
          </c:extLst>
        </c:ser>
        <c:ser>
          <c:idx val="18"/>
          <c:order val="18"/>
          <c:tx>
            <c:strRef>
              <c:f>'Chart Data'!$G$23</c:f>
              <c:strCache>
                <c:ptCount val="1"/>
                <c:pt idx="0">
                  <c:v>MSCI EM: Hon Hai Precision</c:v>
                </c:pt>
              </c:strCache>
            </c:strRef>
          </c:tx>
          <c:spPr>
            <a:solidFill>
              <a:srgbClr val="455D65"/>
            </a:solidFill>
            <a:ln>
              <a:solidFill>
                <a:srgbClr val="FFFFFF"/>
              </a:solidFill>
            </a:ln>
          </c:spPr>
          <c:invertIfNegative val="0"/>
          <c:cat>
            <c:numRef>
              <c:f>'Chart Data'!$H$3:$J$3</c:f>
              <c:numCache>
                <c:formatCode>General</c:formatCode>
                <c:ptCount val="3"/>
              </c:numCache>
            </c:numRef>
          </c:cat>
          <c:val>
            <c:numRef>
              <c:f>'Chart Data'!$H$23:$J$23</c:f>
              <c:numCache>
                <c:formatCode>0.00%</c:formatCode>
                <c:ptCount val="3"/>
                <c:pt idx="0">
                  <c:v>0</c:v>
                </c:pt>
                <c:pt idx="1">
                  <c:v>7.7909799999999994E-3</c:v>
                </c:pt>
                <c:pt idx="2">
                  <c:v>0</c:v>
                </c:pt>
              </c:numCache>
            </c:numRef>
          </c:val>
          <c:extLst>
            <c:ext xmlns:c16="http://schemas.microsoft.com/office/drawing/2014/chart" uri="{C3380CC4-5D6E-409C-BE32-E72D297353CC}">
              <c16:uniqueId val="{00000012-87B4-7646-A496-B74CC145FB82}"/>
            </c:ext>
          </c:extLst>
        </c:ser>
        <c:ser>
          <c:idx val="19"/>
          <c:order val="19"/>
          <c:tx>
            <c:strRef>
              <c:f>'Chart Data'!$G$24</c:f>
              <c:strCache>
                <c:ptCount val="1"/>
                <c:pt idx="0">
                  <c:v>MSCI EM: HDFC Bank</c:v>
                </c:pt>
              </c:strCache>
            </c:strRef>
          </c:tx>
          <c:spPr>
            <a:solidFill>
              <a:srgbClr val="26383F"/>
            </a:solidFill>
            <a:ln>
              <a:solidFill>
                <a:srgbClr val="FFFFFF"/>
              </a:solidFill>
            </a:ln>
          </c:spPr>
          <c:invertIfNegative val="0"/>
          <c:cat>
            <c:numRef>
              <c:f>'Chart Data'!$H$3:$J$3</c:f>
              <c:numCache>
                <c:formatCode>General</c:formatCode>
                <c:ptCount val="3"/>
              </c:numCache>
            </c:numRef>
          </c:cat>
          <c:val>
            <c:numRef>
              <c:f>'Chart Data'!$H$24:$J$24</c:f>
              <c:numCache>
                <c:formatCode>0.00%</c:formatCode>
                <c:ptCount val="3"/>
                <c:pt idx="0">
                  <c:v>0</c:v>
                </c:pt>
                <c:pt idx="1">
                  <c:v>7.7709099999999998E-3</c:v>
                </c:pt>
                <c:pt idx="2">
                  <c:v>0</c:v>
                </c:pt>
              </c:numCache>
            </c:numRef>
          </c:val>
          <c:extLst>
            <c:ext xmlns:c16="http://schemas.microsoft.com/office/drawing/2014/chart" uri="{C3380CC4-5D6E-409C-BE32-E72D297353CC}">
              <c16:uniqueId val="{00000013-87B4-7646-A496-B74CC145FB82}"/>
            </c:ext>
          </c:extLst>
        </c:ser>
        <c:ser>
          <c:idx val="20"/>
          <c:order val="20"/>
          <c:tx>
            <c:strRef>
              <c:f>'Chart Data'!$G$25</c:f>
              <c:strCache>
                <c:ptCount val="1"/>
                <c:pt idx="0">
                  <c:v>MSCI EAFE: ASML</c:v>
                </c:pt>
              </c:strCache>
            </c:strRef>
          </c:tx>
          <c:spPr>
            <a:solidFill>
              <a:srgbClr val="142152"/>
            </a:solidFill>
            <a:ln>
              <a:solidFill>
                <a:srgbClr val="FFFFFF"/>
              </a:solidFill>
            </a:ln>
          </c:spPr>
          <c:invertIfNegative val="0"/>
          <c:cat>
            <c:numRef>
              <c:f>'Chart Data'!$H$3:$J$3</c:f>
              <c:numCache>
                <c:formatCode>General</c:formatCode>
                <c:ptCount val="3"/>
              </c:numCache>
            </c:numRef>
          </c:cat>
          <c:val>
            <c:numRef>
              <c:f>'Chart Data'!$H$25:$J$25</c:f>
              <c:numCache>
                <c:formatCode>0.00%</c:formatCode>
                <c:ptCount val="3"/>
                <c:pt idx="0">
                  <c:v>0</c:v>
                </c:pt>
                <c:pt idx="1">
                  <c:v>0</c:v>
                </c:pt>
                <c:pt idx="2">
                  <c:v>3.5413009999999988E-2</c:v>
                </c:pt>
              </c:numCache>
            </c:numRef>
          </c:val>
          <c:extLst>
            <c:ext xmlns:c16="http://schemas.microsoft.com/office/drawing/2014/chart" uri="{C3380CC4-5D6E-409C-BE32-E72D297353CC}">
              <c16:uniqueId val="{00000014-87B4-7646-A496-B74CC145FB82}"/>
            </c:ext>
          </c:extLst>
        </c:ser>
        <c:ser>
          <c:idx val="21"/>
          <c:order val="21"/>
          <c:tx>
            <c:strRef>
              <c:f>'Chart Data'!$G$26</c:f>
              <c:strCache>
                <c:ptCount val="1"/>
                <c:pt idx="0">
                  <c:v>MSCI EAFE: HSBC</c:v>
                </c:pt>
              </c:strCache>
            </c:strRef>
          </c:tx>
          <c:spPr>
            <a:solidFill>
              <a:srgbClr val="164589"/>
            </a:solidFill>
            <a:ln>
              <a:solidFill>
                <a:srgbClr val="FFFFFF"/>
              </a:solidFill>
            </a:ln>
          </c:spPr>
          <c:invertIfNegative val="0"/>
          <c:cat>
            <c:numRef>
              <c:f>'Chart Data'!$H$3:$J$3</c:f>
              <c:numCache>
                <c:formatCode>General</c:formatCode>
                <c:ptCount val="3"/>
              </c:numCache>
            </c:numRef>
          </c:cat>
          <c:val>
            <c:numRef>
              <c:f>'Chart Data'!$H$26:$J$26</c:f>
              <c:numCache>
                <c:formatCode>0.00%</c:formatCode>
                <c:ptCount val="3"/>
                <c:pt idx="0">
                  <c:v>0</c:v>
                </c:pt>
                <c:pt idx="1">
                  <c:v>0</c:v>
                </c:pt>
                <c:pt idx="2">
                  <c:v>1.512754E-2</c:v>
                </c:pt>
              </c:numCache>
            </c:numRef>
          </c:val>
          <c:extLst>
            <c:ext xmlns:c16="http://schemas.microsoft.com/office/drawing/2014/chart" uri="{C3380CC4-5D6E-409C-BE32-E72D297353CC}">
              <c16:uniqueId val="{00000015-87B4-7646-A496-B74CC145FB82}"/>
            </c:ext>
          </c:extLst>
        </c:ser>
        <c:ser>
          <c:idx val="22"/>
          <c:order val="22"/>
          <c:tx>
            <c:strRef>
              <c:f>'Chart Data'!$G$27</c:f>
              <c:strCache>
                <c:ptCount val="1"/>
                <c:pt idx="0">
                  <c:v>MSCI EAFE: Roche</c:v>
                </c:pt>
              </c:strCache>
            </c:strRef>
          </c:tx>
          <c:spPr>
            <a:solidFill>
              <a:srgbClr val="205CB7"/>
            </a:solidFill>
            <a:ln>
              <a:solidFill>
                <a:srgbClr val="FFFFFF"/>
              </a:solidFill>
            </a:ln>
          </c:spPr>
          <c:invertIfNegative val="0"/>
          <c:cat>
            <c:numRef>
              <c:f>'Chart Data'!$H$3:$J$3</c:f>
              <c:numCache>
                <c:formatCode>General</c:formatCode>
                <c:ptCount val="3"/>
              </c:numCache>
            </c:numRef>
          </c:cat>
          <c:val>
            <c:numRef>
              <c:f>'Chart Data'!$H$27:$J$27</c:f>
              <c:numCache>
                <c:formatCode>0.00%</c:formatCode>
                <c:ptCount val="3"/>
                <c:pt idx="0">
                  <c:v>0</c:v>
                </c:pt>
                <c:pt idx="1">
                  <c:v>0</c:v>
                </c:pt>
                <c:pt idx="2">
                  <c:v>1.343715E-2</c:v>
                </c:pt>
              </c:numCache>
            </c:numRef>
          </c:val>
          <c:extLst>
            <c:ext xmlns:c16="http://schemas.microsoft.com/office/drawing/2014/chart" uri="{C3380CC4-5D6E-409C-BE32-E72D297353CC}">
              <c16:uniqueId val="{00000016-87B4-7646-A496-B74CC145FB82}"/>
            </c:ext>
          </c:extLst>
        </c:ser>
        <c:ser>
          <c:idx val="23"/>
          <c:order val="23"/>
          <c:tx>
            <c:strRef>
              <c:f>'Chart Data'!$G$28</c:f>
              <c:strCache>
                <c:ptCount val="1"/>
                <c:pt idx="0">
                  <c:v>MSCI EAFE: Novartis</c:v>
                </c:pt>
              </c:strCache>
            </c:strRef>
          </c:tx>
          <c:spPr>
            <a:solidFill>
              <a:srgbClr val="2B74E5"/>
            </a:solidFill>
            <a:ln>
              <a:solidFill>
                <a:srgbClr val="FFFFFF"/>
              </a:solidFill>
            </a:ln>
          </c:spPr>
          <c:invertIfNegative val="0"/>
          <c:cat>
            <c:numRef>
              <c:f>'Chart Data'!$H$3:$J$3</c:f>
              <c:numCache>
                <c:formatCode>General</c:formatCode>
                <c:ptCount val="3"/>
              </c:numCache>
            </c:numRef>
          </c:cat>
          <c:val>
            <c:numRef>
              <c:f>'Chart Data'!$H$28:$J$28</c:f>
              <c:numCache>
                <c:formatCode>0.00%</c:formatCode>
                <c:ptCount val="3"/>
                <c:pt idx="0">
                  <c:v>0</c:v>
                </c:pt>
                <c:pt idx="1">
                  <c:v>0</c:v>
                </c:pt>
                <c:pt idx="2">
                  <c:v>1.332208E-2</c:v>
                </c:pt>
              </c:numCache>
            </c:numRef>
          </c:val>
          <c:extLst>
            <c:ext xmlns:c16="http://schemas.microsoft.com/office/drawing/2014/chart" uri="{C3380CC4-5D6E-409C-BE32-E72D297353CC}">
              <c16:uniqueId val="{00000017-87B4-7646-A496-B74CC145FB82}"/>
            </c:ext>
          </c:extLst>
        </c:ser>
        <c:ser>
          <c:idx val="24"/>
          <c:order val="24"/>
          <c:tx>
            <c:strRef>
              <c:f>'Chart Data'!$G$29</c:f>
              <c:strCache>
                <c:ptCount val="1"/>
                <c:pt idx="0">
                  <c:v>MSCI EAFE: AstraZeneca</c:v>
                </c:pt>
              </c:strCache>
            </c:strRef>
          </c:tx>
          <c:spPr>
            <a:solidFill>
              <a:srgbClr val="55A2ED"/>
            </a:solidFill>
            <a:ln>
              <a:solidFill>
                <a:srgbClr val="FFFFFF"/>
              </a:solidFill>
            </a:ln>
          </c:spPr>
          <c:invertIfNegative val="0"/>
          <c:cat>
            <c:numRef>
              <c:f>'Chart Data'!$H$3:$J$3</c:f>
              <c:numCache>
                <c:formatCode>General</c:formatCode>
                <c:ptCount val="3"/>
              </c:numCache>
            </c:numRef>
          </c:cat>
          <c:val>
            <c:numRef>
              <c:f>'Chart Data'!$H$29:$J$29</c:f>
              <c:numCache>
                <c:formatCode>0.00%</c:formatCode>
                <c:ptCount val="3"/>
                <c:pt idx="0">
                  <c:v>0</c:v>
                </c:pt>
                <c:pt idx="1">
                  <c:v>0</c:v>
                </c:pt>
                <c:pt idx="2">
                  <c:v>1.3119169999999999E-2</c:v>
                </c:pt>
              </c:numCache>
            </c:numRef>
          </c:val>
          <c:extLst>
            <c:ext xmlns:c16="http://schemas.microsoft.com/office/drawing/2014/chart" uri="{C3380CC4-5D6E-409C-BE32-E72D297353CC}">
              <c16:uniqueId val="{00000018-87B4-7646-A496-B74CC145FB82}"/>
            </c:ext>
          </c:extLst>
        </c:ser>
        <c:ser>
          <c:idx val="25"/>
          <c:order val="25"/>
          <c:tx>
            <c:strRef>
              <c:f>'Chart Data'!$G$30</c:f>
              <c:strCache>
                <c:ptCount val="1"/>
                <c:pt idx="0">
                  <c:v>MSCI EAFE: Nestle</c:v>
                </c:pt>
              </c:strCache>
            </c:strRef>
          </c:tx>
          <c:spPr>
            <a:solidFill>
              <a:srgbClr val="AAD1F7"/>
            </a:solidFill>
            <a:ln>
              <a:solidFill>
                <a:srgbClr val="FFFFFF"/>
              </a:solidFill>
            </a:ln>
          </c:spPr>
          <c:invertIfNegative val="0"/>
          <c:cat>
            <c:numRef>
              <c:f>'Chart Data'!$H$3:$J$3</c:f>
              <c:numCache>
                <c:formatCode>General</c:formatCode>
                <c:ptCount val="3"/>
              </c:numCache>
            </c:numRef>
          </c:cat>
          <c:val>
            <c:numRef>
              <c:f>'Chart Data'!$H$30:$J$30</c:f>
              <c:numCache>
                <c:formatCode>0.00%</c:formatCode>
                <c:ptCount val="3"/>
                <c:pt idx="0">
                  <c:v>0</c:v>
                </c:pt>
                <c:pt idx="1">
                  <c:v>0</c:v>
                </c:pt>
                <c:pt idx="2">
                  <c:v>1.23018E-2</c:v>
                </c:pt>
              </c:numCache>
            </c:numRef>
          </c:val>
          <c:extLst>
            <c:ext xmlns:c16="http://schemas.microsoft.com/office/drawing/2014/chart" uri="{C3380CC4-5D6E-409C-BE32-E72D297353CC}">
              <c16:uniqueId val="{00000019-87B4-7646-A496-B74CC145FB82}"/>
            </c:ext>
          </c:extLst>
        </c:ser>
        <c:ser>
          <c:idx val="26"/>
          <c:order val="26"/>
          <c:tx>
            <c:strRef>
              <c:f>'Chart Data'!$G$31</c:f>
              <c:strCache>
                <c:ptCount val="1"/>
                <c:pt idx="0">
                  <c:v>MSCI EAFE: Siemens</c:v>
                </c:pt>
              </c:strCache>
            </c:strRef>
          </c:tx>
          <c:spPr>
            <a:solidFill>
              <a:srgbClr val="AEC7CF"/>
            </a:solidFill>
            <a:ln>
              <a:solidFill>
                <a:srgbClr val="FFFFFF"/>
              </a:solidFill>
            </a:ln>
          </c:spPr>
          <c:invertIfNegative val="0"/>
          <c:cat>
            <c:numRef>
              <c:f>'Chart Data'!$H$3:$J$3</c:f>
              <c:numCache>
                <c:formatCode>General</c:formatCode>
                <c:ptCount val="3"/>
              </c:numCache>
            </c:numRef>
          </c:cat>
          <c:val>
            <c:numRef>
              <c:f>'Chart Data'!$H$31:$J$31</c:f>
              <c:numCache>
                <c:formatCode>0.00%</c:formatCode>
                <c:ptCount val="3"/>
                <c:pt idx="0">
                  <c:v>0</c:v>
                </c:pt>
                <c:pt idx="1">
                  <c:v>0</c:v>
                </c:pt>
                <c:pt idx="2">
                  <c:v>1.1070119999999999E-2</c:v>
                </c:pt>
              </c:numCache>
            </c:numRef>
          </c:val>
          <c:extLst>
            <c:ext xmlns:c16="http://schemas.microsoft.com/office/drawing/2014/chart" uri="{C3380CC4-5D6E-409C-BE32-E72D297353CC}">
              <c16:uniqueId val="{0000001A-87B4-7646-A496-B74CC145FB82}"/>
            </c:ext>
          </c:extLst>
        </c:ser>
        <c:ser>
          <c:idx val="27"/>
          <c:order val="27"/>
          <c:tx>
            <c:strRef>
              <c:f>'Chart Data'!$G$32</c:f>
              <c:strCache>
                <c:ptCount val="1"/>
                <c:pt idx="0">
                  <c:v>MSCI EAFE: Shell</c:v>
                </c:pt>
              </c:strCache>
            </c:strRef>
          </c:tx>
          <c:spPr>
            <a:solidFill>
              <a:srgbClr val="678995"/>
            </a:solidFill>
            <a:ln>
              <a:solidFill>
                <a:srgbClr val="FFFFFF"/>
              </a:solidFill>
            </a:ln>
          </c:spPr>
          <c:invertIfNegative val="0"/>
          <c:cat>
            <c:numRef>
              <c:f>'Chart Data'!$H$3:$J$3</c:f>
              <c:numCache>
                <c:formatCode>General</c:formatCode>
                <c:ptCount val="3"/>
              </c:numCache>
            </c:numRef>
          </c:cat>
          <c:val>
            <c:numRef>
              <c:f>'Chart Data'!$H$32:$J$32</c:f>
              <c:numCache>
                <c:formatCode>0.00%</c:formatCode>
                <c:ptCount val="3"/>
                <c:pt idx="0">
                  <c:v>0</c:v>
                </c:pt>
                <c:pt idx="1">
                  <c:v>0</c:v>
                </c:pt>
                <c:pt idx="2">
                  <c:v>1.0134499999999999E-2</c:v>
                </c:pt>
              </c:numCache>
            </c:numRef>
          </c:val>
          <c:extLst>
            <c:ext xmlns:c16="http://schemas.microsoft.com/office/drawing/2014/chart" uri="{C3380CC4-5D6E-409C-BE32-E72D297353CC}">
              <c16:uniqueId val="{0000001B-87B4-7646-A496-B74CC145FB82}"/>
            </c:ext>
          </c:extLst>
        </c:ser>
        <c:ser>
          <c:idx val="28"/>
          <c:order val="28"/>
          <c:tx>
            <c:strRef>
              <c:f>'Chart Data'!$G$33</c:f>
              <c:strCache>
                <c:ptCount val="1"/>
                <c:pt idx="0">
                  <c:v>MSCI EAFE: Tokyo Electron</c:v>
                </c:pt>
              </c:strCache>
            </c:strRef>
          </c:tx>
          <c:spPr>
            <a:solidFill>
              <a:srgbClr val="455D65"/>
            </a:solidFill>
            <a:ln>
              <a:solidFill>
                <a:srgbClr val="FFFFFF"/>
              </a:solidFill>
            </a:ln>
          </c:spPr>
          <c:invertIfNegative val="0"/>
          <c:cat>
            <c:numRef>
              <c:f>'Chart Data'!$H$3:$J$3</c:f>
              <c:numCache>
                <c:formatCode>General</c:formatCode>
                <c:ptCount val="3"/>
              </c:numCache>
            </c:numRef>
          </c:cat>
          <c:val>
            <c:numRef>
              <c:f>'Chart Data'!$H$33:$J$33</c:f>
              <c:numCache>
                <c:formatCode>0.00%</c:formatCode>
                <c:ptCount val="3"/>
                <c:pt idx="0">
                  <c:v>0</c:v>
                </c:pt>
                <c:pt idx="1">
                  <c:v>0</c:v>
                </c:pt>
                <c:pt idx="2">
                  <c:v>9.8597800000000003E-3</c:v>
                </c:pt>
              </c:numCache>
            </c:numRef>
          </c:val>
          <c:extLst>
            <c:ext xmlns:c16="http://schemas.microsoft.com/office/drawing/2014/chart" uri="{C3380CC4-5D6E-409C-BE32-E72D297353CC}">
              <c16:uniqueId val="{0000001C-87B4-7646-A496-B74CC145FB82}"/>
            </c:ext>
          </c:extLst>
        </c:ser>
        <c:ser>
          <c:idx val="29"/>
          <c:order val="29"/>
          <c:tx>
            <c:strRef>
              <c:f>'Chart Data'!$G$34</c:f>
              <c:strCache>
                <c:ptCount val="1"/>
                <c:pt idx="0">
                  <c:v>MSCI EAFE: Mitsubishi UFJ</c:v>
                </c:pt>
              </c:strCache>
            </c:strRef>
          </c:tx>
          <c:spPr>
            <a:solidFill>
              <a:srgbClr val="26383F"/>
            </a:solidFill>
            <a:ln>
              <a:solidFill>
                <a:srgbClr val="FFFFFF"/>
              </a:solidFill>
            </a:ln>
          </c:spPr>
          <c:invertIfNegative val="0"/>
          <c:cat>
            <c:numRef>
              <c:f>'Chart Data'!$H$3:$J$3</c:f>
              <c:numCache>
                <c:formatCode>General</c:formatCode>
                <c:ptCount val="3"/>
              </c:numCache>
            </c:numRef>
          </c:cat>
          <c:val>
            <c:numRef>
              <c:f>'Chart Data'!$H$34:$J$34</c:f>
              <c:numCache>
                <c:formatCode>0.00%</c:formatCode>
                <c:ptCount val="3"/>
                <c:pt idx="0">
                  <c:v>0</c:v>
                </c:pt>
                <c:pt idx="1">
                  <c:v>0</c:v>
                </c:pt>
                <c:pt idx="2">
                  <c:v>9.7703900000000003E-3</c:v>
                </c:pt>
              </c:numCache>
            </c:numRef>
          </c:val>
          <c:extLst>
            <c:ext xmlns:c16="http://schemas.microsoft.com/office/drawing/2014/chart" uri="{C3380CC4-5D6E-409C-BE32-E72D297353CC}">
              <c16:uniqueId val="{0000001D-87B4-7646-A496-B74CC145FB82}"/>
            </c:ext>
          </c:extLst>
        </c:ser>
        <c:dLbls>
          <c:showLegendKey val="0"/>
          <c:showVal val="0"/>
          <c:showCatName val="0"/>
          <c:showSerName val="0"/>
          <c:showPercent val="0"/>
          <c:showBubbleSize val="0"/>
        </c:dLbls>
        <c:gapWidth val="212"/>
        <c:overlap val="100"/>
        <c:axId val="50010001"/>
        <c:axId val="50010002"/>
      </c:barChart>
      <c:catAx>
        <c:axId val="50010001"/>
        <c:scaling>
          <c:orientation val="minMax"/>
        </c:scaling>
        <c:delete val="1"/>
        <c:axPos val="b"/>
        <c:numFmt formatCode="General" sourceLinked="1"/>
        <c:majorTickMark val="none"/>
        <c:minorTickMark val="none"/>
        <c:tickLblPos val="nextTo"/>
        <c:crossAx val="50010002"/>
        <c:crosses val="autoZero"/>
        <c:auto val="1"/>
        <c:lblAlgn val="ctr"/>
        <c:lblOffset val="100"/>
        <c:noMultiLvlLbl val="0"/>
      </c:catAx>
      <c:valAx>
        <c:axId val="50010002"/>
        <c:scaling>
          <c:orientation val="minMax"/>
          <c:max val="0.5"/>
          <c:min val="0"/>
        </c:scaling>
        <c:delete val="1"/>
        <c:axPos val="l"/>
        <c:numFmt formatCode="0%" sourceLinked="0"/>
        <c:majorTickMark val="out"/>
        <c:minorTickMark val="none"/>
        <c:tickLblPos val="nextTo"/>
        <c:crossAx val="50010001"/>
        <c:crosses val="autoZero"/>
        <c:crossBetween val="between"/>
      </c:valAx>
      <c:spPr>
        <a:noFill/>
        <a:ln>
          <a:noFill/>
        </a:ln>
      </c:spPr>
    </c:plotArea>
    <c:plotVisOnly val="1"/>
    <c:dispBlanksAs val="gap"/>
    <c:showDLblsOverMax val="0"/>
  </c:chart>
  <c:spPr>
    <a:noFill/>
    <a:ln>
      <a:noFill/>
    </a:ln>
  </c:sp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139846629604218"/>
          <c:y val="3.5092550057728773E-2"/>
          <c:w val="0.70339819048379437"/>
          <c:h val="0.76622573789910897"/>
        </c:manualLayout>
      </c:layout>
      <c:lineChart>
        <c:grouping val="standard"/>
        <c:varyColors val="0"/>
        <c:ser>
          <c:idx val="0"/>
          <c:order val="0"/>
          <c:tx>
            <c:strRef>
              <c:f>Sheet1!$B$1</c:f>
              <c:strCache>
                <c:ptCount val="1"/>
                <c:pt idx="0">
                  <c:v> Capital Expenditures</c:v>
                </c:pt>
              </c:strCache>
            </c:strRef>
          </c:tx>
          <c:spPr>
            <a:ln w="34925" cap="rnd">
              <a:solidFill>
                <a:srgbClr val="2A8BE9"/>
              </a:solidFill>
              <a:round/>
            </a:ln>
            <a:effectLst/>
          </c:spPr>
          <c:marker>
            <c:symbol val="none"/>
          </c:marker>
          <c:cat>
            <c:strRef>
              <c:f>Sheet1!$A$2:$A$17</c:f>
              <c:strCache>
                <c:ptCount val="16"/>
                <c:pt idx="0">
                  <c:v> '12</c:v>
                </c:pt>
                <c:pt idx="1">
                  <c:v> '13</c:v>
                </c:pt>
                <c:pt idx="2">
                  <c:v> '14</c:v>
                </c:pt>
                <c:pt idx="3">
                  <c:v> '15</c:v>
                </c:pt>
                <c:pt idx="4">
                  <c:v> '16</c:v>
                </c:pt>
                <c:pt idx="5">
                  <c:v> '17</c:v>
                </c:pt>
                <c:pt idx="6">
                  <c:v> '18</c:v>
                </c:pt>
                <c:pt idx="7">
                  <c:v> '19</c:v>
                </c:pt>
                <c:pt idx="8">
                  <c:v> '20</c:v>
                </c:pt>
                <c:pt idx="9">
                  <c:v> '21</c:v>
                </c:pt>
                <c:pt idx="10">
                  <c:v> '22</c:v>
                </c:pt>
                <c:pt idx="11">
                  <c:v> '23</c:v>
                </c:pt>
                <c:pt idx="12">
                  <c:v> '24</c:v>
                </c:pt>
                <c:pt idx="13">
                  <c:v> '25</c:v>
                </c:pt>
                <c:pt idx="14">
                  <c:v> '26E</c:v>
                </c:pt>
                <c:pt idx="15">
                  <c:v> '27E</c:v>
                </c:pt>
              </c:strCache>
            </c:strRef>
          </c:cat>
          <c:val>
            <c:numRef>
              <c:f>Sheet1!$B$2:$B$17</c:f>
              <c:numCache>
                <c:formatCode>"$"#,##0.00</c:formatCode>
                <c:ptCount val="16"/>
                <c:pt idx="0">
                  <c:v>11584.2</c:v>
                </c:pt>
                <c:pt idx="1">
                  <c:v>17039.05</c:v>
                </c:pt>
                <c:pt idx="2">
                  <c:v>23398.39</c:v>
                </c:pt>
                <c:pt idx="3">
                  <c:v>24167.87</c:v>
                </c:pt>
                <c:pt idx="4">
                  <c:v>29656.61</c:v>
                </c:pt>
                <c:pt idx="5">
                  <c:v>39849.9</c:v>
                </c:pt>
                <c:pt idx="6">
                  <c:v>63163.9</c:v>
                </c:pt>
                <c:pt idx="7">
                  <c:v>66008</c:v>
                </c:pt>
                <c:pt idx="8">
                  <c:v>90516.1</c:v>
                </c:pt>
                <c:pt idx="9">
                  <c:v>120870.39999999999</c:v>
                </c:pt>
                <c:pt idx="10">
                  <c:v>147250.79999999999</c:v>
                </c:pt>
                <c:pt idx="11">
                  <c:v>148544</c:v>
                </c:pt>
                <c:pt idx="12">
                  <c:v>227447.8</c:v>
                </c:pt>
                <c:pt idx="13">
                  <c:v>385408.8</c:v>
                </c:pt>
                <c:pt idx="14">
                  <c:v>689818</c:v>
                </c:pt>
                <c:pt idx="15">
                  <c:v>902012</c:v>
                </c:pt>
              </c:numCache>
            </c:numRef>
          </c:val>
          <c:smooth val="0"/>
          <c:extLst>
            <c:ext xmlns:c16="http://schemas.microsoft.com/office/drawing/2014/chart" uri="{C3380CC4-5D6E-409C-BE32-E72D297353CC}">
              <c16:uniqueId val="{00000000-7DB1-574E-BAA7-392C583692D6}"/>
            </c:ext>
          </c:extLst>
        </c:ser>
        <c:ser>
          <c:idx val="1"/>
          <c:order val="1"/>
          <c:tx>
            <c:strRef>
              <c:f>Sheet1!$C$1</c:f>
              <c:strCache>
                <c:ptCount val="1"/>
                <c:pt idx="0">
                  <c:v> Free Cash Flow</c:v>
                </c:pt>
              </c:strCache>
            </c:strRef>
          </c:tx>
          <c:spPr>
            <a:ln w="34925" cap="rnd">
              <a:solidFill>
                <a:srgbClr val="D0EAE9"/>
              </a:solidFill>
              <a:round/>
            </a:ln>
            <a:effectLst/>
          </c:spPr>
          <c:marker>
            <c:symbol val="none"/>
          </c:marker>
          <c:cat>
            <c:strRef>
              <c:f>Sheet1!$A$2:$A$17</c:f>
              <c:strCache>
                <c:ptCount val="16"/>
                <c:pt idx="0">
                  <c:v> '12</c:v>
                </c:pt>
                <c:pt idx="1">
                  <c:v> '13</c:v>
                </c:pt>
                <c:pt idx="2">
                  <c:v> '14</c:v>
                </c:pt>
                <c:pt idx="3">
                  <c:v> '15</c:v>
                </c:pt>
                <c:pt idx="4">
                  <c:v> '16</c:v>
                </c:pt>
                <c:pt idx="5">
                  <c:v> '17</c:v>
                </c:pt>
                <c:pt idx="6">
                  <c:v> '18</c:v>
                </c:pt>
                <c:pt idx="7">
                  <c:v> '19</c:v>
                </c:pt>
                <c:pt idx="8">
                  <c:v> '20</c:v>
                </c:pt>
                <c:pt idx="9">
                  <c:v> '21</c:v>
                </c:pt>
                <c:pt idx="10">
                  <c:v> '22</c:v>
                </c:pt>
                <c:pt idx="11">
                  <c:v> '23</c:v>
                </c:pt>
                <c:pt idx="12">
                  <c:v> '24</c:v>
                </c:pt>
                <c:pt idx="13">
                  <c:v> '25</c:v>
                </c:pt>
                <c:pt idx="14">
                  <c:v> '26E</c:v>
                </c:pt>
                <c:pt idx="15">
                  <c:v> '27E</c:v>
                </c:pt>
              </c:strCache>
            </c:strRef>
          </c:cat>
          <c:val>
            <c:numRef>
              <c:f>Sheet1!$C$2:$C$17</c:f>
              <c:numCache>
                <c:formatCode>"$"#,##0.00</c:formatCode>
                <c:ptCount val="16"/>
                <c:pt idx="0">
                  <c:v>41088.400000000001</c:v>
                </c:pt>
                <c:pt idx="1">
                  <c:v>41861.4</c:v>
                </c:pt>
                <c:pt idx="2">
                  <c:v>41918.199999999997</c:v>
                </c:pt>
                <c:pt idx="3">
                  <c:v>53548.2</c:v>
                </c:pt>
                <c:pt idx="4">
                  <c:v>75067.199999999997</c:v>
                </c:pt>
                <c:pt idx="5">
                  <c:v>81627.600000000006</c:v>
                </c:pt>
                <c:pt idx="6">
                  <c:v>92873.7</c:v>
                </c:pt>
                <c:pt idx="7">
                  <c:v>119721.4</c:v>
                </c:pt>
                <c:pt idx="8">
                  <c:v>148276</c:v>
                </c:pt>
                <c:pt idx="9">
                  <c:v>157729.60000000001</c:v>
                </c:pt>
                <c:pt idx="10">
                  <c:v>129168.70000000001</c:v>
                </c:pt>
                <c:pt idx="11">
                  <c:v>215894</c:v>
                </c:pt>
                <c:pt idx="12">
                  <c:v>236018.9</c:v>
                </c:pt>
                <c:pt idx="13">
                  <c:v>197167.4</c:v>
                </c:pt>
                <c:pt idx="14">
                  <c:v>35113.380000000005</c:v>
                </c:pt>
                <c:pt idx="15">
                  <c:v>3681.0900000000011</c:v>
                </c:pt>
              </c:numCache>
            </c:numRef>
          </c:val>
          <c:smooth val="0"/>
          <c:extLst>
            <c:ext xmlns:c16="http://schemas.microsoft.com/office/drawing/2014/chart" uri="{C3380CC4-5D6E-409C-BE32-E72D297353CC}">
              <c16:uniqueId val="{00000001-7DB1-574E-BAA7-392C583692D6}"/>
            </c:ext>
          </c:extLst>
        </c:ser>
        <c:dLbls>
          <c:showLegendKey val="0"/>
          <c:showVal val="0"/>
          <c:showCatName val="0"/>
          <c:showSerName val="0"/>
          <c:showPercent val="0"/>
          <c:showBubbleSize val="0"/>
        </c:dLbls>
        <c:smooth val="0"/>
        <c:axId val="638475711"/>
        <c:axId val="545628031"/>
      </c:lineChart>
      <c:catAx>
        <c:axId val="638475711"/>
        <c:scaling>
          <c:orientation val="minMax"/>
        </c:scaling>
        <c:delete val="0"/>
        <c:axPos val="b"/>
        <c:numFmt formatCode="#,##0.00" sourceLinked="0"/>
        <c:majorTickMark val="none"/>
        <c:minorTickMark val="none"/>
        <c:tickLblPos val="nextTo"/>
        <c:spPr>
          <a:noFill/>
          <a:ln w="12700" cap="flat" cmpd="sng" algn="ctr">
            <a:solidFill>
              <a:schemeClr val="bg1"/>
            </a:solidFill>
            <a:round/>
          </a:ln>
          <a:effectLst/>
        </c:spPr>
        <c:txPr>
          <a:bodyPr rot="-60000000" spcFirstLastPara="1" vertOverflow="ellipsis" vert="horz" wrap="square" anchor="ctr" anchorCtr="1"/>
          <a:lstStyle/>
          <a:p>
            <a:pPr>
              <a:defRPr sz="1197" b="1" i="0" u="none" strike="noStrike" kern="1200" baseline="0">
                <a:solidFill>
                  <a:schemeClr val="bg1"/>
                </a:solidFill>
                <a:latin typeface="AvenirNext LT Com Regular" panose="020B0503020202020204" pitchFamily="34" charset="0"/>
                <a:ea typeface="+mn-ea"/>
                <a:cs typeface="+mn-cs"/>
              </a:defRPr>
            </a:pPr>
            <a:endParaRPr lang="en-US"/>
          </a:p>
        </c:txPr>
        <c:crossAx val="545628031"/>
        <c:crosses val="autoZero"/>
        <c:auto val="1"/>
        <c:lblAlgn val="ctr"/>
        <c:lblOffset val="100"/>
        <c:noMultiLvlLbl val="0"/>
      </c:catAx>
      <c:valAx>
        <c:axId val="545628031"/>
        <c:scaling>
          <c:orientation val="minMax"/>
        </c:scaling>
        <c:delete val="0"/>
        <c:axPos val="l"/>
        <c:majorGridlines>
          <c:spPr>
            <a:ln w="9525" cap="flat" cmpd="sng" algn="ctr">
              <a:solidFill>
                <a:schemeClr val="bg1">
                  <a:alpha val="19815"/>
                </a:schemeClr>
              </a:solidFill>
              <a:round/>
            </a:ln>
            <a:effectLst/>
          </c:spPr>
        </c:majorGridlines>
        <c:numFmt formatCode="[=1000000]&quot;$&quot;#,##0;#,##0" sourceLinked="0"/>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bg1"/>
                </a:solidFill>
                <a:latin typeface="AvenirNext LT Com Regular" panose="020B0503020202020204" pitchFamily="34" charset="0"/>
                <a:ea typeface="+mn-ea"/>
                <a:cs typeface="+mn-cs"/>
              </a:defRPr>
            </a:pPr>
            <a:endParaRPr lang="en-US"/>
          </a:p>
        </c:txPr>
        <c:crossAx val="63847571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881441089172444E-2"/>
          <c:y val="3.6228972623511539E-2"/>
          <c:w val="0.83189215314166498"/>
          <c:h val="0.8789909533114314"/>
        </c:manualLayout>
      </c:layout>
      <c:lineChart>
        <c:grouping val="standard"/>
        <c:varyColors val="0"/>
        <c:ser>
          <c:idx val="0"/>
          <c:order val="0"/>
          <c:tx>
            <c:strRef>
              <c:f>Sheet1!$B$1</c:f>
              <c:strCache>
                <c:ptCount val="1"/>
                <c:pt idx="0">
                  <c:v>Passive</c:v>
                </c:pt>
              </c:strCache>
            </c:strRef>
          </c:tx>
          <c:spPr>
            <a:ln w="34925" cap="rnd">
              <a:solidFill>
                <a:srgbClr val="2A8BE9"/>
              </a:solidFill>
              <a:round/>
            </a:ln>
            <a:effectLst/>
          </c:spPr>
          <c:marker>
            <c:symbol val="none"/>
          </c:marker>
          <c:cat>
            <c:numRef>
              <c:f>Sheet1!$A$2:$A$80</c:f>
              <c:numCache>
                <c:formatCode>m/d/yy</c:formatCode>
                <c:ptCount val="79"/>
                <c:pt idx="0">
                  <c:v>39082</c:v>
                </c:pt>
                <c:pt idx="1">
                  <c:v>39172</c:v>
                </c:pt>
                <c:pt idx="2">
                  <c:v>39263</c:v>
                </c:pt>
                <c:pt idx="3">
                  <c:v>39355</c:v>
                </c:pt>
                <c:pt idx="4">
                  <c:v>39447</c:v>
                </c:pt>
                <c:pt idx="5">
                  <c:v>39538</c:v>
                </c:pt>
                <c:pt idx="6">
                  <c:v>39629</c:v>
                </c:pt>
                <c:pt idx="7">
                  <c:v>39721</c:v>
                </c:pt>
                <c:pt idx="8">
                  <c:v>39813</c:v>
                </c:pt>
                <c:pt idx="9">
                  <c:v>39903</c:v>
                </c:pt>
                <c:pt idx="10">
                  <c:v>39994</c:v>
                </c:pt>
                <c:pt idx="11">
                  <c:v>40086</c:v>
                </c:pt>
                <c:pt idx="12">
                  <c:v>40178</c:v>
                </c:pt>
                <c:pt idx="13">
                  <c:v>40268</c:v>
                </c:pt>
                <c:pt idx="14">
                  <c:v>40359</c:v>
                </c:pt>
                <c:pt idx="15">
                  <c:v>40451</c:v>
                </c:pt>
                <c:pt idx="16">
                  <c:v>40543</c:v>
                </c:pt>
                <c:pt idx="17">
                  <c:v>40633</c:v>
                </c:pt>
                <c:pt idx="18">
                  <c:v>40724</c:v>
                </c:pt>
                <c:pt idx="19">
                  <c:v>40816</c:v>
                </c:pt>
                <c:pt idx="20">
                  <c:v>40908</c:v>
                </c:pt>
                <c:pt idx="21">
                  <c:v>40999</c:v>
                </c:pt>
                <c:pt idx="22">
                  <c:v>41090</c:v>
                </c:pt>
                <c:pt idx="23">
                  <c:v>41182</c:v>
                </c:pt>
                <c:pt idx="24">
                  <c:v>41274</c:v>
                </c:pt>
                <c:pt idx="25">
                  <c:v>41364</c:v>
                </c:pt>
                <c:pt idx="26">
                  <c:v>41455</c:v>
                </c:pt>
                <c:pt idx="27">
                  <c:v>41547</c:v>
                </c:pt>
                <c:pt idx="28">
                  <c:v>41639</c:v>
                </c:pt>
                <c:pt idx="29">
                  <c:v>41729</c:v>
                </c:pt>
                <c:pt idx="30">
                  <c:v>41820</c:v>
                </c:pt>
                <c:pt idx="31">
                  <c:v>41912</c:v>
                </c:pt>
                <c:pt idx="32">
                  <c:v>42004</c:v>
                </c:pt>
                <c:pt idx="33">
                  <c:v>42094</c:v>
                </c:pt>
                <c:pt idx="34">
                  <c:v>42185</c:v>
                </c:pt>
                <c:pt idx="35">
                  <c:v>42277</c:v>
                </c:pt>
                <c:pt idx="36">
                  <c:v>42369</c:v>
                </c:pt>
                <c:pt idx="37">
                  <c:v>42460</c:v>
                </c:pt>
                <c:pt idx="38">
                  <c:v>42551</c:v>
                </c:pt>
                <c:pt idx="39">
                  <c:v>42643</c:v>
                </c:pt>
                <c:pt idx="40">
                  <c:v>42735</c:v>
                </c:pt>
                <c:pt idx="41">
                  <c:v>42825</c:v>
                </c:pt>
                <c:pt idx="42">
                  <c:v>42916</c:v>
                </c:pt>
                <c:pt idx="43">
                  <c:v>43008</c:v>
                </c:pt>
                <c:pt idx="44">
                  <c:v>43100</c:v>
                </c:pt>
                <c:pt idx="45">
                  <c:v>43190</c:v>
                </c:pt>
                <c:pt idx="46">
                  <c:v>43281</c:v>
                </c:pt>
                <c:pt idx="47">
                  <c:v>43373</c:v>
                </c:pt>
                <c:pt idx="48">
                  <c:v>43465</c:v>
                </c:pt>
                <c:pt idx="49">
                  <c:v>43555</c:v>
                </c:pt>
                <c:pt idx="50">
                  <c:v>43646</c:v>
                </c:pt>
                <c:pt idx="51">
                  <c:v>43738</c:v>
                </c:pt>
                <c:pt idx="52">
                  <c:v>43830</c:v>
                </c:pt>
                <c:pt idx="53">
                  <c:v>43921</c:v>
                </c:pt>
                <c:pt idx="54">
                  <c:v>44012</c:v>
                </c:pt>
                <c:pt idx="55">
                  <c:v>44104</c:v>
                </c:pt>
                <c:pt idx="56">
                  <c:v>44196</c:v>
                </c:pt>
                <c:pt idx="57">
                  <c:v>44286</c:v>
                </c:pt>
                <c:pt idx="58">
                  <c:v>44377</c:v>
                </c:pt>
                <c:pt idx="59">
                  <c:v>44469</c:v>
                </c:pt>
                <c:pt idx="60">
                  <c:v>44561</c:v>
                </c:pt>
                <c:pt idx="61">
                  <c:v>44651</c:v>
                </c:pt>
                <c:pt idx="62">
                  <c:v>44742</c:v>
                </c:pt>
                <c:pt idx="63">
                  <c:v>44834</c:v>
                </c:pt>
                <c:pt idx="64">
                  <c:v>44926</c:v>
                </c:pt>
                <c:pt idx="65">
                  <c:v>45016</c:v>
                </c:pt>
                <c:pt idx="66">
                  <c:v>45107</c:v>
                </c:pt>
                <c:pt idx="67">
                  <c:v>45199</c:v>
                </c:pt>
                <c:pt idx="68">
                  <c:v>45291</c:v>
                </c:pt>
                <c:pt idx="69">
                  <c:v>45382</c:v>
                </c:pt>
                <c:pt idx="70">
                  <c:v>45473</c:v>
                </c:pt>
                <c:pt idx="71">
                  <c:v>45565</c:v>
                </c:pt>
                <c:pt idx="72">
                  <c:v>45657</c:v>
                </c:pt>
                <c:pt idx="73">
                  <c:v>45747</c:v>
                </c:pt>
                <c:pt idx="74">
                  <c:v>45838</c:v>
                </c:pt>
                <c:pt idx="75">
                  <c:v>45930</c:v>
                </c:pt>
                <c:pt idx="76">
                  <c:v>46022</c:v>
                </c:pt>
                <c:pt idx="77">
                  <c:v>46112</c:v>
                </c:pt>
                <c:pt idx="78">
                  <c:v>46203</c:v>
                </c:pt>
              </c:numCache>
            </c:numRef>
          </c:cat>
          <c:val>
            <c:numRef>
              <c:f>Sheet1!$B$2:$B$80</c:f>
              <c:numCache>
                <c:formatCode>General</c:formatCode>
                <c:ptCount val="79"/>
                <c:pt idx="0">
                  <c:v>0.20725584690740248</c:v>
                </c:pt>
                <c:pt idx="1">
                  <c:v>0.20874173427241757</c:v>
                </c:pt>
                <c:pt idx="2">
                  <c:v>0.20933390569307564</c:v>
                </c:pt>
                <c:pt idx="3">
                  <c:v>0.21743065427883221</c:v>
                </c:pt>
                <c:pt idx="4">
                  <c:v>0.22525766461697957</c:v>
                </c:pt>
                <c:pt idx="5">
                  <c:v>0.22841767456473427</c:v>
                </c:pt>
                <c:pt idx="6">
                  <c:v>0.22565527732691637</c:v>
                </c:pt>
                <c:pt idx="7">
                  <c:v>0.24672067508320669</c:v>
                </c:pt>
                <c:pt idx="8">
                  <c:v>0.26961400062412477</c:v>
                </c:pt>
                <c:pt idx="9">
                  <c:v>0.2591902413646055</c:v>
                </c:pt>
                <c:pt idx="10">
                  <c:v>0.25876396597076406</c:v>
                </c:pt>
                <c:pt idx="11">
                  <c:v>0.26230830875481531</c:v>
                </c:pt>
                <c:pt idx="12">
                  <c:v>0.26762332560824798</c:v>
                </c:pt>
                <c:pt idx="13">
                  <c:v>0.26918159503193034</c:v>
                </c:pt>
                <c:pt idx="14">
                  <c:v>0.27376470007445169</c:v>
                </c:pt>
                <c:pt idx="15">
                  <c:v>0.27859167410958047</c:v>
                </c:pt>
                <c:pt idx="16">
                  <c:v>0.28345195382403049</c:v>
                </c:pt>
                <c:pt idx="17">
                  <c:v>0.28548529518175819</c:v>
                </c:pt>
                <c:pt idx="18">
                  <c:v>0.28911353001667556</c:v>
                </c:pt>
                <c:pt idx="19">
                  <c:v>0.29795704194799488</c:v>
                </c:pt>
                <c:pt idx="20">
                  <c:v>0.30788173381288653</c:v>
                </c:pt>
                <c:pt idx="21">
                  <c:v>0.31277702348944486</c:v>
                </c:pt>
                <c:pt idx="22">
                  <c:v>0.31843252060740285</c:v>
                </c:pt>
                <c:pt idx="23">
                  <c:v>0.32609960784504005</c:v>
                </c:pt>
                <c:pt idx="24">
                  <c:v>0.33088944815676125</c:v>
                </c:pt>
                <c:pt idx="25">
                  <c:v>0.33742817332159775</c:v>
                </c:pt>
                <c:pt idx="26">
                  <c:v>0.34222950307697669</c:v>
                </c:pt>
                <c:pt idx="27">
                  <c:v>0.34364805706158735</c:v>
                </c:pt>
                <c:pt idx="28">
                  <c:v>0.35096473149130675</c:v>
                </c:pt>
                <c:pt idx="29">
                  <c:v>0.35251955682829605</c:v>
                </c:pt>
                <c:pt idx="30">
                  <c:v>0.3581406972320112</c:v>
                </c:pt>
                <c:pt idx="31">
                  <c:v>0.36527868913656492</c:v>
                </c:pt>
                <c:pt idx="32">
                  <c:v>0.37972356056445788</c:v>
                </c:pt>
                <c:pt idx="33">
                  <c:v>0.38240678657531568</c:v>
                </c:pt>
                <c:pt idx="34">
                  <c:v>0.38373185714499086</c:v>
                </c:pt>
                <c:pt idx="35">
                  <c:v>0.39007429291040296</c:v>
                </c:pt>
                <c:pt idx="36">
                  <c:v>0.40011991271223818</c:v>
                </c:pt>
                <c:pt idx="37">
                  <c:v>0.40969484540628454</c:v>
                </c:pt>
                <c:pt idx="38">
                  <c:v>0.41738546954400402</c:v>
                </c:pt>
                <c:pt idx="39">
                  <c:v>0.4268216934881347</c:v>
                </c:pt>
                <c:pt idx="40">
                  <c:v>0.44316973308845026</c:v>
                </c:pt>
                <c:pt idx="41">
                  <c:v>0.45212521130723671</c:v>
                </c:pt>
                <c:pt idx="42">
                  <c:v>0.45571113685837433</c:v>
                </c:pt>
                <c:pt idx="43">
                  <c:v>0.46037146585878003</c:v>
                </c:pt>
                <c:pt idx="44">
                  <c:v>0.47091640555169689</c:v>
                </c:pt>
                <c:pt idx="45">
                  <c:v>0.47201792980252627</c:v>
                </c:pt>
                <c:pt idx="46">
                  <c:v>0.47662944907404786</c:v>
                </c:pt>
                <c:pt idx="47">
                  <c:v>0.48322033955534921</c:v>
                </c:pt>
                <c:pt idx="48">
                  <c:v>0.49662851503259819</c:v>
                </c:pt>
                <c:pt idx="49">
                  <c:v>0.49952221733176527</c:v>
                </c:pt>
                <c:pt idx="50">
                  <c:v>0.50491773845503662</c:v>
                </c:pt>
                <c:pt idx="51">
                  <c:v>0.51294629921533641</c:v>
                </c:pt>
                <c:pt idx="52">
                  <c:v>0.51952911067994534</c:v>
                </c:pt>
                <c:pt idx="53">
                  <c:v>0.5263621668415509</c:v>
                </c:pt>
                <c:pt idx="54">
                  <c:v>0.52217781012800857</c:v>
                </c:pt>
                <c:pt idx="55">
                  <c:v>0.52378496117665163</c:v>
                </c:pt>
                <c:pt idx="56">
                  <c:v>0.52945162791758404</c:v>
                </c:pt>
                <c:pt idx="57">
                  <c:v>0.53673911581670164</c:v>
                </c:pt>
                <c:pt idx="58">
                  <c:v>0.54229982118918874</c:v>
                </c:pt>
                <c:pt idx="59">
                  <c:v>0.54716367956103373</c:v>
                </c:pt>
                <c:pt idx="60">
                  <c:v>0.56071431958036955</c:v>
                </c:pt>
                <c:pt idx="61">
                  <c:v>0.5715448018374284</c:v>
                </c:pt>
                <c:pt idx="62">
                  <c:v>0.57806635722139965</c:v>
                </c:pt>
                <c:pt idx="63">
                  <c:v>0.58199996454159164</c:v>
                </c:pt>
                <c:pt idx="64">
                  <c:v>0.58936566312905259</c:v>
                </c:pt>
                <c:pt idx="65">
                  <c:v>0.5921413013747866</c:v>
                </c:pt>
                <c:pt idx="66">
                  <c:v>0.59701669616588726</c:v>
                </c:pt>
                <c:pt idx="67">
                  <c:v>0.60095658212209624</c:v>
                </c:pt>
                <c:pt idx="68">
                  <c:v>0.60987362146241741</c:v>
                </c:pt>
                <c:pt idx="69">
                  <c:v>0.61263279378736657</c:v>
                </c:pt>
                <c:pt idx="70">
                  <c:v>0.61953862556512518</c:v>
                </c:pt>
                <c:pt idx="71">
                  <c:v>0.62610225096589434</c:v>
                </c:pt>
                <c:pt idx="72">
                  <c:v>0.63626328975361135</c:v>
                </c:pt>
                <c:pt idx="73">
                  <c:v>0.64129944204700118</c:v>
                </c:pt>
                <c:pt idx="74">
                  <c:v>0.64444440523802182</c:v>
                </c:pt>
                <c:pt idx="75">
                  <c:v>0.64574455307920375</c:v>
                </c:pt>
                <c:pt idx="76">
                  <c:v>0.65554166481014875</c:v>
                </c:pt>
                <c:pt idx="77">
                  <c:v>0.66087590069479341</c:v>
                </c:pt>
                <c:pt idx="78">
                  <c:v>0.66854766749506522</c:v>
                </c:pt>
              </c:numCache>
            </c:numRef>
          </c:val>
          <c:smooth val="0"/>
          <c:extLst>
            <c:ext xmlns:c16="http://schemas.microsoft.com/office/drawing/2014/chart" uri="{C3380CC4-5D6E-409C-BE32-E72D297353CC}">
              <c16:uniqueId val="{00000000-3559-6C43-A493-6FF2AB9FA050}"/>
            </c:ext>
          </c:extLst>
        </c:ser>
        <c:ser>
          <c:idx val="1"/>
          <c:order val="1"/>
          <c:tx>
            <c:strRef>
              <c:f>Sheet1!$C$1</c:f>
              <c:strCache>
                <c:ptCount val="1"/>
                <c:pt idx="0">
                  <c:v>Active</c:v>
                </c:pt>
              </c:strCache>
            </c:strRef>
          </c:tx>
          <c:spPr>
            <a:ln w="34925" cap="rnd">
              <a:solidFill>
                <a:srgbClr val="D0EAE9"/>
              </a:solidFill>
              <a:round/>
            </a:ln>
            <a:effectLst/>
          </c:spPr>
          <c:marker>
            <c:symbol val="none"/>
          </c:marker>
          <c:cat>
            <c:numRef>
              <c:f>Sheet1!$A$2:$A$80</c:f>
              <c:numCache>
                <c:formatCode>m/d/yy</c:formatCode>
                <c:ptCount val="79"/>
                <c:pt idx="0">
                  <c:v>39082</c:v>
                </c:pt>
                <c:pt idx="1">
                  <c:v>39172</c:v>
                </c:pt>
                <c:pt idx="2">
                  <c:v>39263</c:v>
                </c:pt>
                <c:pt idx="3">
                  <c:v>39355</c:v>
                </c:pt>
                <c:pt idx="4">
                  <c:v>39447</c:v>
                </c:pt>
                <c:pt idx="5">
                  <c:v>39538</c:v>
                </c:pt>
                <c:pt idx="6">
                  <c:v>39629</c:v>
                </c:pt>
                <c:pt idx="7">
                  <c:v>39721</c:v>
                </c:pt>
                <c:pt idx="8">
                  <c:v>39813</c:v>
                </c:pt>
                <c:pt idx="9">
                  <c:v>39903</c:v>
                </c:pt>
                <c:pt idx="10">
                  <c:v>39994</c:v>
                </c:pt>
                <c:pt idx="11">
                  <c:v>40086</c:v>
                </c:pt>
                <c:pt idx="12">
                  <c:v>40178</c:v>
                </c:pt>
                <c:pt idx="13">
                  <c:v>40268</c:v>
                </c:pt>
                <c:pt idx="14">
                  <c:v>40359</c:v>
                </c:pt>
                <c:pt idx="15">
                  <c:v>40451</c:v>
                </c:pt>
                <c:pt idx="16">
                  <c:v>40543</c:v>
                </c:pt>
                <c:pt idx="17">
                  <c:v>40633</c:v>
                </c:pt>
                <c:pt idx="18">
                  <c:v>40724</c:v>
                </c:pt>
                <c:pt idx="19">
                  <c:v>40816</c:v>
                </c:pt>
                <c:pt idx="20">
                  <c:v>40908</c:v>
                </c:pt>
                <c:pt idx="21">
                  <c:v>40999</c:v>
                </c:pt>
                <c:pt idx="22">
                  <c:v>41090</c:v>
                </c:pt>
                <c:pt idx="23">
                  <c:v>41182</c:v>
                </c:pt>
                <c:pt idx="24">
                  <c:v>41274</c:v>
                </c:pt>
                <c:pt idx="25">
                  <c:v>41364</c:v>
                </c:pt>
                <c:pt idx="26">
                  <c:v>41455</c:v>
                </c:pt>
                <c:pt idx="27">
                  <c:v>41547</c:v>
                </c:pt>
                <c:pt idx="28">
                  <c:v>41639</c:v>
                </c:pt>
                <c:pt idx="29">
                  <c:v>41729</c:v>
                </c:pt>
                <c:pt idx="30">
                  <c:v>41820</c:v>
                </c:pt>
                <c:pt idx="31">
                  <c:v>41912</c:v>
                </c:pt>
                <c:pt idx="32">
                  <c:v>42004</c:v>
                </c:pt>
                <c:pt idx="33">
                  <c:v>42094</c:v>
                </c:pt>
                <c:pt idx="34">
                  <c:v>42185</c:v>
                </c:pt>
                <c:pt idx="35">
                  <c:v>42277</c:v>
                </c:pt>
                <c:pt idx="36">
                  <c:v>42369</c:v>
                </c:pt>
                <c:pt idx="37">
                  <c:v>42460</c:v>
                </c:pt>
                <c:pt idx="38">
                  <c:v>42551</c:v>
                </c:pt>
                <c:pt idx="39">
                  <c:v>42643</c:v>
                </c:pt>
                <c:pt idx="40">
                  <c:v>42735</c:v>
                </c:pt>
                <c:pt idx="41">
                  <c:v>42825</c:v>
                </c:pt>
                <c:pt idx="42">
                  <c:v>42916</c:v>
                </c:pt>
                <c:pt idx="43">
                  <c:v>43008</c:v>
                </c:pt>
                <c:pt idx="44">
                  <c:v>43100</c:v>
                </c:pt>
                <c:pt idx="45">
                  <c:v>43190</c:v>
                </c:pt>
                <c:pt idx="46">
                  <c:v>43281</c:v>
                </c:pt>
                <c:pt idx="47">
                  <c:v>43373</c:v>
                </c:pt>
                <c:pt idx="48">
                  <c:v>43465</c:v>
                </c:pt>
                <c:pt idx="49">
                  <c:v>43555</c:v>
                </c:pt>
                <c:pt idx="50">
                  <c:v>43646</c:v>
                </c:pt>
                <c:pt idx="51">
                  <c:v>43738</c:v>
                </c:pt>
                <c:pt idx="52">
                  <c:v>43830</c:v>
                </c:pt>
                <c:pt idx="53">
                  <c:v>43921</c:v>
                </c:pt>
                <c:pt idx="54">
                  <c:v>44012</c:v>
                </c:pt>
                <c:pt idx="55">
                  <c:v>44104</c:v>
                </c:pt>
                <c:pt idx="56">
                  <c:v>44196</c:v>
                </c:pt>
                <c:pt idx="57">
                  <c:v>44286</c:v>
                </c:pt>
                <c:pt idx="58">
                  <c:v>44377</c:v>
                </c:pt>
                <c:pt idx="59">
                  <c:v>44469</c:v>
                </c:pt>
                <c:pt idx="60">
                  <c:v>44561</c:v>
                </c:pt>
                <c:pt idx="61">
                  <c:v>44651</c:v>
                </c:pt>
                <c:pt idx="62">
                  <c:v>44742</c:v>
                </c:pt>
                <c:pt idx="63">
                  <c:v>44834</c:v>
                </c:pt>
                <c:pt idx="64">
                  <c:v>44926</c:v>
                </c:pt>
                <c:pt idx="65">
                  <c:v>45016</c:v>
                </c:pt>
                <c:pt idx="66">
                  <c:v>45107</c:v>
                </c:pt>
                <c:pt idx="67">
                  <c:v>45199</c:v>
                </c:pt>
                <c:pt idx="68">
                  <c:v>45291</c:v>
                </c:pt>
                <c:pt idx="69">
                  <c:v>45382</c:v>
                </c:pt>
                <c:pt idx="70">
                  <c:v>45473</c:v>
                </c:pt>
                <c:pt idx="71">
                  <c:v>45565</c:v>
                </c:pt>
                <c:pt idx="72">
                  <c:v>45657</c:v>
                </c:pt>
                <c:pt idx="73">
                  <c:v>45747</c:v>
                </c:pt>
                <c:pt idx="74">
                  <c:v>45838</c:v>
                </c:pt>
                <c:pt idx="75">
                  <c:v>45930</c:v>
                </c:pt>
                <c:pt idx="76">
                  <c:v>46022</c:v>
                </c:pt>
                <c:pt idx="77">
                  <c:v>46112</c:v>
                </c:pt>
                <c:pt idx="78">
                  <c:v>46203</c:v>
                </c:pt>
              </c:numCache>
            </c:numRef>
          </c:cat>
          <c:val>
            <c:numRef>
              <c:f>Sheet1!$C$2:$C$80</c:f>
              <c:numCache>
                <c:formatCode>General</c:formatCode>
                <c:ptCount val="79"/>
                <c:pt idx="0">
                  <c:v>0.79274415309259749</c:v>
                </c:pt>
                <c:pt idx="1">
                  <c:v>0.7912582657275824</c:v>
                </c:pt>
                <c:pt idx="2">
                  <c:v>0.79066609430692436</c:v>
                </c:pt>
                <c:pt idx="3">
                  <c:v>0.78256934572116776</c:v>
                </c:pt>
                <c:pt idx="4">
                  <c:v>0.7747423353830204</c:v>
                </c:pt>
                <c:pt idx="5">
                  <c:v>0.77158232543526573</c:v>
                </c:pt>
                <c:pt idx="6">
                  <c:v>0.77434472267308363</c:v>
                </c:pt>
                <c:pt idx="7">
                  <c:v>0.75327932491679328</c:v>
                </c:pt>
                <c:pt idx="8">
                  <c:v>0.73038599937587523</c:v>
                </c:pt>
                <c:pt idx="9">
                  <c:v>0.74080975863539444</c:v>
                </c:pt>
                <c:pt idx="10">
                  <c:v>0.74123603402923588</c:v>
                </c:pt>
                <c:pt idx="11">
                  <c:v>0.73769169124518474</c:v>
                </c:pt>
                <c:pt idx="12">
                  <c:v>0.73237667439175202</c:v>
                </c:pt>
                <c:pt idx="13">
                  <c:v>0.7308184049680696</c:v>
                </c:pt>
                <c:pt idx="14">
                  <c:v>0.72623529992554825</c:v>
                </c:pt>
                <c:pt idx="15">
                  <c:v>0.72140832589041948</c:v>
                </c:pt>
                <c:pt idx="16">
                  <c:v>0.71654804617596946</c:v>
                </c:pt>
                <c:pt idx="17">
                  <c:v>0.71451470481824186</c:v>
                </c:pt>
                <c:pt idx="18">
                  <c:v>0.71088646998332439</c:v>
                </c:pt>
                <c:pt idx="19">
                  <c:v>0.70204295805200512</c:v>
                </c:pt>
                <c:pt idx="20">
                  <c:v>0.69211826618711347</c:v>
                </c:pt>
                <c:pt idx="21">
                  <c:v>0.68722297651055519</c:v>
                </c:pt>
                <c:pt idx="22">
                  <c:v>0.6815674793925971</c:v>
                </c:pt>
                <c:pt idx="23">
                  <c:v>0.67390039215496</c:v>
                </c:pt>
                <c:pt idx="24">
                  <c:v>0.66911055184323875</c:v>
                </c:pt>
                <c:pt idx="25">
                  <c:v>0.66257182667840231</c:v>
                </c:pt>
                <c:pt idx="26">
                  <c:v>0.65777049692302336</c:v>
                </c:pt>
                <c:pt idx="27">
                  <c:v>0.6563519429384127</c:v>
                </c:pt>
                <c:pt idx="28">
                  <c:v>0.6490352685086932</c:v>
                </c:pt>
                <c:pt idx="29">
                  <c:v>0.64748044317170395</c:v>
                </c:pt>
                <c:pt idx="30">
                  <c:v>0.64185930276798875</c:v>
                </c:pt>
                <c:pt idx="31">
                  <c:v>0.63472131086343508</c:v>
                </c:pt>
                <c:pt idx="32">
                  <c:v>0.62027643943554212</c:v>
                </c:pt>
                <c:pt idx="33">
                  <c:v>0.61759321342468432</c:v>
                </c:pt>
                <c:pt idx="34">
                  <c:v>0.61626814285500908</c:v>
                </c:pt>
                <c:pt idx="35">
                  <c:v>0.60992570708959704</c:v>
                </c:pt>
                <c:pt idx="36">
                  <c:v>0.59988008728776177</c:v>
                </c:pt>
                <c:pt idx="37">
                  <c:v>0.59030515459371546</c:v>
                </c:pt>
                <c:pt idx="38">
                  <c:v>0.58261453045599598</c:v>
                </c:pt>
                <c:pt idx="39">
                  <c:v>0.5731783065118653</c:v>
                </c:pt>
                <c:pt idx="40">
                  <c:v>0.55683026691154969</c:v>
                </c:pt>
                <c:pt idx="41">
                  <c:v>0.54787478869276329</c:v>
                </c:pt>
                <c:pt idx="42">
                  <c:v>0.54428886314162561</c:v>
                </c:pt>
                <c:pt idx="43">
                  <c:v>0.53962853414121992</c:v>
                </c:pt>
                <c:pt idx="44">
                  <c:v>0.52908359444830311</c:v>
                </c:pt>
                <c:pt idx="45">
                  <c:v>0.52798207019747367</c:v>
                </c:pt>
                <c:pt idx="46">
                  <c:v>0.52337055092595208</c:v>
                </c:pt>
                <c:pt idx="47">
                  <c:v>0.51677966044465073</c:v>
                </c:pt>
                <c:pt idx="48">
                  <c:v>0.50337148496740181</c:v>
                </c:pt>
                <c:pt idx="49">
                  <c:v>0.50047778266823473</c:v>
                </c:pt>
                <c:pt idx="50">
                  <c:v>0.49508226154496332</c:v>
                </c:pt>
                <c:pt idx="51">
                  <c:v>0.48705370078466359</c:v>
                </c:pt>
                <c:pt idx="52">
                  <c:v>0.48047088932005472</c:v>
                </c:pt>
                <c:pt idx="53">
                  <c:v>0.4736378331584491</c:v>
                </c:pt>
                <c:pt idx="54">
                  <c:v>0.47782218987199143</c:v>
                </c:pt>
                <c:pt idx="55">
                  <c:v>0.47621503882334837</c:v>
                </c:pt>
                <c:pt idx="56">
                  <c:v>0.47054837208241596</c:v>
                </c:pt>
                <c:pt idx="57">
                  <c:v>0.46326088418329836</c:v>
                </c:pt>
                <c:pt idx="58">
                  <c:v>0.45770017881081121</c:v>
                </c:pt>
                <c:pt idx="59">
                  <c:v>0.45283632043896632</c:v>
                </c:pt>
                <c:pt idx="60">
                  <c:v>0.4392856804196304</c:v>
                </c:pt>
                <c:pt idx="61">
                  <c:v>0.4284551981625716</c:v>
                </c:pt>
                <c:pt idx="62">
                  <c:v>0.42193364277860035</c:v>
                </c:pt>
                <c:pt idx="63">
                  <c:v>0.4180000354584083</c:v>
                </c:pt>
                <c:pt idx="64">
                  <c:v>0.41063433687094747</c:v>
                </c:pt>
                <c:pt idx="65">
                  <c:v>0.4078586986252134</c:v>
                </c:pt>
                <c:pt idx="66">
                  <c:v>0.40298330383411274</c:v>
                </c:pt>
                <c:pt idx="67">
                  <c:v>0.39904341787790376</c:v>
                </c:pt>
                <c:pt idx="68">
                  <c:v>0.39012637853758264</c:v>
                </c:pt>
                <c:pt idx="69">
                  <c:v>0.38736720621263349</c:v>
                </c:pt>
                <c:pt idx="70">
                  <c:v>0.38046137443487477</c:v>
                </c:pt>
                <c:pt idx="71">
                  <c:v>0.37389774903410566</c:v>
                </c:pt>
                <c:pt idx="72">
                  <c:v>0.36373671024638865</c:v>
                </c:pt>
                <c:pt idx="73">
                  <c:v>0.35870055795299882</c:v>
                </c:pt>
                <c:pt idx="74">
                  <c:v>0.35555559476197818</c:v>
                </c:pt>
                <c:pt idx="75">
                  <c:v>0.35425544692079625</c:v>
                </c:pt>
                <c:pt idx="76">
                  <c:v>0.34445833518985119</c:v>
                </c:pt>
                <c:pt idx="77">
                  <c:v>0.33912409930520654</c:v>
                </c:pt>
                <c:pt idx="78">
                  <c:v>0.33145233250493478</c:v>
                </c:pt>
              </c:numCache>
            </c:numRef>
          </c:val>
          <c:smooth val="0"/>
          <c:extLst>
            <c:ext xmlns:c16="http://schemas.microsoft.com/office/drawing/2014/chart" uri="{C3380CC4-5D6E-409C-BE32-E72D297353CC}">
              <c16:uniqueId val="{00000001-3559-6C43-A493-6FF2AB9FA050}"/>
            </c:ext>
          </c:extLst>
        </c:ser>
        <c:ser>
          <c:idx val="2"/>
          <c:order val="2"/>
          <c:tx>
            <c:strRef>
              <c:f>Sheet1!$D$1</c:f>
              <c:strCache>
                <c:ptCount val="1"/>
                <c:pt idx="0">
                  <c:v>Column2</c:v>
                </c:pt>
              </c:strCache>
            </c:strRef>
          </c:tx>
          <c:spPr>
            <a:ln w="28575" cap="rnd">
              <a:solidFill>
                <a:schemeClr val="accent3"/>
              </a:solidFill>
              <a:round/>
            </a:ln>
            <a:effectLst/>
          </c:spPr>
          <c:marker>
            <c:symbol val="none"/>
          </c:marker>
          <c:cat>
            <c:numRef>
              <c:f>Sheet1!$A$2:$A$80</c:f>
              <c:numCache>
                <c:formatCode>m/d/yy</c:formatCode>
                <c:ptCount val="79"/>
                <c:pt idx="0">
                  <c:v>39082</c:v>
                </c:pt>
                <c:pt idx="1">
                  <c:v>39172</c:v>
                </c:pt>
                <c:pt idx="2">
                  <c:v>39263</c:v>
                </c:pt>
                <c:pt idx="3">
                  <c:v>39355</c:v>
                </c:pt>
                <c:pt idx="4">
                  <c:v>39447</c:v>
                </c:pt>
                <c:pt idx="5">
                  <c:v>39538</c:v>
                </c:pt>
                <c:pt idx="6">
                  <c:v>39629</c:v>
                </c:pt>
                <c:pt idx="7">
                  <c:v>39721</c:v>
                </c:pt>
                <c:pt idx="8">
                  <c:v>39813</c:v>
                </c:pt>
                <c:pt idx="9">
                  <c:v>39903</c:v>
                </c:pt>
                <c:pt idx="10">
                  <c:v>39994</c:v>
                </c:pt>
                <c:pt idx="11">
                  <c:v>40086</c:v>
                </c:pt>
                <c:pt idx="12">
                  <c:v>40178</c:v>
                </c:pt>
                <c:pt idx="13">
                  <c:v>40268</c:v>
                </c:pt>
                <c:pt idx="14">
                  <c:v>40359</c:v>
                </c:pt>
                <c:pt idx="15">
                  <c:v>40451</c:v>
                </c:pt>
                <c:pt idx="16">
                  <c:v>40543</c:v>
                </c:pt>
                <c:pt idx="17">
                  <c:v>40633</c:v>
                </c:pt>
                <c:pt idx="18">
                  <c:v>40724</c:v>
                </c:pt>
                <c:pt idx="19">
                  <c:v>40816</c:v>
                </c:pt>
                <c:pt idx="20">
                  <c:v>40908</c:v>
                </c:pt>
                <c:pt idx="21">
                  <c:v>40999</c:v>
                </c:pt>
                <c:pt idx="22">
                  <c:v>41090</c:v>
                </c:pt>
                <c:pt idx="23">
                  <c:v>41182</c:v>
                </c:pt>
                <c:pt idx="24">
                  <c:v>41274</c:v>
                </c:pt>
                <c:pt idx="25">
                  <c:v>41364</c:v>
                </c:pt>
                <c:pt idx="26">
                  <c:v>41455</c:v>
                </c:pt>
                <c:pt idx="27">
                  <c:v>41547</c:v>
                </c:pt>
                <c:pt idx="28">
                  <c:v>41639</c:v>
                </c:pt>
                <c:pt idx="29">
                  <c:v>41729</c:v>
                </c:pt>
                <c:pt idx="30">
                  <c:v>41820</c:v>
                </c:pt>
                <c:pt idx="31">
                  <c:v>41912</c:v>
                </c:pt>
                <c:pt idx="32">
                  <c:v>42004</c:v>
                </c:pt>
                <c:pt idx="33">
                  <c:v>42094</c:v>
                </c:pt>
                <c:pt idx="34">
                  <c:v>42185</c:v>
                </c:pt>
                <c:pt idx="35">
                  <c:v>42277</c:v>
                </c:pt>
                <c:pt idx="36">
                  <c:v>42369</c:v>
                </c:pt>
                <c:pt idx="37">
                  <c:v>42460</c:v>
                </c:pt>
                <c:pt idx="38">
                  <c:v>42551</c:v>
                </c:pt>
                <c:pt idx="39">
                  <c:v>42643</c:v>
                </c:pt>
                <c:pt idx="40">
                  <c:v>42735</c:v>
                </c:pt>
                <c:pt idx="41">
                  <c:v>42825</c:v>
                </c:pt>
                <c:pt idx="42">
                  <c:v>42916</c:v>
                </c:pt>
                <c:pt idx="43">
                  <c:v>43008</c:v>
                </c:pt>
                <c:pt idx="44">
                  <c:v>43100</c:v>
                </c:pt>
                <c:pt idx="45">
                  <c:v>43190</c:v>
                </c:pt>
                <c:pt idx="46">
                  <c:v>43281</c:v>
                </c:pt>
                <c:pt idx="47">
                  <c:v>43373</c:v>
                </c:pt>
                <c:pt idx="48">
                  <c:v>43465</c:v>
                </c:pt>
                <c:pt idx="49">
                  <c:v>43555</c:v>
                </c:pt>
                <c:pt idx="50">
                  <c:v>43646</c:v>
                </c:pt>
                <c:pt idx="51">
                  <c:v>43738</c:v>
                </c:pt>
                <c:pt idx="52">
                  <c:v>43830</c:v>
                </c:pt>
                <c:pt idx="53">
                  <c:v>43921</c:v>
                </c:pt>
                <c:pt idx="54">
                  <c:v>44012</c:v>
                </c:pt>
                <c:pt idx="55">
                  <c:v>44104</c:v>
                </c:pt>
                <c:pt idx="56">
                  <c:v>44196</c:v>
                </c:pt>
                <c:pt idx="57">
                  <c:v>44286</c:v>
                </c:pt>
                <c:pt idx="58">
                  <c:v>44377</c:v>
                </c:pt>
                <c:pt idx="59">
                  <c:v>44469</c:v>
                </c:pt>
                <c:pt idx="60">
                  <c:v>44561</c:v>
                </c:pt>
                <c:pt idx="61">
                  <c:v>44651</c:v>
                </c:pt>
                <c:pt idx="62">
                  <c:v>44742</c:v>
                </c:pt>
                <c:pt idx="63">
                  <c:v>44834</c:v>
                </c:pt>
                <c:pt idx="64">
                  <c:v>44926</c:v>
                </c:pt>
                <c:pt idx="65">
                  <c:v>45016</c:v>
                </c:pt>
                <c:pt idx="66">
                  <c:v>45107</c:v>
                </c:pt>
                <c:pt idx="67">
                  <c:v>45199</c:v>
                </c:pt>
                <c:pt idx="68">
                  <c:v>45291</c:v>
                </c:pt>
                <c:pt idx="69">
                  <c:v>45382</c:v>
                </c:pt>
                <c:pt idx="70">
                  <c:v>45473</c:v>
                </c:pt>
                <c:pt idx="71">
                  <c:v>45565</c:v>
                </c:pt>
                <c:pt idx="72">
                  <c:v>45657</c:v>
                </c:pt>
                <c:pt idx="73">
                  <c:v>45747</c:v>
                </c:pt>
                <c:pt idx="74">
                  <c:v>45838</c:v>
                </c:pt>
                <c:pt idx="75">
                  <c:v>45930</c:v>
                </c:pt>
                <c:pt idx="76">
                  <c:v>46022</c:v>
                </c:pt>
                <c:pt idx="77">
                  <c:v>46112</c:v>
                </c:pt>
                <c:pt idx="78">
                  <c:v>46203</c:v>
                </c:pt>
              </c:numCache>
            </c:numRef>
          </c:cat>
          <c:val>
            <c:numRef>
              <c:f>Sheet1!$D$2:$D$80</c:f>
              <c:numCache>
                <c:formatCode>General</c:formatCode>
                <c:ptCount val="79"/>
              </c:numCache>
            </c:numRef>
          </c:val>
          <c:smooth val="0"/>
          <c:extLst>
            <c:ext xmlns:c16="http://schemas.microsoft.com/office/drawing/2014/chart" uri="{C3380CC4-5D6E-409C-BE32-E72D297353CC}">
              <c16:uniqueId val="{00000002-3559-6C43-A493-6FF2AB9FA050}"/>
            </c:ext>
          </c:extLst>
        </c:ser>
        <c:dLbls>
          <c:showLegendKey val="0"/>
          <c:showVal val="0"/>
          <c:showCatName val="0"/>
          <c:showSerName val="0"/>
          <c:showPercent val="0"/>
          <c:showBubbleSize val="0"/>
        </c:dLbls>
        <c:smooth val="0"/>
        <c:axId val="565950015"/>
        <c:axId val="577855807"/>
      </c:lineChart>
      <c:dateAx>
        <c:axId val="565950015"/>
        <c:scaling>
          <c:orientation val="minMax"/>
          <c:max val="46357"/>
        </c:scaling>
        <c:delete val="0"/>
        <c:axPos val="b"/>
        <c:numFmt formatCode="yyyy" sourceLinked="0"/>
        <c:majorTickMark val="none"/>
        <c:minorTickMark val="none"/>
        <c:tickLblPos val="nextTo"/>
        <c:spPr>
          <a:noFill/>
          <a:ln w="12700" cap="flat" cmpd="sng" algn="ctr">
            <a:solidFill>
              <a:schemeClr val="bg1"/>
            </a:solidFill>
            <a:round/>
          </a:ln>
          <a:effectLst/>
        </c:spPr>
        <c:txPr>
          <a:bodyPr rot="-60000000" spcFirstLastPara="1" vertOverflow="ellipsis" vert="horz" wrap="square" anchor="ctr" anchorCtr="1"/>
          <a:lstStyle/>
          <a:p>
            <a:pPr>
              <a:defRPr sz="1197" b="1" i="0" u="none" strike="noStrike" kern="1200" baseline="0">
                <a:solidFill>
                  <a:schemeClr val="bg1"/>
                </a:solidFill>
                <a:latin typeface="AvenirNext LT Com Regular" panose="020B0503020202020204" pitchFamily="34" charset="0"/>
                <a:ea typeface="+mn-ea"/>
                <a:cs typeface="+mn-cs"/>
              </a:defRPr>
            </a:pPr>
            <a:endParaRPr lang="en-US"/>
          </a:p>
        </c:txPr>
        <c:crossAx val="577855807"/>
        <c:crosses val="autoZero"/>
        <c:auto val="1"/>
        <c:lblOffset val="100"/>
        <c:baseTimeUnit val="months"/>
        <c:majorUnit val="5"/>
        <c:majorTimeUnit val="years"/>
      </c:dateAx>
      <c:valAx>
        <c:axId val="577855807"/>
        <c:scaling>
          <c:orientation val="minMax"/>
          <c:max val="0.8"/>
        </c:scaling>
        <c:delete val="0"/>
        <c:axPos val="l"/>
        <c:majorGridlines>
          <c:spPr>
            <a:ln w="9525" cap="flat" cmpd="sng" algn="ctr">
              <a:solidFill>
                <a:schemeClr val="bg1">
                  <a:alpha val="19613"/>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lgn="r">
              <a:defRPr sz="1197" b="1" i="0" u="none" strike="noStrike" kern="1200" baseline="0">
                <a:solidFill>
                  <a:schemeClr val="bg1"/>
                </a:solidFill>
                <a:latin typeface="AvenirNext LT Com Regular" panose="020B0503020202020204" pitchFamily="34" charset="0"/>
                <a:ea typeface="+mn-ea"/>
                <a:cs typeface="+mn-cs"/>
              </a:defRPr>
            </a:pPr>
            <a:endParaRPr lang="en-US"/>
          </a:p>
        </c:txPr>
        <c:crossAx val="56595001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srgbClr val="000000">
                    <a:lumMod val="65000"/>
                    <a:lumOff val="35000"/>
                  </a:srgbClr>
                </a:solidFill>
                <a:latin typeface="+mn-lt"/>
                <a:ea typeface="+mn-ea"/>
                <a:cs typeface="+mn-cs"/>
              </a:defRPr>
            </a:pPr>
            <a:r>
              <a:rPr lang="en-US" sz="1200" b="1" i="0">
                <a:solidFill>
                  <a:srgbClr val="0068AE"/>
                </a:solidFill>
                <a:effectLst/>
                <a:latin typeface="AvenirNext LT Com Regular" panose="020B0503020202020204" pitchFamily="34" charset="0"/>
              </a:rPr>
              <a:t>S&amp;P 500 cyclically adjusted price-to-earnings (CAPE) ratio</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srgbClr val="000000">
                  <a:lumMod val="65000"/>
                  <a:lumOff val="35000"/>
                </a:srgb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Column2</c:v>
                </c:pt>
              </c:strCache>
            </c:strRef>
          </c:tx>
          <c:spPr>
            <a:ln w="28575" cap="rnd">
              <a:solidFill>
                <a:srgbClr val="0068AE"/>
              </a:solidFill>
              <a:round/>
            </a:ln>
            <a:effectLst/>
          </c:spPr>
          <c:marker>
            <c:symbol val="none"/>
          </c:marker>
          <c:cat>
            <c:numRef>
              <c:f>Sheet1!$A$2:$A$680</c:f>
              <c:numCache>
                <c:formatCode>General</c:formatCode>
                <c:ptCount val="679"/>
                <c:pt idx="0">
                  <c:v>1970</c:v>
                </c:pt>
                <c:pt idx="210">
                  <c:v>1990</c:v>
                </c:pt>
                <c:pt idx="424">
                  <c:v>2010</c:v>
                </c:pt>
                <c:pt idx="632">
                  <c:v>2026</c:v>
                </c:pt>
              </c:numCache>
            </c:numRef>
          </c:cat>
          <c:val>
            <c:numRef>
              <c:f>Sheet1!$B$2:$B$680</c:f>
              <c:numCache>
                <c:formatCode>General</c:formatCode>
                <c:ptCount val="679"/>
                <c:pt idx="0">
                  <c:v>17.090541395140207</c:v>
                </c:pt>
                <c:pt idx="1">
                  <c:v>16.372586787159854</c:v>
                </c:pt>
                <c:pt idx="2">
                  <c:v>16.531690813943612</c:v>
                </c:pt>
                <c:pt idx="3">
                  <c:v>15.873067819354061</c:v>
                </c:pt>
                <c:pt idx="4">
                  <c:v>13.983836060789193</c:v>
                </c:pt>
                <c:pt idx="5">
                  <c:v>13.799691797725178</c:v>
                </c:pt>
                <c:pt idx="6">
                  <c:v>13.726499744359767</c:v>
                </c:pt>
                <c:pt idx="7">
                  <c:v>14.100456516815445</c:v>
                </c:pt>
                <c:pt idx="8">
                  <c:v>14.84266114524222</c:v>
                </c:pt>
                <c:pt idx="9">
                  <c:v>15.064185404089633</c:v>
                </c:pt>
                <c:pt idx="10">
                  <c:v>14.950761908791733</c:v>
                </c:pt>
                <c:pt idx="11">
                  <c:v>15.873840687205744</c:v>
                </c:pt>
                <c:pt idx="12">
                  <c:v>16.461793943491941</c:v>
                </c:pt>
                <c:pt idx="13">
                  <c:v>17.034534781502131</c:v>
                </c:pt>
                <c:pt idx="14">
                  <c:v>17.402902607188878</c:v>
                </c:pt>
                <c:pt idx="15">
                  <c:v>17.924110447959606</c:v>
                </c:pt>
                <c:pt idx="16">
                  <c:v>17.564153279699386</c:v>
                </c:pt>
                <c:pt idx="17">
                  <c:v>17.083166880070703</c:v>
                </c:pt>
                <c:pt idx="18">
                  <c:v>16.889414708693359</c:v>
                </c:pt>
                <c:pt idx="19">
                  <c:v>16.51944944305157</c:v>
                </c:pt>
                <c:pt idx="20">
                  <c:v>16.856792547836001</c:v>
                </c:pt>
                <c:pt idx="21">
                  <c:v>16.428862709159475</c:v>
                </c:pt>
                <c:pt idx="22">
                  <c:v>15.638712654326646</c:v>
                </c:pt>
                <c:pt idx="23">
                  <c:v>16.603557212925331</c:v>
                </c:pt>
                <c:pt idx="24">
                  <c:v>17.262996797035175</c:v>
                </c:pt>
                <c:pt idx="25">
                  <c:v>17.464147605486172</c:v>
                </c:pt>
                <c:pt idx="26">
                  <c:v>17.805643849614942</c:v>
                </c:pt>
                <c:pt idx="27">
                  <c:v>17.915161678498293</c:v>
                </c:pt>
                <c:pt idx="28">
                  <c:v>17.662646200372549</c:v>
                </c:pt>
                <c:pt idx="29">
                  <c:v>17.640857315740249</c:v>
                </c:pt>
                <c:pt idx="30">
                  <c:v>17.398690031138166</c:v>
                </c:pt>
                <c:pt idx="31">
                  <c:v>17.943404688029794</c:v>
                </c:pt>
                <c:pt idx="32">
                  <c:v>17.613854552912102</c:v>
                </c:pt>
                <c:pt idx="33">
                  <c:v>17.533183854158548</c:v>
                </c:pt>
                <c:pt idx="34">
                  <c:v>18.338894714968045</c:v>
                </c:pt>
                <c:pt idx="35">
                  <c:v>18.645719442073673</c:v>
                </c:pt>
                <c:pt idx="36">
                  <c:v>18.712530467302425</c:v>
                </c:pt>
                <c:pt idx="37">
                  <c:v>17.889889599193744</c:v>
                </c:pt>
                <c:pt idx="38">
                  <c:v>17.412142058290321</c:v>
                </c:pt>
                <c:pt idx="39">
                  <c:v>16.935740066050819</c:v>
                </c:pt>
                <c:pt idx="40">
                  <c:v>16.314338759668566</c:v>
                </c:pt>
                <c:pt idx="41">
                  <c:v>15.808323047681974</c:v>
                </c:pt>
                <c:pt idx="42">
                  <c:v>15.889518573988781</c:v>
                </c:pt>
                <c:pt idx="43">
                  <c:v>15.278501094706119</c:v>
                </c:pt>
                <c:pt idx="44">
                  <c:v>15.475308601805558</c:v>
                </c:pt>
                <c:pt idx="45">
                  <c:v>15.913516308933378</c:v>
                </c:pt>
                <c:pt idx="46">
                  <c:v>14.651845159710565</c:v>
                </c:pt>
                <c:pt idx="47">
                  <c:v>13.493329686205884</c:v>
                </c:pt>
                <c:pt idx="48">
                  <c:v>13.530721892513945</c:v>
                </c:pt>
                <c:pt idx="49">
                  <c:v>12.957321280205383</c:v>
                </c:pt>
                <c:pt idx="50">
                  <c:v>13.310364239140156</c:v>
                </c:pt>
                <c:pt idx="51">
                  <c:v>12.550411048540902</c:v>
                </c:pt>
                <c:pt idx="52">
                  <c:v>11.995436947329658</c:v>
                </c:pt>
                <c:pt idx="53">
                  <c:v>11.888498820078995</c:v>
                </c:pt>
                <c:pt idx="54">
                  <c:v>10.394141805327047</c:v>
                </c:pt>
                <c:pt idx="55">
                  <c:v>9.8241957231411945</c:v>
                </c:pt>
                <c:pt idx="56">
                  <c:v>8.6804213056463304</c:v>
                </c:pt>
                <c:pt idx="57">
                  <c:v>8.7449838338095809</c:v>
                </c:pt>
                <c:pt idx="58">
                  <c:v>8.9489845127556009</c:v>
                </c:pt>
                <c:pt idx="59">
                  <c:v>8.2890600559230787</c:v>
                </c:pt>
                <c:pt idx="60">
                  <c:v>8.9209955084042463</c:v>
                </c:pt>
                <c:pt idx="61">
                  <c:v>9.7622467161664641</c:v>
                </c:pt>
                <c:pt idx="62">
                  <c:v>10.163796767444031</c:v>
                </c:pt>
                <c:pt idx="63">
                  <c:v>10.233076136605913</c:v>
                </c:pt>
                <c:pt idx="64">
                  <c:v>10.818139119335804</c:v>
                </c:pt>
                <c:pt idx="65">
                  <c:v>11.011354609247661</c:v>
                </c:pt>
                <c:pt idx="66">
                  <c:v>10.902767048238573</c:v>
                </c:pt>
                <c:pt idx="67">
                  <c:v>10.089769593328015</c:v>
                </c:pt>
                <c:pt idx="68">
                  <c:v>9.918905356559419</c:v>
                </c:pt>
                <c:pt idx="69">
                  <c:v>10.327599777501112</c:v>
                </c:pt>
                <c:pt idx="70">
                  <c:v>10.435859457947895</c:v>
                </c:pt>
                <c:pt idx="71">
                  <c:v>10.250368416256837</c:v>
                </c:pt>
                <c:pt idx="72">
                  <c:v>11.185051362622147</c:v>
                </c:pt>
                <c:pt idx="73">
                  <c:v>11.58609299444969</c:v>
                </c:pt>
                <c:pt idx="74">
                  <c:v>11.631754403566511</c:v>
                </c:pt>
                <c:pt idx="75">
                  <c:v>11.689164132206368</c:v>
                </c:pt>
                <c:pt idx="76">
                  <c:v>11.532053585609425</c:v>
                </c:pt>
                <c:pt idx="77">
                  <c:v>11.543841631417104</c:v>
                </c:pt>
                <c:pt idx="78">
                  <c:v>11.757490488689911</c:v>
                </c:pt>
                <c:pt idx="79">
                  <c:v>11.597986002509248</c:v>
                </c:pt>
                <c:pt idx="80">
                  <c:v>11.805990949539789</c:v>
                </c:pt>
                <c:pt idx="81">
                  <c:v>11.345696136316693</c:v>
                </c:pt>
                <c:pt idx="82">
                  <c:v>11.248855860507959</c:v>
                </c:pt>
                <c:pt idx="83">
                  <c:v>11.597589726582934</c:v>
                </c:pt>
                <c:pt idx="84">
                  <c:v>11.437961346787548</c:v>
                </c:pt>
                <c:pt idx="85">
                  <c:v>11.014841854222771</c:v>
                </c:pt>
                <c:pt idx="86">
                  <c:v>10.895746511662736</c:v>
                </c:pt>
                <c:pt idx="87">
                  <c:v>10.636037409141357</c:v>
                </c:pt>
                <c:pt idx="88">
                  <c:v>10.548486693556994</c:v>
                </c:pt>
                <c:pt idx="89">
                  <c:v>10.530023959090755</c:v>
                </c:pt>
                <c:pt idx="90">
                  <c:v>10.5676924477754</c:v>
                </c:pt>
                <c:pt idx="91">
                  <c:v>10.268385666710991</c:v>
                </c:pt>
                <c:pt idx="92">
                  <c:v>10.067742820070697</c:v>
                </c:pt>
                <c:pt idx="93">
                  <c:v>9.7666662995565421</c:v>
                </c:pt>
                <c:pt idx="94">
                  <c:v>9.7662999836601934</c:v>
                </c:pt>
                <c:pt idx="95">
                  <c:v>9.6782665825359135</c:v>
                </c:pt>
                <c:pt idx="96">
                  <c:v>9.2414622609346839</c:v>
                </c:pt>
                <c:pt idx="97">
                  <c:v>9.0452635707047335</c:v>
                </c:pt>
                <c:pt idx="98">
                  <c:v>8.9504200776338898</c:v>
                </c:pt>
                <c:pt idx="99">
                  <c:v>9.2625887208668392</c:v>
                </c:pt>
                <c:pt idx="100">
                  <c:v>9.6349107285984434</c:v>
                </c:pt>
                <c:pt idx="101">
                  <c:v>9.5496789810417315</c:v>
                </c:pt>
                <c:pt idx="102">
                  <c:v>9.4255240477873539</c:v>
                </c:pt>
                <c:pt idx="103">
                  <c:v>10.023970854003744</c:v>
                </c:pt>
                <c:pt idx="104">
                  <c:v>9.9418874730044049</c:v>
                </c:pt>
                <c:pt idx="105">
                  <c:v>9.5336083582088271</c:v>
                </c:pt>
                <c:pt idx="106">
                  <c:v>8.9284189022931457</c:v>
                </c:pt>
                <c:pt idx="107">
                  <c:v>9.0119418191338276</c:v>
                </c:pt>
                <c:pt idx="108">
                  <c:v>9.2576369191399692</c:v>
                </c:pt>
                <c:pt idx="109">
                  <c:v>9.0037403710456303</c:v>
                </c:pt>
                <c:pt idx="110">
                  <c:v>9.0707850296607617</c:v>
                </c:pt>
                <c:pt idx="111">
                  <c:v>9.1330635662174124</c:v>
                </c:pt>
                <c:pt idx="112">
                  <c:v>8.7943832898149559</c:v>
                </c:pt>
                <c:pt idx="113">
                  <c:v>8.853937764693951</c:v>
                </c:pt>
                <c:pt idx="114">
                  <c:v>8.8274980455423631</c:v>
                </c:pt>
                <c:pt idx="115">
                  <c:v>9.1271657972150297</c:v>
                </c:pt>
                <c:pt idx="116">
                  <c:v>9.1127589907409572</c:v>
                </c:pt>
                <c:pt idx="117">
                  <c:v>8.6818433068993102</c:v>
                </c:pt>
                <c:pt idx="118">
                  <c:v>8.5187843029835584</c:v>
                </c:pt>
                <c:pt idx="119">
                  <c:v>8.7452044046692894</c:v>
                </c:pt>
                <c:pt idx="120">
                  <c:v>8.8509341807291086</c:v>
                </c:pt>
                <c:pt idx="121">
                  <c:v>9.054476092192516</c:v>
                </c:pt>
                <c:pt idx="122">
                  <c:v>8.0811509007854987</c:v>
                </c:pt>
                <c:pt idx="123">
                  <c:v>7.8440245047192185</c:v>
                </c:pt>
                <c:pt idx="124">
                  <c:v>8.1042258071764959</c:v>
                </c:pt>
                <c:pt idx="125">
                  <c:v>8.5120779623067389</c:v>
                </c:pt>
                <c:pt idx="126">
                  <c:v>8.8808655272958426</c:v>
                </c:pt>
                <c:pt idx="127">
                  <c:v>9.0710059816183808</c:v>
                </c:pt>
                <c:pt idx="128">
                  <c:v>9.1960401317432403</c:v>
                </c:pt>
                <c:pt idx="129">
                  <c:v>9.3578410467571107</c:v>
                </c:pt>
                <c:pt idx="130">
                  <c:v>9.6540436632333879</c:v>
                </c:pt>
                <c:pt idx="131">
                  <c:v>9.3899020849217401</c:v>
                </c:pt>
                <c:pt idx="132">
                  <c:v>9.2594045308779513</c:v>
                </c:pt>
                <c:pt idx="133">
                  <c:v>8.8298993538313066</c:v>
                </c:pt>
                <c:pt idx="134">
                  <c:v>9.0810968838546238</c:v>
                </c:pt>
                <c:pt idx="135">
                  <c:v>9.085561230788743</c:v>
                </c:pt>
                <c:pt idx="136">
                  <c:v>8.8184834665480683</c:v>
                </c:pt>
                <c:pt idx="137">
                  <c:v>8.7653407443049289</c:v>
                </c:pt>
                <c:pt idx="138">
                  <c:v>8.4453194678755121</c:v>
                </c:pt>
                <c:pt idx="139">
                  <c:v>8.3998063165664387</c:v>
                </c:pt>
                <c:pt idx="140">
                  <c:v>7.5811630519231565</c:v>
                </c:pt>
                <c:pt idx="141">
                  <c:v>7.6491417133192101</c:v>
                </c:pt>
                <c:pt idx="142">
                  <c:v>7.8107525657161085</c:v>
                </c:pt>
                <c:pt idx="143">
                  <c:v>7.8325621371418963</c:v>
                </c:pt>
                <c:pt idx="144">
                  <c:v>7.3886599733759946</c:v>
                </c:pt>
                <c:pt idx="145">
                  <c:v>7.1818234505467329</c:v>
                </c:pt>
                <c:pt idx="146">
                  <c:v>6.9506737935360317</c:v>
                </c:pt>
                <c:pt idx="147">
                  <c:v>7.2590726254261444</c:v>
                </c:pt>
                <c:pt idx="148">
                  <c:v>7.1926124844646226</c:v>
                </c:pt>
                <c:pt idx="149">
                  <c:v>6.6921339881975879</c:v>
                </c:pt>
                <c:pt idx="150">
                  <c:v>6.6386531002087583</c:v>
                </c:pt>
                <c:pt idx="151">
                  <c:v>6.6434227521660887</c:v>
                </c:pt>
                <c:pt idx="152">
                  <c:v>7.3988382003233051</c:v>
                </c:pt>
                <c:pt idx="153">
                  <c:v>7.9998409945345861</c:v>
                </c:pt>
                <c:pt idx="154">
                  <c:v>8.3474769381554257</c:v>
                </c:pt>
                <c:pt idx="155">
                  <c:v>8.4677384014004744</c:v>
                </c:pt>
                <c:pt idx="156">
                  <c:v>8.7567832241347414</c:v>
                </c:pt>
                <c:pt idx="157">
                  <c:v>8.9104934366241171</c:v>
                </c:pt>
                <c:pt idx="158">
                  <c:v>9.2328297051905235</c:v>
                </c:pt>
                <c:pt idx="159">
                  <c:v>9.5315812841604082</c:v>
                </c:pt>
                <c:pt idx="160">
                  <c:v>9.8744565046683945</c:v>
                </c:pt>
                <c:pt idx="161">
                  <c:v>10.000117903130016</c:v>
                </c:pt>
                <c:pt idx="162">
                  <c:v>10.014475995571019</c:v>
                </c:pt>
                <c:pt idx="163">
                  <c:v>9.7280569356652045</c:v>
                </c:pt>
                <c:pt idx="164">
                  <c:v>9.984202458028772</c:v>
                </c:pt>
                <c:pt idx="165">
                  <c:v>10.00339179944962</c:v>
                </c:pt>
                <c:pt idx="166">
                  <c:v>9.8535816493642763</c:v>
                </c:pt>
                <c:pt idx="167">
                  <c:v>9.8150109036086643</c:v>
                </c:pt>
                <c:pt idx="168">
                  <c:v>9.8949318092025305</c:v>
                </c:pt>
                <c:pt idx="169">
                  <c:v>9.324529645727976</c:v>
                </c:pt>
                <c:pt idx="170">
                  <c:v>9.3267470665082381</c:v>
                </c:pt>
                <c:pt idx="171">
                  <c:v>9.3056434045948162</c:v>
                </c:pt>
                <c:pt idx="172">
                  <c:v>9.2318318168960403</c:v>
                </c:pt>
                <c:pt idx="173">
                  <c:v>9.0101855122910024</c:v>
                </c:pt>
                <c:pt idx="174">
                  <c:v>8.868302214043295</c:v>
                </c:pt>
                <c:pt idx="175">
                  <c:v>9.6230632573731629</c:v>
                </c:pt>
                <c:pt idx="176">
                  <c:v>9.6873413136280764</c:v>
                </c:pt>
                <c:pt idx="177">
                  <c:v>9.595070703048501</c:v>
                </c:pt>
                <c:pt idx="178">
                  <c:v>9.6919732217830834</c:v>
                </c:pt>
                <c:pt idx="179">
                  <c:v>9.5950548011334558</c:v>
                </c:pt>
                <c:pt idx="180">
                  <c:v>9.9970011777304482</c:v>
                </c:pt>
                <c:pt idx="181">
                  <c:v>10.494935172607075</c:v>
                </c:pt>
                <c:pt idx="182">
                  <c:v>10.373217214924729</c:v>
                </c:pt>
                <c:pt idx="183">
                  <c:v>10.397118719816817</c:v>
                </c:pt>
                <c:pt idx="184">
                  <c:v>10.608120467860095</c:v>
                </c:pt>
                <c:pt idx="185">
                  <c:v>10.810049845861212</c:v>
                </c:pt>
                <c:pt idx="186">
                  <c:v>10.99756395679338</c:v>
                </c:pt>
                <c:pt idx="187">
                  <c:v>10.73879980887728</c:v>
                </c:pt>
                <c:pt idx="188">
                  <c:v>10.471234661697546</c:v>
                </c:pt>
                <c:pt idx="189">
                  <c:v>10.552516982943747</c:v>
                </c:pt>
                <c:pt idx="190">
                  <c:v>11.16461112866747</c:v>
                </c:pt>
                <c:pt idx="191">
                  <c:v>11.690521474467598</c:v>
                </c:pt>
                <c:pt idx="192">
                  <c:v>11.715007584487983</c:v>
                </c:pt>
                <c:pt idx="193">
                  <c:v>12.388219099418123</c:v>
                </c:pt>
                <c:pt idx="194">
                  <c:v>13.189022981532712</c:v>
                </c:pt>
                <c:pt idx="195">
                  <c:v>13.552504172869478</c:v>
                </c:pt>
                <c:pt idx="196">
                  <c:v>13.560046199232335</c:v>
                </c:pt>
                <c:pt idx="197">
                  <c:v>13.888688626457116</c:v>
                </c:pt>
                <c:pt idx="198">
                  <c:v>13.619995534083808</c:v>
                </c:pt>
                <c:pt idx="199">
                  <c:v>13.887667550866055</c:v>
                </c:pt>
                <c:pt idx="200">
                  <c:v>13.467314312977129</c:v>
                </c:pt>
                <c:pt idx="201">
                  <c:v>13.425918860857358</c:v>
                </c:pt>
                <c:pt idx="202">
                  <c:v>13.872985596138601</c:v>
                </c:pt>
                <c:pt idx="203">
                  <c:v>14.085139814743307</c:v>
                </c:pt>
                <c:pt idx="204">
                  <c:v>14.922208103718944</c:v>
                </c:pt>
                <c:pt idx="205">
                  <c:v>15.822318142836449</c:v>
                </c:pt>
                <c:pt idx="206">
                  <c:v>16.433343976069921</c:v>
                </c:pt>
                <c:pt idx="207">
                  <c:v>16.196534453220877</c:v>
                </c:pt>
                <c:pt idx="208">
                  <c:v>16.160311952655736</c:v>
                </c:pt>
                <c:pt idx="209">
                  <c:v>16.825207307878717</c:v>
                </c:pt>
                <c:pt idx="210">
                  <c:v>17.306004390512221</c:v>
                </c:pt>
                <c:pt idx="211">
                  <c:v>18.32690724585634</c:v>
                </c:pt>
                <c:pt idx="212">
                  <c:v>17.675620449938222</c:v>
                </c:pt>
                <c:pt idx="213">
                  <c:v>15.530055563627313</c:v>
                </c:pt>
                <c:pt idx="214">
                  <c:v>13.590885143189082</c:v>
                </c:pt>
                <c:pt idx="215">
                  <c:v>13.389028514426963</c:v>
                </c:pt>
                <c:pt idx="216">
                  <c:v>13.898336683569136</c:v>
                </c:pt>
                <c:pt idx="217">
                  <c:v>14.298270962469523</c:v>
                </c:pt>
                <c:pt idx="218">
                  <c:v>14.66894681110346</c:v>
                </c:pt>
                <c:pt idx="219">
                  <c:v>14.433316420838944</c:v>
                </c:pt>
                <c:pt idx="220">
                  <c:v>14.031891348027772</c:v>
                </c:pt>
                <c:pt idx="221">
                  <c:v>14.766468647879615</c:v>
                </c:pt>
                <c:pt idx="222">
                  <c:v>14.6083157175221</c:v>
                </c:pt>
                <c:pt idx="223">
                  <c:v>14.244946310675649</c:v>
                </c:pt>
                <c:pt idx="224">
                  <c:v>14.369428776140161</c:v>
                </c:pt>
                <c:pt idx="225">
                  <c:v>14.811450153277725</c:v>
                </c:pt>
                <c:pt idx="226">
                  <c:v>14.445530680872888</c:v>
                </c:pt>
                <c:pt idx="227">
                  <c:v>14.702086748571999</c:v>
                </c:pt>
                <c:pt idx="228">
                  <c:v>15.088072442713285</c:v>
                </c:pt>
                <c:pt idx="229">
                  <c:v>15.467060462734752</c:v>
                </c:pt>
                <c:pt idx="230">
                  <c:v>15.298969108882359</c:v>
                </c:pt>
                <c:pt idx="231">
                  <c:v>15.686742656144583</c:v>
                </c:pt>
                <c:pt idx="232">
                  <c:v>16.186353538544552</c:v>
                </c:pt>
                <c:pt idx="233">
                  <c:v>16.641904235808585</c:v>
                </c:pt>
                <c:pt idx="234">
                  <c:v>17.013407650499129</c:v>
                </c:pt>
                <c:pt idx="235">
                  <c:v>17.734251436577321</c:v>
                </c:pt>
                <c:pt idx="236">
                  <c:v>17.714220678979075</c:v>
                </c:pt>
                <c:pt idx="237">
                  <c:v>17.640853852797946</c:v>
                </c:pt>
                <c:pt idx="238">
                  <c:v>17.242369266947424</c:v>
                </c:pt>
                <c:pt idx="239">
                  <c:v>17.650212904947324</c:v>
                </c:pt>
                <c:pt idx="240">
                  <c:v>17.048843606878265</c:v>
                </c:pt>
                <c:pt idx="241">
                  <c:v>16.508093516490284</c:v>
                </c:pt>
                <c:pt idx="242">
                  <c:v>16.833748233480943</c:v>
                </c:pt>
                <c:pt idx="243">
                  <c:v>16.813913898735759</c:v>
                </c:pt>
                <c:pt idx="244">
                  <c:v>17.392413588644999</c:v>
                </c:pt>
                <c:pt idx="245">
                  <c:v>17.817082821653003</c:v>
                </c:pt>
                <c:pt idx="246">
                  <c:v>17.747171587070238</c:v>
                </c:pt>
                <c:pt idx="247">
                  <c:v>16.168334756508973</c:v>
                </c:pt>
                <c:pt idx="248">
                  <c:v>15.301285443522621</c:v>
                </c:pt>
                <c:pt idx="249">
                  <c:v>14.818147965500795</c:v>
                </c:pt>
                <c:pt idx="250">
                  <c:v>15.187607599503179</c:v>
                </c:pt>
                <c:pt idx="251">
                  <c:v>15.846314974728761</c:v>
                </c:pt>
                <c:pt idx="252">
                  <c:v>15.60619011880236</c:v>
                </c:pt>
                <c:pt idx="253">
                  <c:v>17.354664745205106</c:v>
                </c:pt>
                <c:pt idx="254">
                  <c:v>17.818620083397381</c:v>
                </c:pt>
                <c:pt idx="255">
                  <c:v>18.155345895198021</c:v>
                </c:pt>
                <c:pt idx="256">
                  <c:v>18.035430911004056</c:v>
                </c:pt>
                <c:pt idx="257">
                  <c:v>18.015227044688331</c:v>
                </c:pt>
                <c:pt idx="258">
                  <c:v>18.103452345519749</c:v>
                </c:pt>
                <c:pt idx="259">
                  <c:v>18.512258455337719</c:v>
                </c:pt>
                <c:pt idx="260">
                  <c:v>18.357282591774325</c:v>
                </c:pt>
                <c:pt idx="261">
                  <c:v>18.349187992001983</c:v>
                </c:pt>
                <c:pt idx="262">
                  <c:v>18.288868169301338</c:v>
                </c:pt>
                <c:pt idx="263">
                  <c:v>18.441652313512723</c:v>
                </c:pt>
                <c:pt idx="264">
                  <c:v>19.77306821146264</c:v>
                </c:pt>
                <c:pt idx="265">
                  <c:v>19.582982970386738</c:v>
                </c:pt>
                <c:pt idx="266">
                  <c:v>19.283561861298551</c:v>
                </c:pt>
                <c:pt idx="267">
                  <c:v>19.301229507881043</c:v>
                </c:pt>
                <c:pt idx="268">
                  <c:v>19.662279795641687</c:v>
                </c:pt>
                <c:pt idx="269">
                  <c:v>19.315365967644599</c:v>
                </c:pt>
                <c:pt idx="270">
                  <c:v>19.620740694824409</c:v>
                </c:pt>
                <c:pt idx="271">
                  <c:v>19.722137498351525</c:v>
                </c:pt>
                <c:pt idx="272">
                  <c:v>19.70876642474531</c:v>
                </c:pt>
                <c:pt idx="273">
                  <c:v>19.370271076906977</c:v>
                </c:pt>
                <c:pt idx="274">
                  <c:v>19.833656038801237</c:v>
                </c:pt>
                <c:pt idx="275">
                  <c:v>20.448606721242971</c:v>
                </c:pt>
                <c:pt idx="276">
                  <c:v>20.323410802995717</c:v>
                </c:pt>
                <c:pt idx="277">
                  <c:v>20.54533679290045</c:v>
                </c:pt>
                <c:pt idx="278">
                  <c:v>20.855200148690919</c:v>
                </c:pt>
                <c:pt idx="279">
                  <c:v>20.457362016642193</c:v>
                </c:pt>
                <c:pt idx="280">
                  <c:v>20.51760563376487</c:v>
                </c:pt>
                <c:pt idx="281">
                  <c:v>20.608357012960205</c:v>
                </c:pt>
                <c:pt idx="282">
                  <c:v>20.564596413297146</c:v>
                </c:pt>
                <c:pt idx="283">
                  <c:v>20.81222754662739</c:v>
                </c:pt>
                <c:pt idx="284">
                  <c:v>20.993501005229135</c:v>
                </c:pt>
                <c:pt idx="285">
                  <c:v>21.109178247475128</c:v>
                </c:pt>
                <c:pt idx="286">
                  <c:v>21.03790118960638</c:v>
                </c:pt>
                <c:pt idx="287">
                  <c:v>21.164732079814652</c:v>
                </c:pt>
                <c:pt idx="288">
                  <c:v>21.411974913826548</c:v>
                </c:pt>
                <c:pt idx="289">
                  <c:v>21.263840187313033</c:v>
                </c:pt>
                <c:pt idx="290">
                  <c:v>20.833375889460417</c:v>
                </c:pt>
                <c:pt idx="291">
                  <c:v>20.055250085063857</c:v>
                </c:pt>
                <c:pt idx="292">
                  <c:v>20.196492421281455</c:v>
                </c:pt>
                <c:pt idx="293">
                  <c:v>20.290763690670325</c:v>
                </c:pt>
                <c:pt idx="294">
                  <c:v>20.067951816142156</c:v>
                </c:pt>
                <c:pt idx="295">
                  <c:v>20.535549404755642</c:v>
                </c:pt>
                <c:pt idx="296">
                  <c:v>20.576450100818878</c:v>
                </c:pt>
                <c:pt idx="297">
                  <c:v>20.395759282410264</c:v>
                </c:pt>
                <c:pt idx="298">
                  <c:v>20.209473020394054</c:v>
                </c:pt>
                <c:pt idx="299">
                  <c:v>19.911484108090331</c:v>
                </c:pt>
                <c:pt idx="300">
                  <c:v>20.219119422457304</c:v>
                </c:pt>
                <c:pt idx="301">
                  <c:v>20.802571764332683</c:v>
                </c:pt>
                <c:pt idx="302">
                  <c:v>21.152737302036989</c:v>
                </c:pt>
                <c:pt idx="303">
                  <c:v>21.642739261879655</c:v>
                </c:pt>
                <c:pt idx="304">
                  <c:v>22.195426698019958</c:v>
                </c:pt>
                <c:pt idx="305">
                  <c:v>22.718356759520617</c:v>
                </c:pt>
                <c:pt idx="306">
                  <c:v>23.37641269151213</c:v>
                </c:pt>
                <c:pt idx="307">
                  <c:v>23.284070256230539</c:v>
                </c:pt>
                <c:pt idx="308">
                  <c:v>23.946007075299871</c:v>
                </c:pt>
                <c:pt idx="309">
                  <c:v>23.926762764083275</c:v>
                </c:pt>
                <c:pt idx="310">
                  <c:v>24.347586881114822</c:v>
                </c:pt>
                <c:pt idx="311">
                  <c:v>25.027380664939113</c:v>
                </c:pt>
                <c:pt idx="312">
                  <c:v>24.762465194644033</c:v>
                </c:pt>
                <c:pt idx="313">
                  <c:v>25.976065550593397</c:v>
                </c:pt>
                <c:pt idx="314">
                  <c:v>25.629930395216114</c:v>
                </c:pt>
                <c:pt idx="315">
                  <c:v>25.424203848381534</c:v>
                </c:pt>
                <c:pt idx="316">
                  <c:v>25.814043827699027</c:v>
                </c:pt>
                <c:pt idx="317">
                  <c:v>25.966673558333849</c:v>
                </c:pt>
                <c:pt idx="318">
                  <c:v>24.8584113323484</c:v>
                </c:pt>
                <c:pt idx="319">
                  <c:v>25.412529121454959</c:v>
                </c:pt>
                <c:pt idx="320">
                  <c:v>25.680115512876771</c:v>
                </c:pt>
                <c:pt idx="321">
                  <c:v>26.483467720897213</c:v>
                </c:pt>
                <c:pt idx="322">
                  <c:v>27.585612049012802</c:v>
                </c:pt>
                <c:pt idx="323">
                  <c:v>27.723946163893967</c:v>
                </c:pt>
                <c:pt idx="324">
                  <c:v>28.332870129950379</c:v>
                </c:pt>
                <c:pt idx="325">
                  <c:v>29.265634883575963</c:v>
                </c:pt>
                <c:pt idx="326">
                  <c:v>28.802458591871666</c:v>
                </c:pt>
                <c:pt idx="327">
                  <c:v>27.58516033813655</c:v>
                </c:pt>
                <c:pt idx="328">
                  <c:v>29.928362224688787</c:v>
                </c:pt>
                <c:pt idx="329">
                  <c:v>31.256560616381275</c:v>
                </c:pt>
                <c:pt idx="330">
                  <c:v>32.766637689669935</c:v>
                </c:pt>
                <c:pt idx="331">
                  <c:v>32.586283486713178</c:v>
                </c:pt>
                <c:pt idx="332">
                  <c:v>32.666581341708628</c:v>
                </c:pt>
                <c:pt idx="333">
                  <c:v>32.901498179798118</c:v>
                </c:pt>
                <c:pt idx="334">
                  <c:v>32.336600532812682</c:v>
                </c:pt>
                <c:pt idx="335">
                  <c:v>33.030789042905432</c:v>
                </c:pt>
                <c:pt idx="336">
                  <c:v>32.859968415052236</c:v>
                </c:pt>
                <c:pt idx="337">
                  <c:v>34.709677782269985</c:v>
                </c:pt>
                <c:pt idx="338">
                  <c:v>36.29692773642509</c:v>
                </c:pt>
                <c:pt idx="339">
                  <c:v>37.276934043028767</c:v>
                </c:pt>
                <c:pt idx="340">
                  <c:v>36.95659851896901</c:v>
                </c:pt>
                <c:pt idx="341">
                  <c:v>36.802293460092024</c:v>
                </c:pt>
                <c:pt idx="342">
                  <c:v>38.259645085248557</c:v>
                </c:pt>
                <c:pt idx="343">
                  <c:v>35.423401024878331</c:v>
                </c:pt>
                <c:pt idx="344">
                  <c:v>33.532356980834891</c:v>
                </c:pt>
                <c:pt idx="345">
                  <c:v>33.773102879048132</c:v>
                </c:pt>
                <c:pt idx="346">
                  <c:v>37.36939188392094</c:v>
                </c:pt>
                <c:pt idx="347">
                  <c:v>38.820274780098153</c:v>
                </c:pt>
                <c:pt idx="348">
                  <c:v>40.576957677208114</c:v>
                </c:pt>
                <c:pt idx="349">
                  <c:v>40.400159229259941</c:v>
                </c:pt>
                <c:pt idx="350">
                  <c:v>41.356103632712987</c:v>
                </c:pt>
                <c:pt idx="351">
                  <c:v>42.704509516892145</c:v>
                </c:pt>
                <c:pt idx="352">
                  <c:v>42.55667670951803</c:v>
                </c:pt>
                <c:pt idx="353">
                  <c:v>42.18067591174691</c:v>
                </c:pt>
                <c:pt idx="354">
                  <c:v>43.828035992805404</c:v>
                </c:pt>
                <c:pt idx="355">
                  <c:v>41.930712159940441</c:v>
                </c:pt>
                <c:pt idx="356">
                  <c:v>41.32345133471501</c:v>
                </c:pt>
                <c:pt idx="357">
                  <c:v>40.552854399539868</c:v>
                </c:pt>
                <c:pt idx="358">
                  <c:v>43.208290714613902</c:v>
                </c:pt>
                <c:pt idx="359">
                  <c:v>44.197939761040551</c:v>
                </c:pt>
                <c:pt idx="360">
                  <c:v>43.772578146937988</c:v>
                </c:pt>
                <c:pt idx="361">
                  <c:v>42.185635887917314</c:v>
                </c:pt>
                <c:pt idx="362">
                  <c:v>43.22074843996586</c:v>
                </c:pt>
                <c:pt idx="363">
                  <c:v>43.528574288507727</c:v>
                </c:pt>
                <c:pt idx="364">
                  <c:v>41.966050503324297</c:v>
                </c:pt>
                <c:pt idx="365">
                  <c:v>42.781971567071452</c:v>
                </c:pt>
                <c:pt idx="366">
                  <c:v>42.758093618269584</c:v>
                </c:pt>
                <c:pt idx="367">
                  <c:v>42.86956549441949</c:v>
                </c:pt>
                <c:pt idx="368">
                  <c:v>41.89800792488473</c:v>
                </c:pt>
                <c:pt idx="369">
                  <c:v>39.369699044201361</c:v>
                </c:pt>
                <c:pt idx="370">
                  <c:v>38.782142456784776</c:v>
                </c:pt>
                <c:pt idx="371">
                  <c:v>37.274238004497199</c:v>
                </c:pt>
                <c:pt idx="372">
                  <c:v>36.978867997029823</c:v>
                </c:pt>
                <c:pt idx="373">
                  <c:v>35.83466265143128</c:v>
                </c:pt>
                <c:pt idx="374">
                  <c:v>32.325837236178749</c:v>
                </c:pt>
                <c:pt idx="375">
                  <c:v>32.173901168360693</c:v>
                </c:pt>
                <c:pt idx="376">
                  <c:v>34.074643217140036</c:v>
                </c:pt>
                <c:pt idx="377">
                  <c:v>33.068534411112779</c:v>
                </c:pt>
                <c:pt idx="378">
                  <c:v>32.163038687444363</c:v>
                </c:pt>
                <c:pt idx="379">
                  <c:v>31.404318760780146</c:v>
                </c:pt>
                <c:pt idx="380">
                  <c:v>27.667392586862501</c:v>
                </c:pt>
                <c:pt idx="381">
                  <c:v>28.5773731133601</c:v>
                </c:pt>
                <c:pt idx="382">
                  <c:v>30.005103811056824</c:v>
                </c:pt>
                <c:pt idx="383">
                  <c:v>30.499953255020465</c:v>
                </c:pt>
                <c:pt idx="384">
                  <c:v>30.277204433095999</c:v>
                </c:pt>
                <c:pt idx="385">
                  <c:v>29.085704152008432</c:v>
                </c:pt>
                <c:pt idx="386">
                  <c:v>30.292130640918685</c:v>
                </c:pt>
                <c:pt idx="387">
                  <c:v>29.005883253118693</c:v>
                </c:pt>
                <c:pt idx="388">
                  <c:v>28.128107508688338</c:v>
                </c:pt>
                <c:pt idx="389">
                  <c:v>26.387672541183356</c:v>
                </c:pt>
                <c:pt idx="390">
                  <c:v>23.463120467431441</c:v>
                </c:pt>
                <c:pt idx="391">
                  <c:v>23.58871352884238</c:v>
                </c:pt>
                <c:pt idx="392">
                  <c:v>22.365036801224338</c:v>
                </c:pt>
                <c:pt idx="393">
                  <c:v>21.956233863659083</c:v>
                </c:pt>
                <c:pt idx="394">
                  <c:v>23.348396502725137</c:v>
                </c:pt>
                <c:pt idx="395">
                  <c:v>23.101442537685635</c:v>
                </c:pt>
                <c:pt idx="396">
                  <c:v>22.898348576613223</c:v>
                </c:pt>
                <c:pt idx="397">
                  <c:v>21.214102123415294</c:v>
                </c:pt>
                <c:pt idx="398">
                  <c:v>21.309719026990997</c:v>
                </c:pt>
                <c:pt idx="399">
                  <c:v>22.427939577730911</c:v>
                </c:pt>
                <c:pt idx="400">
                  <c:v>23.591080453481485</c:v>
                </c:pt>
                <c:pt idx="401">
                  <c:v>24.832223259531062</c:v>
                </c:pt>
                <c:pt idx="402">
                  <c:v>24.867329101268787</c:v>
                </c:pt>
                <c:pt idx="403">
                  <c:v>24.642251409932168</c:v>
                </c:pt>
                <c:pt idx="404">
                  <c:v>25.243686752606258</c:v>
                </c:pt>
                <c:pt idx="405">
                  <c:v>25.682756070579689</c:v>
                </c:pt>
                <c:pt idx="406">
                  <c:v>25.946798218420124</c:v>
                </c:pt>
                <c:pt idx="407">
                  <c:v>26.635170511081537</c:v>
                </c:pt>
                <c:pt idx="408">
                  <c:v>27.658540355736577</c:v>
                </c:pt>
                <c:pt idx="409">
                  <c:v>27.650862036740218</c:v>
                </c:pt>
                <c:pt idx="410">
                  <c:v>26.886530384035858</c:v>
                </c:pt>
                <c:pt idx="411">
                  <c:v>26.900577508444886</c:v>
                </c:pt>
                <c:pt idx="412">
                  <c:v>25.902814292943756</c:v>
                </c:pt>
                <c:pt idx="413">
                  <c:v>26.401285366474905</c:v>
                </c:pt>
                <c:pt idx="414">
                  <c:v>25.695888646268557</c:v>
                </c:pt>
                <c:pt idx="415">
                  <c:v>25.174462226477775</c:v>
                </c:pt>
                <c:pt idx="416">
                  <c:v>25.668406776357696</c:v>
                </c:pt>
                <c:pt idx="417">
                  <c:v>25.411655665489327</c:v>
                </c:pt>
                <c:pt idx="418">
                  <c:v>26.465310814818039</c:v>
                </c:pt>
                <c:pt idx="419">
                  <c:v>27.144808694741226</c:v>
                </c:pt>
                <c:pt idx="420">
                  <c:v>26.587250697970372</c:v>
                </c:pt>
                <c:pt idx="421">
                  <c:v>26.744863128101183</c:v>
                </c:pt>
                <c:pt idx="422">
                  <c:v>26.339142131057933</c:v>
                </c:pt>
                <c:pt idx="423">
                  <c:v>25.40892256911447</c:v>
                </c:pt>
                <c:pt idx="424">
                  <c:v>25.650230187182974</c:v>
                </c:pt>
                <c:pt idx="425">
                  <c:v>26.068394871883996</c:v>
                </c:pt>
                <c:pt idx="426">
                  <c:v>26.287871091254754</c:v>
                </c:pt>
                <c:pt idx="427">
                  <c:v>26.104381410936156</c:v>
                </c:pt>
                <c:pt idx="428">
                  <c:v>25.730122990164482</c:v>
                </c:pt>
                <c:pt idx="429">
                  <c:v>24.876538723647968</c:v>
                </c:pt>
                <c:pt idx="430">
                  <c:v>25.931783309069029</c:v>
                </c:pt>
                <c:pt idx="431">
                  <c:v>26.443803114292415</c:v>
                </c:pt>
                <c:pt idx="432">
                  <c:v>26.468702626685729</c:v>
                </c:pt>
                <c:pt idx="433">
                  <c:v>26.249624763583302</c:v>
                </c:pt>
                <c:pt idx="434">
                  <c:v>26.327837778667693</c:v>
                </c:pt>
                <c:pt idx="435">
                  <c:v>26.147280943874531</c:v>
                </c:pt>
                <c:pt idx="436">
                  <c:v>25.650640708757354</c:v>
                </c:pt>
                <c:pt idx="437">
                  <c:v>24.749582241646387</c:v>
                </c:pt>
                <c:pt idx="438">
                  <c:v>24.696786766853318</c:v>
                </c:pt>
                <c:pt idx="439">
                  <c:v>25.051393562010976</c:v>
                </c:pt>
                <c:pt idx="440">
                  <c:v>25.644156440797403</c:v>
                </c:pt>
                <c:pt idx="441">
                  <c:v>26.538040282101736</c:v>
                </c:pt>
                <c:pt idx="442">
                  <c:v>26.928020270856504</c:v>
                </c:pt>
                <c:pt idx="443">
                  <c:v>27.282689787571702</c:v>
                </c:pt>
                <c:pt idx="444">
                  <c:v>27.20753665680715</c:v>
                </c:pt>
                <c:pt idx="445">
                  <c:v>27.31518141351663</c:v>
                </c:pt>
                <c:pt idx="446">
                  <c:v>26.227605554650918</c:v>
                </c:pt>
                <c:pt idx="447">
                  <c:v>26.976268314189099</c:v>
                </c:pt>
                <c:pt idx="448">
                  <c:v>27.548490451851279</c:v>
                </c:pt>
                <c:pt idx="449">
                  <c:v>27.418262740410622</c:v>
                </c:pt>
                <c:pt idx="450">
                  <c:v>27.410088167204339</c:v>
                </c:pt>
                <c:pt idx="451">
                  <c:v>26.148607189312333</c:v>
                </c:pt>
                <c:pt idx="452">
                  <c:v>26.725743047696927</c:v>
                </c:pt>
                <c:pt idx="453">
                  <c:v>27.320648130462033</c:v>
                </c:pt>
                <c:pt idx="454">
                  <c:v>25.729053579498387</c:v>
                </c:pt>
                <c:pt idx="455">
                  <c:v>25.95551010524024</c:v>
                </c:pt>
                <c:pt idx="456">
                  <c:v>24.022317760836831</c:v>
                </c:pt>
                <c:pt idx="457">
                  <c:v>23.495263401811787</c:v>
                </c:pt>
                <c:pt idx="458">
                  <c:v>22.606810842249342</c:v>
                </c:pt>
                <c:pt idx="459">
                  <c:v>23.356040643201609</c:v>
                </c:pt>
                <c:pt idx="460">
                  <c:v>23.696432116623178</c:v>
                </c:pt>
                <c:pt idx="461">
                  <c:v>22.416812802281939</c:v>
                </c:pt>
                <c:pt idx="462">
                  <c:v>20.907206462661584</c:v>
                </c:pt>
                <c:pt idx="463">
                  <c:v>21.401617360047933</c:v>
                </c:pt>
                <c:pt idx="464">
                  <c:v>20.362733946097517</c:v>
                </c:pt>
                <c:pt idx="465">
                  <c:v>16.387356548789832</c:v>
                </c:pt>
                <c:pt idx="466">
                  <c:v>15.259659405704582</c:v>
                </c:pt>
                <c:pt idx="467">
                  <c:v>15.376080747423771</c:v>
                </c:pt>
                <c:pt idx="468">
                  <c:v>15.174651936879668</c:v>
                </c:pt>
                <c:pt idx="469">
                  <c:v>14.122181801918897</c:v>
                </c:pt>
                <c:pt idx="470">
                  <c:v>13.323667656863931</c:v>
                </c:pt>
                <c:pt idx="471">
                  <c:v>14.981866453039247</c:v>
                </c:pt>
                <c:pt idx="472">
                  <c:v>15.996355755263153</c:v>
                </c:pt>
                <c:pt idx="473">
                  <c:v>16.384182816215343</c:v>
                </c:pt>
                <c:pt idx="474">
                  <c:v>16.694620816995613</c:v>
                </c:pt>
                <c:pt idx="475">
                  <c:v>18.094069801576076</c:v>
                </c:pt>
                <c:pt idx="476">
                  <c:v>18.831902264840075</c:v>
                </c:pt>
                <c:pt idx="477">
                  <c:v>19.358008443486838</c:v>
                </c:pt>
                <c:pt idx="478">
                  <c:v>19.812761079966048</c:v>
                </c:pt>
                <c:pt idx="479">
                  <c:v>20.322376500216539</c:v>
                </c:pt>
                <c:pt idx="480">
                  <c:v>20.527859801454419</c:v>
                </c:pt>
                <c:pt idx="481">
                  <c:v>19.920539306600446</c:v>
                </c:pt>
                <c:pt idx="482">
                  <c:v>21.004601209715361</c:v>
                </c:pt>
                <c:pt idx="483">
                  <c:v>21.804845599625157</c:v>
                </c:pt>
                <c:pt idx="484">
                  <c:v>20.480068638423408</c:v>
                </c:pt>
                <c:pt idx="485">
                  <c:v>19.742039853739456</c:v>
                </c:pt>
                <c:pt idx="486">
                  <c:v>19.668660470717708</c:v>
                </c:pt>
                <c:pt idx="487">
                  <c:v>19.770299174358573</c:v>
                </c:pt>
                <c:pt idx="488">
                  <c:v>20.381395233204035</c:v>
                </c:pt>
                <c:pt idx="489">
                  <c:v>21.240127651759416</c:v>
                </c:pt>
                <c:pt idx="490">
                  <c:v>21.700723827760612</c:v>
                </c:pt>
                <c:pt idx="491">
                  <c:v>22.39637977304421</c:v>
                </c:pt>
                <c:pt idx="492">
                  <c:v>22.97829943055498</c:v>
                </c:pt>
                <c:pt idx="493">
                  <c:v>23.489828703298524</c:v>
                </c:pt>
                <c:pt idx="494">
                  <c:v>22.899336430143642</c:v>
                </c:pt>
                <c:pt idx="495">
                  <c:v>23.143929447285945</c:v>
                </c:pt>
                <c:pt idx="496">
                  <c:v>23.059491506095338</c:v>
                </c:pt>
                <c:pt idx="497">
                  <c:v>22.100831286610994</c:v>
                </c:pt>
                <c:pt idx="498">
                  <c:v>22.610981701156625</c:v>
                </c:pt>
                <c:pt idx="499">
                  <c:v>20.049852721660493</c:v>
                </c:pt>
                <c:pt idx="500">
                  <c:v>19.698114568877713</c:v>
                </c:pt>
                <c:pt idx="501">
                  <c:v>20.155824786688751</c:v>
                </c:pt>
                <c:pt idx="502">
                  <c:v>20.345246797645821</c:v>
                </c:pt>
                <c:pt idx="503">
                  <c:v>20.52357549943169</c:v>
                </c:pt>
                <c:pt idx="504">
                  <c:v>21.213008091803449</c:v>
                </c:pt>
                <c:pt idx="505">
                  <c:v>21.797435963717525</c:v>
                </c:pt>
                <c:pt idx="506">
                  <c:v>22.053943972904701</c:v>
                </c:pt>
                <c:pt idx="507">
                  <c:v>21.779246906824881</c:v>
                </c:pt>
                <c:pt idx="508">
                  <c:v>20.941467419743471</c:v>
                </c:pt>
                <c:pt idx="509">
                  <c:v>20.547504086856076</c:v>
                </c:pt>
                <c:pt idx="510">
                  <c:v>20.999341293380557</c:v>
                </c:pt>
                <c:pt idx="511">
                  <c:v>21.410428453442929</c:v>
                </c:pt>
                <c:pt idx="512">
                  <c:v>21.783690301727674</c:v>
                </c:pt>
                <c:pt idx="513">
                  <c:v>21.57710965452878</c:v>
                </c:pt>
                <c:pt idx="514">
                  <c:v>20.898162059573693</c:v>
                </c:pt>
                <c:pt idx="515">
                  <c:v>21.238261139845605</c:v>
                </c:pt>
                <c:pt idx="516">
                  <c:v>21.900475413821795</c:v>
                </c:pt>
                <c:pt idx="517">
                  <c:v>22.052724336861932</c:v>
                </c:pt>
                <c:pt idx="518">
                  <c:v>22.41920711460256</c:v>
                </c:pt>
                <c:pt idx="519">
                  <c:v>22.595655396105574</c:v>
                </c:pt>
                <c:pt idx="520">
                  <c:v>23.411841781842394</c:v>
                </c:pt>
                <c:pt idx="521">
                  <c:v>22.925333173915313</c:v>
                </c:pt>
                <c:pt idx="522">
                  <c:v>23.492460177159625</c:v>
                </c:pt>
                <c:pt idx="523">
                  <c:v>23.356649094916083</c:v>
                </c:pt>
                <c:pt idx="524">
                  <c:v>23.442287167960593</c:v>
                </c:pt>
                <c:pt idx="525">
                  <c:v>23.834737887631423</c:v>
                </c:pt>
                <c:pt idx="526">
                  <c:v>24.642077092412041</c:v>
                </c:pt>
                <c:pt idx="527">
                  <c:v>24.861869296461922</c:v>
                </c:pt>
                <c:pt idx="528">
                  <c:v>24.859609093632699</c:v>
                </c:pt>
                <c:pt idx="529">
                  <c:v>24.590930877894117</c:v>
                </c:pt>
                <c:pt idx="530">
                  <c:v>24.956039153965371</c:v>
                </c:pt>
                <c:pt idx="531">
                  <c:v>24.786315396962618</c:v>
                </c:pt>
                <c:pt idx="532">
                  <c:v>24.943274109902564</c:v>
                </c:pt>
                <c:pt idx="533">
                  <c:v>25.558007623511273</c:v>
                </c:pt>
                <c:pt idx="534">
                  <c:v>25.817545976158716</c:v>
                </c:pt>
                <c:pt idx="535">
                  <c:v>25.617606421799376</c:v>
                </c:pt>
                <c:pt idx="536">
                  <c:v>25.918436892606181</c:v>
                </c:pt>
                <c:pt idx="537">
                  <c:v>25.162748283083236</c:v>
                </c:pt>
                <c:pt idx="538">
                  <c:v>26.606817147143403</c:v>
                </c:pt>
                <c:pt idx="539">
                  <c:v>26.794085482572537</c:v>
                </c:pt>
                <c:pt idx="540">
                  <c:v>26.492295420383108</c:v>
                </c:pt>
                <c:pt idx="541">
                  <c:v>26.995513699383228</c:v>
                </c:pt>
                <c:pt idx="542">
                  <c:v>26.728605452928466</c:v>
                </c:pt>
                <c:pt idx="543">
                  <c:v>26.791371680192309</c:v>
                </c:pt>
                <c:pt idx="544">
                  <c:v>26.806111379650812</c:v>
                </c:pt>
                <c:pt idx="545">
                  <c:v>26.495895292784834</c:v>
                </c:pt>
                <c:pt idx="546">
                  <c:v>26.381136336399681</c:v>
                </c:pt>
                <c:pt idx="547">
                  <c:v>25.693658417057687</c:v>
                </c:pt>
                <c:pt idx="548">
                  <c:v>24.49675217048642</c:v>
                </c:pt>
                <c:pt idx="549">
                  <c:v>25.491441046066736</c:v>
                </c:pt>
                <c:pt idx="550">
                  <c:v>26.225851890971917</c:v>
                </c:pt>
                <c:pt idx="551">
                  <c:v>25.965424037124166</c:v>
                </c:pt>
                <c:pt idx="552">
                  <c:v>24.206167203878465</c:v>
                </c:pt>
                <c:pt idx="553">
                  <c:v>24.002606777289753</c:v>
                </c:pt>
                <c:pt idx="554">
                  <c:v>25.372298620187898</c:v>
                </c:pt>
                <c:pt idx="555">
                  <c:v>25.922337543673869</c:v>
                </c:pt>
                <c:pt idx="556">
                  <c:v>25.69470992344996</c:v>
                </c:pt>
                <c:pt idx="557">
                  <c:v>25.840372927670497</c:v>
                </c:pt>
                <c:pt idx="558">
                  <c:v>26.694003256096288</c:v>
                </c:pt>
                <c:pt idx="559">
                  <c:v>26.948872433723857</c:v>
                </c:pt>
                <c:pt idx="560">
                  <c:v>26.727873346478528</c:v>
                </c:pt>
                <c:pt idx="561">
                  <c:v>26.525143085070585</c:v>
                </c:pt>
                <c:pt idx="562">
                  <c:v>26.850953531056255</c:v>
                </c:pt>
                <c:pt idx="563">
                  <c:v>27.865098223923518</c:v>
                </c:pt>
                <c:pt idx="564">
                  <c:v>28.063573742124454</c:v>
                </c:pt>
                <c:pt idx="565">
                  <c:v>28.65510652518412</c:v>
                </c:pt>
                <c:pt idx="566">
                  <c:v>29.086921742464636</c:v>
                </c:pt>
                <c:pt idx="567">
                  <c:v>28.904245956275147</c:v>
                </c:pt>
                <c:pt idx="568">
                  <c:v>29.313344980271427</c:v>
                </c:pt>
                <c:pt idx="569">
                  <c:v>29.748503240632747</c:v>
                </c:pt>
                <c:pt idx="570">
                  <c:v>30.002220744018555</c:v>
                </c:pt>
                <c:pt idx="571">
                  <c:v>29.914959397497476</c:v>
                </c:pt>
                <c:pt idx="572">
                  <c:v>30.168114410678893</c:v>
                </c:pt>
                <c:pt idx="573">
                  <c:v>30.920393290333823</c:v>
                </c:pt>
                <c:pt idx="574">
                  <c:v>31.298913333880268</c:v>
                </c:pt>
                <c:pt idx="575">
                  <c:v>32.086132007705984</c:v>
                </c:pt>
                <c:pt idx="576">
                  <c:v>33.30734382803066</c:v>
                </c:pt>
                <c:pt idx="577">
                  <c:v>32.035382339250283</c:v>
                </c:pt>
                <c:pt idx="578">
                  <c:v>31.808409057643114</c:v>
                </c:pt>
                <c:pt idx="579">
                  <c:v>30.970179293325227</c:v>
                </c:pt>
                <c:pt idx="580">
                  <c:v>31.243615074864607</c:v>
                </c:pt>
                <c:pt idx="581">
                  <c:v>31.630556496454599</c:v>
                </c:pt>
                <c:pt idx="582">
                  <c:v>31.886366962158984</c:v>
                </c:pt>
                <c:pt idx="583">
                  <c:v>32.390276880301116</c:v>
                </c:pt>
                <c:pt idx="584">
                  <c:v>32.622891120500192</c:v>
                </c:pt>
                <c:pt idx="585">
                  <c:v>31.0379610780065</c:v>
                </c:pt>
                <c:pt idx="586">
                  <c:v>30.195583406705246</c:v>
                </c:pt>
                <c:pt idx="587">
                  <c:v>28.291857012072871</c:v>
                </c:pt>
                <c:pt idx="588">
                  <c:v>28.38016446354758</c:v>
                </c:pt>
                <c:pt idx="589">
                  <c:v>29.541548965131209</c:v>
                </c:pt>
                <c:pt idx="590">
                  <c:v>29.57619601478482</c:v>
                </c:pt>
                <c:pt idx="591">
                  <c:v>30.133517171387513</c:v>
                </c:pt>
                <c:pt idx="592">
                  <c:v>29.242030936939855</c:v>
                </c:pt>
                <c:pt idx="593">
                  <c:v>29.283796275306265</c:v>
                </c:pt>
                <c:pt idx="594">
                  <c:v>29.986685335042527</c:v>
                </c:pt>
                <c:pt idx="595">
                  <c:v>28.705397371833076</c:v>
                </c:pt>
                <c:pt idx="596">
                  <c:v>29.229520233035274</c:v>
                </c:pt>
                <c:pt idx="597">
                  <c:v>28.841122881953403</c:v>
                </c:pt>
                <c:pt idx="598">
                  <c:v>29.836867659083431</c:v>
                </c:pt>
                <c:pt idx="599">
                  <c:v>30.331822322243294</c:v>
                </c:pt>
                <c:pt idx="600">
                  <c:v>30.985220300230704</c:v>
                </c:pt>
                <c:pt idx="601">
                  <c:v>30.729689264735754</c:v>
                </c:pt>
                <c:pt idx="602">
                  <c:v>24.81716862909942</c:v>
                </c:pt>
                <c:pt idx="603">
                  <c:v>25.927358825280169</c:v>
                </c:pt>
                <c:pt idx="604">
                  <c:v>27.32848099769846</c:v>
                </c:pt>
                <c:pt idx="605">
                  <c:v>28.838315955122845</c:v>
                </c:pt>
                <c:pt idx="606">
                  <c:v>29.599194927667003</c:v>
                </c:pt>
                <c:pt idx="607">
                  <c:v>31.158208965355232</c:v>
                </c:pt>
                <c:pt idx="608">
                  <c:v>30.839426043811258</c:v>
                </c:pt>
                <c:pt idx="609">
                  <c:v>31.283694032592855</c:v>
                </c:pt>
                <c:pt idx="610">
                  <c:v>32.473204096612569</c:v>
                </c:pt>
                <c:pt idx="611">
                  <c:v>33.765591418117104</c:v>
                </c:pt>
                <c:pt idx="612">
                  <c:v>34.512432294106915</c:v>
                </c:pt>
                <c:pt idx="613">
                  <c:v>35.10390717196983</c:v>
                </c:pt>
                <c:pt idx="614">
                  <c:v>35.042545112192087</c:v>
                </c:pt>
                <c:pt idx="615">
                  <c:v>36.719814109133019</c:v>
                </c:pt>
                <c:pt idx="616">
                  <c:v>36.552133989799074</c:v>
                </c:pt>
                <c:pt idx="617">
                  <c:v>36.696258013088368</c:v>
                </c:pt>
                <c:pt idx="618">
                  <c:v>37.443383184615399</c:v>
                </c:pt>
                <c:pt idx="619">
                  <c:v>37.973500614070488</c:v>
                </c:pt>
                <c:pt idx="620">
                  <c:v>37.620346686651203</c:v>
                </c:pt>
                <c:pt idx="621">
                  <c:v>37.253025000325309</c:v>
                </c:pt>
                <c:pt idx="622">
                  <c:v>38.582627497719223</c:v>
                </c:pt>
                <c:pt idx="623">
                  <c:v>38.304849873467454</c:v>
                </c:pt>
                <c:pt idx="624">
                  <c:v>36.936758070297472</c:v>
                </c:pt>
                <c:pt idx="625">
                  <c:v>35.287149225694876</c:v>
                </c:pt>
                <c:pt idx="626">
                  <c:v>34.270798693291745</c:v>
                </c:pt>
                <c:pt idx="627">
                  <c:v>33.88916475591386</c:v>
                </c:pt>
                <c:pt idx="628">
                  <c:v>30.67315507954515</c:v>
                </c:pt>
                <c:pt idx="629">
                  <c:v>29.047721395103846</c:v>
                </c:pt>
                <c:pt idx="630">
                  <c:v>29.004618317208941</c:v>
                </c:pt>
                <c:pt idx="631">
                  <c:v>30.698763365175296</c:v>
                </c:pt>
                <c:pt idx="632">
                  <c:v>28.229884655821969</c:v>
                </c:pt>
                <c:pt idx="633">
                  <c:v>27.080766925400699</c:v>
                </c:pt>
                <c:pt idx="634">
                  <c:v>28.378949016273314</c:v>
                </c:pt>
                <c:pt idx="635">
                  <c:v>28.31690128452729</c:v>
                </c:pt>
                <c:pt idx="636">
                  <c:v>28.334813423755691</c:v>
                </c:pt>
                <c:pt idx="637">
                  <c:v>28.91976294386664</c:v>
                </c:pt>
                <c:pt idx="638">
                  <c:v>27.938131253997891</c:v>
                </c:pt>
                <c:pt idx="639">
                  <c:v>28.764841267615363</c:v>
                </c:pt>
                <c:pt idx="640">
                  <c:v>28.76205134313123</c:v>
                </c:pt>
                <c:pt idx="641">
                  <c:v>29.940031645987492</c:v>
                </c:pt>
                <c:pt idx="642">
                  <c:v>30.891659813659928</c:v>
                </c:pt>
                <c:pt idx="643">
                  <c:v>30.304748245365207</c:v>
                </c:pt>
                <c:pt idx="644">
                  <c:v>29.799681861350244</c:v>
                </c:pt>
                <c:pt idx="645">
                  <c:v>28.769054954983979</c:v>
                </c:pt>
                <c:pt idx="646">
                  <c:v>30.013224817381495</c:v>
                </c:pt>
                <c:pt idx="647">
                  <c:v>31.452310923844578</c:v>
                </c:pt>
                <c:pt idx="648">
                  <c:v>32.045123012596022</c:v>
                </c:pt>
                <c:pt idx="649">
                  <c:v>33.037192685599038</c:v>
                </c:pt>
                <c:pt idx="650">
                  <c:v>33.754920176406003</c:v>
                </c:pt>
                <c:pt idx="651">
                  <c:v>33.141593030769805</c:v>
                </c:pt>
                <c:pt idx="652">
                  <c:v>33.773634540111971</c:v>
                </c:pt>
                <c:pt idx="653">
                  <c:v>34.810548780042978</c:v>
                </c:pt>
                <c:pt idx="654">
                  <c:v>35.443553078907236</c:v>
                </c:pt>
                <c:pt idx="655">
                  <c:v>34.919631348614786</c:v>
                </c:pt>
                <c:pt idx="656">
                  <c:v>35.66018363515213</c:v>
                </c:pt>
                <c:pt idx="657">
                  <c:v>36.587210527930168</c:v>
                </c:pt>
                <c:pt idx="658">
                  <c:v>37.350195655078799</c:v>
                </c:pt>
                <c:pt idx="659">
                  <c:v>37.711191696434653</c:v>
                </c:pt>
                <c:pt idx="660">
                  <c:v>37.129219852198915</c:v>
                </c:pt>
                <c:pt idx="661">
                  <c:v>37.1871755936969</c:v>
                </c:pt>
                <c:pt idx="662">
                  <c:v>34.784750339850753</c:v>
                </c:pt>
                <c:pt idx="663">
                  <c:v>32.621270341113544</c:v>
                </c:pt>
                <c:pt idx="664">
                  <c:v>35.076697043727641</c:v>
                </c:pt>
                <c:pt idx="665">
                  <c:v>36.111092133696928</c:v>
                </c:pt>
                <c:pt idx="666">
                  <c:v>37.474246191646579</c:v>
                </c:pt>
                <c:pt idx="667">
                  <c:v>37.846145044881787</c:v>
                </c:pt>
                <c:pt idx="668">
                  <c:v>38.580387325388457</c:v>
                </c:pt>
                <c:pt idx="669">
                  <c:v>39.205692171126508</c:v>
                </c:pt>
                <c:pt idx="670">
                  <c:v>39.149566590415425</c:v>
                </c:pt>
                <c:pt idx="671">
                  <c:v>39.58164099324258</c:v>
                </c:pt>
                <c:pt idx="672">
                  <c:v>39.640818428596937</c:v>
                </c:pt>
                <c:pt idx="673">
                  <c:v>39.013997205111508</c:v>
                </c:pt>
                <c:pt idx="674">
                  <c:v>37.031611446020413</c:v>
                </c:pt>
                <c:pt idx="675">
                  <c:v>38.138278103575871</c:v>
                </c:pt>
                <c:pt idx="676">
                  <c:v>40.604152236604442</c:v>
                </c:pt>
                <c:pt idx="677">
                  <c:v>40.907829785838025</c:v>
                </c:pt>
                <c:pt idx="678">
                  <c:v>41.368493647726659</c:v>
                </c:pt>
              </c:numCache>
            </c:numRef>
          </c:val>
          <c:smooth val="0"/>
          <c:extLst>
            <c:ext xmlns:c16="http://schemas.microsoft.com/office/drawing/2014/chart" uri="{C3380CC4-5D6E-409C-BE32-E72D297353CC}">
              <c16:uniqueId val="{00000000-02A4-C54B-9CA1-755E712155E0}"/>
            </c:ext>
          </c:extLst>
        </c:ser>
        <c:dLbls>
          <c:showLegendKey val="0"/>
          <c:showVal val="0"/>
          <c:showCatName val="0"/>
          <c:showSerName val="0"/>
          <c:showPercent val="0"/>
          <c:showBubbleSize val="0"/>
        </c:dLbls>
        <c:smooth val="0"/>
        <c:axId val="2047603840"/>
        <c:axId val="150564671"/>
      </c:lineChart>
      <c:catAx>
        <c:axId val="2047603840"/>
        <c:scaling>
          <c:orientation val="minMax"/>
        </c:scaling>
        <c:delete val="0"/>
        <c:axPos val="b"/>
        <c:numFmt formatCode="####" sourceLinked="0"/>
        <c:majorTickMark val="none"/>
        <c:minorTickMark val="none"/>
        <c:tickLblPos val="nextTo"/>
        <c:spPr>
          <a:noFill/>
          <a:ln w="12700" cap="flat" cmpd="sng" algn="ctr">
            <a:solidFill>
              <a:schemeClr val="tx1"/>
            </a:solidFill>
            <a:round/>
          </a:ln>
          <a:effectLst/>
        </c:spPr>
        <c:txPr>
          <a:bodyPr rot="60000" spcFirstLastPara="1" vertOverflow="ellipsis" wrap="square" anchor="t" anchorCtr="0"/>
          <a:lstStyle/>
          <a:p>
            <a:pPr>
              <a:defRPr sz="1200" b="1" i="0" u="none" strike="noStrike" kern="1200" baseline="0">
                <a:solidFill>
                  <a:schemeClr val="tx1"/>
                </a:solidFill>
                <a:latin typeface="AvenirNext LT Com Regular" panose="020B0503020202020204" pitchFamily="34" charset="0"/>
                <a:ea typeface="+mn-ea"/>
                <a:cs typeface="+mn-cs"/>
              </a:defRPr>
            </a:pPr>
            <a:endParaRPr lang="en-US"/>
          </a:p>
        </c:txPr>
        <c:crossAx val="150564671"/>
        <c:crosses val="autoZero"/>
        <c:auto val="1"/>
        <c:lblAlgn val="ctr"/>
        <c:lblOffset val="100"/>
        <c:tickMarkSkip val="1"/>
        <c:noMultiLvlLbl val="0"/>
      </c:catAx>
      <c:valAx>
        <c:axId val="150564671"/>
        <c:scaling>
          <c:orientation val="minMax"/>
        </c:scaling>
        <c:delete val="0"/>
        <c:axPos val="l"/>
        <c:majorGridlines>
          <c:spPr>
            <a:ln w="3175" cap="flat" cmpd="sng" algn="ctr">
              <a:solidFill>
                <a:schemeClr val="bg1">
                  <a:lumMod val="50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solidFill>
                <a:latin typeface="AvenirNext LT Com Regular" panose="020B0503020202020204" pitchFamily="34" charset="0"/>
                <a:ea typeface="+mn-ea"/>
                <a:cs typeface="+mn-cs"/>
              </a:defRPr>
            </a:pPr>
            <a:endParaRPr lang="en-US"/>
          </a:p>
        </c:txPr>
        <c:crossAx val="2047603840"/>
        <c:crosses val="autoZero"/>
        <c:crossBetween val="midCat"/>
        <c:majorUnit val="1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doughnutChart>
        <c:varyColors val="1"/>
        <c:ser>
          <c:idx val="0"/>
          <c:order val="0"/>
          <c:spPr>
            <a:solidFill>
              <a:srgbClr val="00D190"/>
            </a:solidFill>
            <a:ln>
              <a:noFill/>
            </a:ln>
          </c:spPr>
          <c:dPt>
            <c:idx val="0"/>
            <c:bubble3D val="0"/>
            <c:spPr>
              <a:solidFill>
                <a:srgbClr val="00D190"/>
              </a:solidFill>
              <a:ln w="19050">
                <a:noFill/>
              </a:ln>
              <a:effectLst/>
            </c:spPr>
            <c:extLst>
              <c:ext xmlns:c16="http://schemas.microsoft.com/office/drawing/2014/chart" uri="{C3380CC4-5D6E-409C-BE32-E72D297353CC}">
                <c16:uniqueId val="{00000001-BC4A-B44B-9FCE-D67A0676AE4F}"/>
              </c:ext>
            </c:extLst>
          </c:dPt>
          <c:dPt>
            <c:idx val="1"/>
            <c:bubble3D val="0"/>
            <c:spPr>
              <a:solidFill>
                <a:srgbClr val="00D190">
                  <a:alpha val="14908"/>
                </a:srgbClr>
              </a:solidFill>
              <a:ln w="19050">
                <a:noFill/>
              </a:ln>
              <a:effectLst/>
            </c:spPr>
            <c:extLst>
              <c:ext xmlns:c16="http://schemas.microsoft.com/office/drawing/2014/chart" uri="{C3380CC4-5D6E-409C-BE32-E72D297353CC}">
                <c16:uniqueId val="{00000003-BC4A-B44B-9FCE-D67A0676AE4F}"/>
              </c:ext>
            </c:extLst>
          </c:dPt>
          <c:val>
            <c:numRef>
              <c:f>'F2 Share (Index) 3 yr'!$E$40:$F$40</c:f>
              <c:numCache>
                <c:formatCode>General</c:formatCode>
                <c:ptCount val="2"/>
                <c:pt idx="0">
                  <c:v>0.66666666666666596</c:v>
                </c:pt>
                <c:pt idx="1">
                  <c:v>0.33333333333332998</c:v>
                </c:pt>
              </c:numCache>
            </c:numRef>
          </c:val>
          <c:extLst>
            <c:ext xmlns:c16="http://schemas.microsoft.com/office/drawing/2014/chart" uri="{C3380CC4-5D6E-409C-BE32-E72D297353CC}">
              <c16:uniqueId val="{00000004-BC4A-B44B-9FCE-D67A0676AE4F}"/>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spPr>
            <a:ln>
              <a:noFill/>
            </a:ln>
          </c:spPr>
          <c:dPt>
            <c:idx val="0"/>
            <c:bubble3D val="0"/>
            <c:spPr>
              <a:solidFill>
                <a:srgbClr val="2A8BE9"/>
              </a:solidFill>
              <a:ln w="19050">
                <a:noFill/>
              </a:ln>
              <a:effectLst/>
            </c:spPr>
            <c:extLst>
              <c:ext xmlns:c16="http://schemas.microsoft.com/office/drawing/2014/chart" uri="{C3380CC4-5D6E-409C-BE32-E72D297353CC}">
                <c16:uniqueId val="{00000001-08CF-7D47-98E3-D4EC6FEE4F0D}"/>
              </c:ext>
            </c:extLst>
          </c:dPt>
          <c:dPt>
            <c:idx val="1"/>
            <c:bubble3D val="0"/>
            <c:spPr>
              <a:solidFill>
                <a:srgbClr val="2A8BE9">
                  <a:alpha val="27129"/>
                </a:srgbClr>
              </a:solidFill>
              <a:ln w="19050">
                <a:noFill/>
              </a:ln>
              <a:effectLst/>
            </c:spPr>
            <c:extLst>
              <c:ext xmlns:c16="http://schemas.microsoft.com/office/drawing/2014/chart" uri="{C3380CC4-5D6E-409C-BE32-E72D297353CC}">
                <c16:uniqueId val="{00000003-08CF-7D47-98E3-D4EC6FEE4F0D}"/>
              </c:ext>
            </c:extLst>
          </c:dPt>
          <c:val>
            <c:numRef>
              <c:f>'F2 Share (Index) 3 yr'!$E$39:$F$39</c:f>
              <c:numCache>
                <c:formatCode>General</c:formatCode>
                <c:ptCount val="2"/>
                <c:pt idx="0">
                  <c:v>0.33333333333332998</c:v>
                </c:pt>
                <c:pt idx="1">
                  <c:v>0.66666666666666596</c:v>
                </c:pt>
              </c:numCache>
            </c:numRef>
          </c:val>
          <c:extLst>
            <c:ext xmlns:c16="http://schemas.microsoft.com/office/drawing/2014/chart" uri="{C3380CC4-5D6E-409C-BE32-E72D297353CC}">
              <c16:uniqueId val="{00000004-08CF-7D47-98E3-D4EC6FEE4F0D}"/>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541727016564403"/>
          <c:y val="0.12417004153434272"/>
          <c:w val="0.48916545966871205"/>
          <c:h val="0.75165991693131473"/>
        </c:manualLayout>
      </c:layout>
      <c:doughnutChart>
        <c:varyColors val="1"/>
        <c:ser>
          <c:idx val="0"/>
          <c:order val="0"/>
          <c:tx>
            <c:strRef>
              <c:f>Sheet1!$B$1</c:f>
              <c:strCache>
                <c:ptCount val="1"/>
                <c:pt idx="0">
                  <c:v>Column1</c:v>
                </c:pt>
              </c:strCache>
            </c:strRef>
          </c:tx>
          <c:spPr>
            <a:solidFill>
              <a:srgbClr val="55A2ED"/>
            </a:solidFill>
            <a:ln w="12700"/>
          </c:spPr>
          <c:dPt>
            <c:idx val="0"/>
            <c:bubble3D val="0"/>
            <c:spPr>
              <a:solidFill>
                <a:srgbClr val="2A8BE9"/>
              </a:solidFill>
              <a:ln w="12700">
                <a:noFill/>
              </a:ln>
              <a:effectLst/>
            </c:spPr>
            <c:extLst>
              <c:ext xmlns:c16="http://schemas.microsoft.com/office/drawing/2014/chart" uri="{C3380CC4-5D6E-409C-BE32-E72D297353CC}">
                <c16:uniqueId val="{00000001-9D24-154F-A776-C530166C04EB}"/>
              </c:ext>
            </c:extLst>
          </c:dPt>
          <c:dPt>
            <c:idx val="1"/>
            <c:bubble3D val="0"/>
            <c:spPr>
              <a:solidFill>
                <a:srgbClr val="AAD0F7"/>
              </a:solidFill>
              <a:ln w="12700">
                <a:noFill/>
              </a:ln>
              <a:effectLst/>
            </c:spPr>
            <c:extLst>
              <c:ext xmlns:c16="http://schemas.microsoft.com/office/drawing/2014/chart" uri="{C3380CC4-5D6E-409C-BE32-E72D297353CC}">
                <c16:uniqueId val="{00000003-9D24-154F-A776-C530166C04EB}"/>
              </c:ext>
            </c:extLst>
          </c:dPt>
          <c:dPt>
            <c:idx val="2"/>
            <c:bubble3D val="0"/>
            <c:spPr>
              <a:solidFill>
                <a:srgbClr val="55A2ED"/>
              </a:solidFill>
              <a:ln w="12700">
                <a:solidFill>
                  <a:schemeClr val="lt1"/>
                </a:solidFill>
              </a:ln>
              <a:effectLst/>
            </c:spPr>
            <c:extLst>
              <c:ext xmlns:c16="http://schemas.microsoft.com/office/drawing/2014/chart" uri="{C3380CC4-5D6E-409C-BE32-E72D297353CC}">
                <c16:uniqueId val="{00000005-9D24-154F-A776-C530166C04EB}"/>
              </c:ext>
            </c:extLst>
          </c:dPt>
          <c:dPt>
            <c:idx val="3"/>
            <c:bubble3D val="0"/>
            <c:spPr>
              <a:solidFill>
                <a:srgbClr val="55A2ED"/>
              </a:solidFill>
              <a:ln w="12700">
                <a:solidFill>
                  <a:schemeClr val="lt1"/>
                </a:solidFill>
              </a:ln>
              <a:effectLst/>
            </c:spPr>
            <c:extLst>
              <c:ext xmlns:c16="http://schemas.microsoft.com/office/drawing/2014/chart" uri="{C3380CC4-5D6E-409C-BE32-E72D297353CC}">
                <c16:uniqueId val="{00000007-9D24-154F-A776-C530166C04EB}"/>
              </c:ext>
            </c:extLst>
          </c:dPt>
          <c:dPt>
            <c:idx val="4"/>
            <c:bubble3D val="0"/>
            <c:spPr>
              <a:solidFill>
                <a:srgbClr val="55A2ED"/>
              </a:solidFill>
              <a:ln w="12700">
                <a:solidFill>
                  <a:schemeClr val="lt1"/>
                </a:solidFill>
              </a:ln>
              <a:effectLst/>
            </c:spPr>
            <c:extLst>
              <c:ext xmlns:c16="http://schemas.microsoft.com/office/drawing/2014/chart" uri="{C3380CC4-5D6E-409C-BE32-E72D297353CC}">
                <c16:uniqueId val="{00000009-9D24-154F-A776-C530166C04EB}"/>
              </c:ext>
            </c:extLst>
          </c:dPt>
          <c:dPt>
            <c:idx val="5"/>
            <c:bubble3D val="0"/>
            <c:spPr>
              <a:solidFill>
                <a:srgbClr val="55A2ED"/>
              </a:solidFill>
              <a:ln w="12700">
                <a:solidFill>
                  <a:schemeClr val="lt1"/>
                </a:solidFill>
              </a:ln>
              <a:effectLst/>
            </c:spPr>
            <c:extLst>
              <c:ext xmlns:c16="http://schemas.microsoft.com/office/drawing/2014/chart" uri="{C3380CC4-5D6E-409C-BE32-E72D297353CC}">
                <c16:uniqueId val="{0000000B-9D24-154F-A776-C530166C04EB}"/>
              </c:ext>
            </c:extLst>
          </c:dPt>
          <c:dLbls>
            <c:dLbl>
              <c:idx val="0"/>
              <c:delete val="1"/>
              <c:extLst>
                <c:ext xmlns:c15="http://schemas.microsoft.com/office/drawing/2012/chart" uri="{CE6537A1-D6FC-4f65-9D91-7224C49458BB}"/>
                <c:ext xmlns:c16="http://schemas.microsoft.com/office/drawing/2014/chart" uri="{C3380CC4-5D6E-409C-BE32-E72D297353CC}">
                  <c16:uniqueId val="{00000001-9D24-154F-A776-C530166C04EB}"/>
                </c:ext>
              </c:extLst>
            </c:dLbl>
            <c:dLbl>
              <c:idx val="1"/>
              <c:delete val="1"/>
              <c:extLst>
                <c:ext xmlns:c15="http://schemas.microsoft.com/office/drawing/2012/chart" uri="{CE6537A1-D6FC-4f65-9D91-7224C49458BB}"/>
                <c:ext xmlns:c16="http://schemas.microsoft.com/office/drawing/2014/chart" uri="{C3380CC4-5D6E-409C-BE32-E72D297353CC}">
                  <c16:uniqueId val="{00000003-9D24-154F-A776-C530166C04EB}"/>
                </c:ext>
              </c:extLst>
            </c:dLbl>
            <c:dLbl>
              <c:idx val="2"/>
              <c:layout>
                <c:manualLayout>
                  <c:x val="-0.14158217680983856"/>
                  <c:y val="1.0278373977423124E-2"/>
                </c:manualLayout>
              </c:layout>
              <c:tx>
                <c:rich>
                  <a:bodyPr/>
                  <a:lstStyle/>
                  <a:p>
                    <a:fld id="{235BA6CF-086B-E947-8F35-DF975E383CE1}"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E2B01293-DC25-B44C-94E9-5A8FDA35CB12}"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9D24-154F-A776-C530166C04EB}"/>
                </c:ext>
              </c:extLst>
            </c:dLbl>
            <c:dLbl>
              <c:idx val="3"/>
              <c:layout>
                <c:manualLayout>
                  <c:x val="-0.11426926149281509"/>
                  <c:y val="-5.4817994546257028E-2"/>
                </c:manualLayout>
              </c:layout>
              <c:tx>
                <c:rich>
                  <a:bodyPr/>
                  <a:lstStyle/>
                  <a:p>
                    <a:fld id="{88B0A619-935F-4948-9EAE-6E77836EC2D5}"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992BD42D-A68E-8643-A581-34E97E4181B4}"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9D24-154F-A776-C530166C04EB}"/>
                </c:ext>
              </c:extLst>
            </c:dLbl>
            <c:dLbl>
              <c:idx val="4"/>
              <c:layout>
                <c:manualLayout>
                  <c:x val="-0.10256410256410256"/>
                  <c:y val="-9.9357615115090822E-2"/>
                </c:manualLayout>
              </c:layout>
              <c:tx>
                <c:rich>
                  <a:bodyPr/>
                  <a:lstStyle/>
                  <a:p>
                    <a:fld id="{1FA6791F-C116-7D42-A886-A55CF13C7E2A}"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3244BF9D-4BCD-DB47-B99E-9A7FC9751570}"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9D24-154F-A776-C530166C04EB}"/>
                </c:ext>
              </c:extLst>
            </c:dLbl>
            <c:dLbl>
              <c:idx val="5"/>
              <c:layout>
                <c:manualLayout>
                  <c:x val="-1.1148272017837236E-2"/>
                  <c:y val="-0.1370449863656425"/>
                </c:manualLayout>
              </c:layout>
              <c:tx>
                <c:rich>
                  <a:bodyPr/>
                  <a:lstStyle/>
                  <a:p>
                    <a:fld id="{700BEC22-D983-E34A-A382-EA2E08C5B475}"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F0E16962-88CB-9B4A-B825-DF7CAB807C80}"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B-9D24-154F-A776-C530166C04EB}"/>
                </c:ext>
              </c:extLst>
            </c:dLbl>
            <c:numFmt formatCode="#,##0.0" sourceLinked="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venirNext LT Com" panose="02000503000000020004" pitchFamily="2" charset="0"/>
                    <a:ea typeface="+mn-ea"/>
                    <a:cs typeface="+mn-cs"/>
                  </a:defRPr>
                </a:pPr>
                <a:endParaRPr lang="en-US"/>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Sheet1!$A$2:$A$7</c:f>
              <c:strCache>
                <c:ptCount val="2"/>
                <c:pt idx="0">
                  <c:v>Section 1</c:v>
                </c:pt>
                <c:pt idx="1">
                  <c:v>Section 2</c:v>
                </c:pt>
              </c:strCache>
            </c:strRef>
          </c:cat>
          <c:val>
            <c:numRef>
              <c:f>Sheet1!$B$2:$B$7</c:f>
              <c:numCache>
                <c:formatCode>General</c:formatCode>
                <c:ptCount val="6"/>
                <c:pt idx="0">
                  <c:v>70</c:v>
                </c:pt>
                <c:pt idx="1">
                  <c:v>30</c:v>
                </c:pt>
              </c:numCache>
            </c:numRef>
          </c:val>
          <c:extLst>
            <c:ext xmlns:c16="http://schemas.microsoft.com/office/drawing/2014/chart" uri="{C3380CC4-5D6E-409C-BE32-E72D297353CC}">
              <c16:uniqueId val="{0000000C-9D24-154F-A776-C530166C04EB}"/>
            </c:ext>
          </c:extLst>
        </c:ser>
        <c:dLbls>
          <c:showLegendKey val="0"/>
          <c:showVal val="0"/>
          <c:showCatName val="0"/>
          <c:showSerName val="0"/>
          <c:showPercent val="0"/>
          <c:showBubbleSize val="0"/>
          <c:showLeaderLines val="0"/>
        </c:dLbls>
        <c:firstSliceAng val="0"/>
        <c:holeSize val="7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chemeClr val="tx1"/>
          </a:solidFill>
          <a:latin typeface="AvenirNext LT Com" panose="02000503000000020004" pitchFamily="2"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541727016564403"/>
          <c:y val="0.12417004153434272"/>
          <c:w val="0.48916545966871205"/>
          <c:h val="0.75165991693131473"/>
        </c:manualLayout>
      </c:layout>
      <c:doughnutChart>
        <c:varyColors val="1"/>
        <c:ser>
          <c:idx val="0"/>
          <c:order val="0"/>
          <c:tx>
            <c:strRef>
              <c:f>Sheet1!$B$1</c:f>
              <c:strCache>
                <c:ptCount val="1"/>
                <c:pt idx="0">
                  <c:v>Column1</c:v>
                </c:pt>
              </c:strCache>
            </c:strRef>
          </c:tx>
          <c:spPr>
            <a:solidFill>
              <a:srgbClr val="55A2ED"/>
            </a:solidFill>
            <a:ln w="12700"/>
          </c:spPr>
          <c:dPt>
            <c:idx val="0"/>
            <c:bubble3D val="0"/>
            <c:spPr>
              <a:solidFill>
                <a:srgbClr val="2A8BE9"/>
              </a:solidFill>
              <a:ln w="12700">
                <a:noFill/>
              </a:ln>
              <a:effectLst/>
            </c:spPr>
            <c:extLst>
              <c:ext xmlns:c16="http://schemas.microsoft.com/office/drawing/2014/chart" uri="{C3380CC4-5D6E-409C-BE32-E72D297353CC}">
                <c16:uniqueId val="{00000001-9D24-154F-A776-C530166C04EB}"/>
              </c:ext>
            </c:extLst>
          </c:dPt>
          <c:dPt>
            <c:idx val="1"/>
            <c:bubble3D val="0"/>
            <c:spPr>
              <a:solidFill>
                <a:srgbClr val="AAD0F7"/>
              </a:solidFill>
              <a:ln w="12700">
                <a:noFill/>
              </a:ln>
              <a:effectLst/>
            </c:spPr>
            <c:extLst>
              <c:ext xmlns:c16="http://schemas.microsoft.com/office/drawing/2014/chart" uri="{C3380CC4-5D6E-409C-BE32-E72D297353CC}">
                <c16:uniqueId val="{00000003-9D24-154F-A776-C530166C04EB}"/>
              </c:ext>
            </c:extLst>
          </c:dPt>
          <c:dPt>
            <c:idx val="2"/>
            <c:bubble3D val="0"/>
            <c:spPr>
              <a:solidFill>
                <a:srgbClr val="55A2ED"/>
              </a:solidFill>
              <a:ln w="12700">
                <a:solidFill>
                  <a:schemeClr val="lt1"/>
                </a:solidFill>
              </a:ln>
              <a:effectLst/>
            </c:spPr>
            <c:extLst>
              <c:ext xmlns:c16="http://schemas.microsoft.com/office/drawing/2014/chart" uri="{C3380CC4-5D6E-409C-BE32-E72D297353CC}">
                <c16:uniqueId val="{00000005-9D24-154F-A776-C530166C04EB}"/>
              </c:ext>
            </c:extLst>
          </c:dPt>
          <c:dPt>
            <c:idx val="3"/>
            <c:bubble3D val="0"/>
            <c:spPr>
              <a:solidFill>
                <a:srgbClr val="55A2ED"/>
              </a:solidFill>
              <a:ln w="12700">
                <a:solidFill>
                  <a:schemeClr val="lt1"/>
                </a:solidFill>
              </a:ln>
              <a:effectLst/>
            </c:spPr>
            <c:extLst>
              <c:ext xmlns:c16="http://schemas.microsoft.com/office/drawing/2014/chart" uri="{C3380CC4-5D6E-409C-BE32-E72D297353CC}">
                <c16:uniqueId val="{00000007-9D24-154F-A776-C530166C04EB}"/>
              </c:ext>
            </c:extLst>
          </c:dPt>
          <c:dPt>
            <c:idx val="4"/>
            <c:bubble3D val="0"/>
            <c:spPr>
              <a:solidFill>
                <a:srgbClr val="55A2ED"/>
              </a:solidFill>
              <a:ln w="12700">
                <a:solidFill>
                  <a:schemeClr val="lt1"/>
                </a:solidFill>
              </a:ln>
              <a:effectLst/>
            </c:spPr>
            <c:extLst>
              <c:ext xmlns:c16="http://schemas.microsoft.com/office/drawing/2014/chart" uri="{C3380CC4-5D6E-409C-BE32-E72D297353CC}">
                <c16:uniqueId val="{00000009-9D24-154F-A776-C530166C04EB}"/>
              </c:ext>
            </c:extLst>
          </c:dPt>
          <c:dPt>
            <c:idx val="5"/>
            <c:bubble3D val="0"/>
            <c:spPr>
              <a:solidFill>
                <a:srgbClr val="55A2ED"/>
              </a:solidFill>
              <a:ln w="12700">
                <a:solidFill>
                  <a:schemeClr val="lt1"/>
                </a:solidFill>
              </a:ln>
              <a:effectLst/>
            </c:spPr>
            <c:extLst>
              <c:ext xmlns:c16="http://schemas.microsoft.com/office/drawing/2014/chart" uri="{C3380CC4-5D6E-409C-BE32-E72D297353CC}">
                <c16:uniqueId val="{0000000B-9D24-154F-A776-C530166C04EB}"/>
              </c:ext>
            </c:extLst>
          </c:dPt>
          <c:dLbls>
            <c:dLbl>
              <c:idx val="0"/>
              <c:delete val="1"/>
              <c:extLst>
                <c:ext xmlns:c15="http://schemas.microsoft.com/office/drawing/2012/chart" uri="{CE6537A1-D6FC-4f65-9D91-7224C49458BB}"/>
                <c:ext xmlns:c16="http://schemas.microsoft.com/office/drawing/2014/chart" uri="{C3380CC4-5D6E-409C-BE32-E72D297353CC}">
                  <c16:uniqueId val="{00000001-9D24-154F-A776-C530166C04EB}"/>
                </c:ext>
              </c:extLst>
            </c:dLbl>
            <c:dLbl>
              <c:idx val="1"/>
              <c:delete val="1"/>
              <c:extLst>
                <c:ext xmlns:c15="http://schemas.microsoft.com/office/drawing/2012/chart" uri="{CE6537A1-D6FC-4f65-9D91-7224C49458BB}"/>
                <c:ext xmlns:c16="http://schemas.microsoft.com/office/drawing/2014/chart" uri="{C3380CC4-5D6E-409C-BE32-E72D297353CC}">
                  <c16:uniqueId val="{00000003-9D24-154F-A776-C530166C04EB}"/>
                </c:ext>
              </c:extLst>
            </c:dLbl>
            <c:dLbl>
              <c:idx val="2"/>
              <c:layout>
                <c:manualLayout>
                  <c:x val="-0.14158217680983856"/>
                  <c:y val="1.0278373977423124E-2"/>
                </c:manualLayout>
              </c:layout>
              <c:tx>
                <c:rich>
                  <a:bodyPr/>
                  <a:lstStyle/>
                  <a:p>
                    <a:fld id="{235BA6CF-086B-E947-8F35-DF975E383CE1}"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E2B01293-DC25-B44C-94E9-5A8FDA35CB12}"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9D24-154F-A776-C530166C04EB}"/>
                </c:ext>
              </c:extLst>
            </c:dLbl>
            <c:dLbl>
              <c:idx val="3"/>
              <c:layout>
                <c:manualLayout>
                  <c:x val="-0.11426926149281509"/>
                  <c:y val="-5.4817994546257028E-2"/>
                </c:manualLayout>
              </c:layout>
              <c:tx>
                <c:rich>
                  <a:bodyPr/>
                  <a:lstStyle/>
                  <a:p>
                    <a:fld id="{88B0A619-935F-4948-9EAE-6E77836EC2D5}"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992BD42D-A68E-8643-A581-34E97E4181B4}"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9D24-154F-A776-C530166C04EB}"/>
                </c:ext>
              </c:extLst>
            </c:dLbl>
            <c:dLbl>
              <c:idx val="4"/>
              <c:layout>
                <c:manualLayout>
                  <c:x val="-0.10256410256410256"/>
                  <c:y val="-9.9357615115090822E-2"/>
                </c:manualLayout>
              </c:layout>
              <c:tx>
                <c:rich>
                  <a:bodyPr/>
                  <a:lstStyle/>
                  <a:p>
                    <a:fld id="{1FA6791F-C116-7D42-A886-A55CF13C7E2A}"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3244BF9D-4BCD-DB47-B99E-9A7FC9751570}"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9D24-154F-A776-C530166C04EB}"/>
                </c:ext>
              </c:extLst>
            </c:dLbl>
            <c:dLbl>
              <c:idx val="5"/>
              <c:layout>
                <c:manualLayout>
                  <c:x val="-1.1148272017837236E-2"/>
                  <c:y val="-0.1370449863656425"/>
                </c:manualLayout>
              </c:layout>
              <c:tx>
                <c:rich>
                  <a:bodyPr/>
                  <a:lstStyle/>
                  <a:p>
                    <a:fld id="{700BEC22-D983-E34A-A382-EA2E08C5B475}"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F0E16962-88CB-9B4A-B825-DF7CAB807C80}"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B-9D24-154F-A776-C530166C04EB}"/>
                </c:ext>
              </c:extLst>
            </c:dLbl>
            <c:numFmt formatCode="#,##0.0" sourceLinked="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venirNext LT Com" panose="02000503000000020004" pitchFamily="2" charset="0"/>
                    <a:ea typeface="+mn-ea"/>
                    <a:cs typeface="+mn-cs"/>
                  </a:defRPr>
                </a:pPr>
                <a:endParaRPr lang="en-US"/>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Sheet1!$A$2:$A$7</c:f>
              <c:strCache>
                <c:ptCount val="2"/>
                <c:pt idx="0">
                  <c:v>Section 1</c:v>
                </c:pt>
                <c:pt idx="1">
                  <c:v>Section 2</c:v>
                </c:pt>
              </c:strCache>
            </c:strRef>
          </c:cat>
          <c:val>
            <c:numRef>
              <c:f>Sheet1!$B$2:$B$7</c:f>
              <c:numCache>
                <c:formatCode>General</c:formatCode>
                <c:ptCount val="6"/>
                <c:pt idx="0">
                  <c:v>86</c:v>
                </c:pt>
                <c:pt idx="1">
                  <c:v>14</c:v>
                </c:pt>
              </c:numCache>
            </c:numRef>
          </c:val>
          <c:extLst>
            <c:ext xmlns:c16="http://schemas.microsoft.com/office/drawing/2014/chart" uri="{C3380CC4-5D6E-409C-BE32-E72D297353CC}">
              <c16:uniqueId val="{0000000C-9D24-154F-A776-C530166C04EB}"/>
            </c:ext>
          </c:extLst>
        </c:ser>
        <c:dLbls>
          <c:showLegendKey val="0"/>
          <c:showVal val="0"/>
          <c:showCatName val="0"/>
          <c:showSerName val="0"/>
          <c:showPercent val="0"/>
          <c:showBubbleSize val="0"/>
          <c:showLeaderLines val="0"/>
        </c:dLbls>
        <c:firstSliceAng val="0"/>
        <c:holeSize val="7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chemeClr val="tx1"/>
          </a:solidFill>
          <a:latin typeface="AvenirNext LT Com" panose="02000503000000020004" pitchFamily="2"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541727016564403"/>
          <c:y val="0.12417004153434272"/>
          <c:w val="0.48916545966871205"/>
          <c:h val="0.75165991693131473"/>
        </c:manualLayout>
      </c:layout>
      <c:doughnutChart>
        <c:varyColors val="1"/>
        <c:ser>
          <c:idx val="0"/>
          <c:order val="0"/>
          <c:tx>
            <c:strRef>
              <c:f>Sheet1!$B$1</c:f>
              <c:strCache>
                <c:ptCount val="1"/>
                <c:pt idx="0">
                  <c:v>Column1</c:v>
                </c:pt>
              </c:strCache>
            </c:strRef>
          </c:tx>
          <c:spPr>
            <a:solidFill>
              <a:srgbClr val="55A2ED"/>
            </a:solidFill>
            <a:ln w="12700"/>
          </c:spPr>
          <c:dPt>
            <c:idx val="0"/>
            <c:bubble3D val="0"/>
            <c:spPr>
              <a:solidFill>
                <a:srgbClr val="2A8BE9"/>
              </a:solidFill>
              <a:ln w="12700">
                <a:noFill/>
              </a:ln>
              <a:effectLst/>
            </c:spPr>
            <c:extLst>
              <c:ext xmlns:c16="http://schemas.microsoft.com/office/drawing/2014/chart" uri="{C3380CC4-5D6E-409C-BE32-E72D297353CC}">
                <c16:uniqueId val="{00000001-9D24-154F-A776-C530166C04EB}"/>
              </c:ext>
            </c:extLst>
          </c:dPt>
          <c:dPt>
            <c:idx val="1"/>
            <c:bubble3D val="0"/>
            <c:spPr>
              <a:solidFill>
                <a:srgbClr val="AAD0F7"/>
              </a:solidFill>
              <a:ln w="12700">
                <a:noFill/>
              </a:ln>
              <a:effectLst/>
            </c:spPr>
            <c:extLst>
              <c:ext xmlns:c16="http://schemas.microsoft.com/office/drawing/2014/chart" uri="{C3380CC4-5D6E-409C-BE32-E72D297353CC}">
                <c16:uniqueId val="{00000003-9D24-154F-A776-C530166C04EB}"/>
              </c:ext>
            </c:extLst>
          </c:dPt>
          <c:dPt>
            <c:idx val="2"/>
            <c:bubble3D val="0"/>
            <c:spPr>
              <a:solidFill>
                <a:srgbClr val="55A2ED"/>
              </a:solidFill>
              <a:ln w="12700">
                <a:solidFill>
                  <a:schemeClr val="lt1"/>
                </a:solidFill>
              </a:ln>
              <a:effectLst/>
            </c:spPr>
            <c:extLst>
              <c:ext xmlns:c16="http://schemas.microsoft.com/office/drawing/2014/chart" uri="{C3380CC4-5D6E-409C-BE32-E72D297353CC}">
                <c16:uniqueId val="{00000005-9D24-154F-A776-C530166C04EB}"/>
              </c:ext>
            </c:extLst>
          </c:dPt>
          <c:dPt>
            <c:idx val="3"/>
            <c:bubble3D val="0"/>
            <c:spPr>
              <a:solidFill>
                <a:srgbClr val="55A2ED"/>
              </a:solidFill>
              <a:ln w="12700">
                <a:solidFill>
                  <a:schemeClr val="lt1"/>
                </a:solidFill>
              </a:ln>
              <a:effectLst/>
            </c:spPr>
            <c:extLst>
              <c:ext xmlns:c16="http://schemas.microsoft.com/office/drawing/2014/chart" uri="{C3380CC4-5D6E-409C-BE32-E72D297353CC}">
                <c16:uniqueId val="{00000007-9D24-154F-A776-C530166C04EB}"/>
              </c:ext>
            </c:extLst>
          </c:dPt>
          <c:dPt>
            <c:idx val="4"/>
            <c:bubble3D val="0"/>
            <c:spPr>
              <a:solidFill>
                <a:srgbClr val="55A2ED"/>
              </a:solidFill>
              <a:ln w="12700">
                <a:solidFill>
                  <a:schemeClr val="lt1"/>
                </a:solidFill>
              </a:ln>
              <a:effectLst/>
            </c:spPr>
            <c:extLst>
              <c:ext xmlns:c16="http://schemas.microsoft.com/office/drawing/2014/chart" uri="{C3380CC4-5D6E-409C-BE32-E72D297353CC}">
                <c16:uniqueId val="{00000009-9D24-154F-A776-C530166C04EB}"/>
              </c:ext>
            </c:extLst>
          </c:dPt>
          <c:dPt>
            <c:idx val="5"/>
            <c:bubble3D val="0"/>
            <c:spPr>
              <a:solidFill>
                <a:srgbClr val="55A2ED"/>
              </a:solidFill>
              <a:ln w="12700">
                <a:solidFill>
                  <a:schemeClr val="lt1"/>
                </a:solidFill>
              </a:ln>
              <a:effectLst/>
            </c:spPr>
            <c:extLst>
              <c:ext xmlns:c16="http://schemas.microsoft.com/office/drawing/2014/chart" uri="{C3380CC4-5D6E-409C-BE32-E72D297353CC}">
                <c16:uniqueId val="{0000000B-9D24-154F-A776-C530166C04EB}"/>
              </c:ext>
            </c:extLst>
          </c:dPt>
          <c:dLbls>
            <c:dLbl>
              <c:idx val="0"/>
              <c:delete val="1"/>
              <c:extLst>
                <c:ext xmlns:c15="http://schemas.microsoft.com/office/drawing/2012/chart" uri="{CE6537A1-D6FC-4f65-9D91-7224C49458BB}"/>
                <c:ext xmlns:c16="http://schemas.microsoft.com/office/drawing/2014/chart" uri="{C3380CC4-5D6E-409C-BE32-E72D297353CC}">
                  <c16:uniqueId val="{00000001-9D24-154F-A776-C530166C04EB}"/>
                </c:ext>
              </c:extLst>
            </c:dLbl>
            <c:dLbl>
              <c:idx val="1"/>
              <c:delete val="1"/>
              <c:extLst>
                <c:ext xmlns:c15="http://schemas.microsoft.com/office/drawing/2012/chart" uri="{CE6537A1-D6FC-4f65-9D91-7224C49458BB}"/>
                <c:ext xmlns:c16="http://schemas.microsoft.com/office/drawing/2014/chart" uri="{C3380CC4-5D6E-409C-BE32-E72D297353CC}">
                  <c16:uniqueId val="{00000003-9D24-154F-A776-C530166C04EB}"/>
                </c:ext>
              </c:extLst>
            </c:dLbl>
            <c:dLbl>
              <c:idx val="2"/>
              <c:layout>
                <c:manualLayout>
                  <c:x val="-0.14158217680983856"/>
                  <c:y val="1.0278373977423124E-2"/>
                </c:manualLayout>
              </c:layout>
              <c:tx>
                <c:rich>
                  <a:bodyPr/>
                  <a:lstStyle/>
                  <a:p>
                    <a:fld id="{235BA6CF-086B-E947-8F35-DF975E383CE1}"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E2B01293-DC25-B44C-94E9-5A8FDA35CB12}"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9D24-154F-A776-C530166C04EB}"/>
                </c:ext>
              </c:extLst>
            </c:dLbl>
            <c:dLbl>
              <c:idx val="3"/>
              <c:layout>
                <c:manualLayout>
                  <c:x val="-0.11426926149281509"/>
                  <c:y val="-5.4817994546257028E-2"/>
                </c:manualLayout>
              </c:layout>
              <c:tx>
                <c:rich>
                  <a:bodyPr/>
                  <a:lstStyle/>
                  <a:p>
                    <a:fld id="{88B0A619-935F-4948-9EAE-6E77836EC2D5}"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992BD42D-A68E-8643-A581-34E97E4181B4}"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9D24-154F-A776-C530166C04EB}"/>
                </c:ext>
              </c:extLst>
            </c:dLbl>
            <c:dLbl>
              <c:idx val="4"/>
              <c:layout>
                <c:manualLayout>
                  <c:x val="-0.10256410256410256"/>
                  <c:y val="-9.9357615115090822E-2"/>
                </c:manualLayout>
              </c:layout>
              <c:tx>
                <c:rich>
                  <a:bodyPr/>
                  <a:lstStyle/>
                  <a:p>
                    <a:fld id="{1FA6791F-C116-7D42-A886-A55CF13C7E2A}"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3244BF9D-4BCD-DB47-B99E-9A7FC9751570}"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9D24-154F-A776-C530166C04EB}"/>
                </c:ext>
              </c:extLst>
            </c:dLbl>
            <c:dLbl>
              <c:idx val="5"/>
              <c:layout>
                <c:manualLayout>
                  <c:x val="-1.1148272017837236E-2"/>
                  <c:y val="-0.1370449863656425"/>
                </c:manualLayout>
              </c:layout>
              <c:tx>
                <c:rich>
                  <a:bodyPr/>
                  <a:lstStyle/>
                  <a:p>
                    <a:fld id="{700BEC22-D983-E34A-A382-EA2E08C5B475}"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F0E16962-88CB-9B4A-B825-DF7CAB807C80}"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B-9D24-154F-A776-C530166C04EB}"/>
                </c:ext>
              </c:extLst>
            </c:dLbl>
            <c:numFmt formatCode="#,##0.0" sourceLinked="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venirNext LT Com" panose="02000503000000020004" pitchFamily="2" charset="0"/>
                    <a:ea typeface="+mn-ea"/>
                    <a:cs typeface="+mn-cs"/>
                  </a:defRPr>
                </a:pPr>
                <a:endParaRPr lang="en-US"/>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Sheet1!$A$2:$A$7</c:f>
              <c:strCache>
                <c:ptCount val="2"/>
                <c:pt idx="0">
                  <c:v>Section 1</c:v>
                </c:pt>
                <c:pt idx="1">
                  <c:v>Section 2</c:v>
                </c:pt>
              </c:strCache>
            </c:strRef>
          </c:cat>
          <c:val>
            <c:numRef>
              <c:f>Sheet1!$B$2:$B$7</c:f>
              <c:numCache>
                <c:formatCode>General</c:formatCode>
                <c:ptCount val="6"/>
                <c:pt idx="0">
                  <c:v>93</c:v>
                </c:pt>
                <c:pt idx="1">
                  <c:v>7</c:v>
                </c:pt>
              </c:numCache>
            </c:numRef>
          </c:val>
          <c:extLst>
            <c:ext xmlns:c16="http://schemas.microsoft.com/office/drawing/2014/chart" uri="{C3380CC4-5D6E-409C-BE32-E72D297353CC}">
              <c16:uniqueId val="{0000000C-9D24-154F-A776-C530166C04EB}"/>
            </c:ext>
          </c:extLst>
        </c:ser>
        <c:dLbls>
          <c:showLegendKey val="0"/>
          <c:showVal val="0"/>
          <c:showCatName val="0"/>
          <c:showSerName val="0"/>
          <c:showPercent val="0"/>
          <c:showBubbleSize val="0"/>
          <c:showLeaderLines val="0"/>
        </c:dLbls>
        <c:firstSliceAng val="0"/>
        <c:holeSize val="7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chemeClr val="tx1"/>
          </a:solidFill>
          <a:latin typeface="AvenirNext LT Com" panose="02000503000000020004" pitchFamily="2"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withinLinear" id="14">
  <a:schemeClr val="accent1"/>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0.02362</cdr:x>
      <cdr:y>0.10919</cdr:y>
    </cdr:from>
    <cdr:to>
      <cdr:x>0.44544</cdr:x>
      <cdr:y>0.16353</cdr:y>
    </cdr:to>
    <cdr:sp macro="" textlink="">
      <cdr:nvSpPr>
        <cdr:cNvPr id="12" name="TextBox 11">
          <a:extLst xmlns:a="http://schemas.openxmlformats.org/drawingml/2006/main">
            <a:ext uri="{FF2B5EF4-FFF2-40B4-BE49-F238E27FC236}">
              <a16:creationId xmlns:a16="http://schemas.microsoft.com/office/drawing/2014/main" id="{8B2F2170-5D29-A475-A7C9-B4A50B455DB0}"/>
            </a:ext>
          </a:extLst>
        </cdr:cNvPr>
        <cdr:cNvSpPr txBox="1"/>
      </cdr:nvSpPr>
      <cdr:spPr>
        <a:xfrm xmlns:a="http://schemas.openxmlformats.org/drawingml/2006/main">
          <a:off x="164464" y="539798"/>
          <a:ext cx="2936528" cy="26864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userShapes>
</file>

<file path=ppt/drawings/drawing2.xml><?xml version="1.0" encoding="utf-8"?>
<c:userShapes xmlns:c="http://schemas.openxmlformats.org/drawingml/2006/chart">
  <cdr:relSizeAnchor xmlns:cdr="http://schemas.openxmlformats.org/drawingml/2006/chartDrawing">
    <cdr:from>
      <cdr:x>0.78868</cdr:x>
      <cdr:y>0.04201</cdr:y>
    </cdr:from>
    <cdr:to>
      <cdr:x>0.97901</cdr:x>
      <cdr:y>0.12091</cdr:y>
    </cdr:to>
    <cdr:sp macro="" textlink="">
      <cdr:nvSpPr>
        <cdr:cNvPr id="2" name="TextBox 1">
          <a:extLst xmlns:a="http://schemas.openxmlformats.org/drawingml/2006/main">
            <a:ext uri="{FF2B5EF4-FFF2-40B4-BE49-F238E27FC236}">
              <a16:creationId xmlns:a16="http://schemas.microsoft.com/office/drawing/2014/main" id="{F0D62ACB-854E-0421-D341-5F2B02AA9FB3}"/>
            </a:ext>
          </a:extLst>
        </cdr:cNvPr>
        <cdr:cNvSpPr txBox="1"/>
      </cdr:nvSpPr>
      <cdr:spPr>
        <a:xfrm xmlns:a="http://schemas.openxmlformats.org/drawingml/2006/main">
          <a:off x="8505438" y="194663"/>
          <a:ext cx="2052574" cy="365547"/>
        </a:xfrm>
        <a:prstGeom xmlns:a="http://schemas.openxmlformats.org/drawingml/2006/main" prst="rect">
          <a:avLst/>
        </a:prstGeom>
        <a:solidFill xmlns:a="http://schemas.openxmlformats.org/drawingml/2006/main">
          <a:srgbClr val="083469"/>
        </a:solidFill>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600" b="1" i="0" kern="1200" dirty="0">
              <a:solidFill>
                <a:srgbClr val="7FB9F3"/>
              </a:solidFill>
              <a:latin typeface="AvenirNext LT Com Regular" panose="020B0503020202020204" pitchFamily="34" charset="0"/>
            </a:rPr>
            <a:t>Capex</a:t>
          </a:r>
        </a:p>
      </cdr:txBody>
    </cdr:sp>
  </cdr:relSizeAnchor>
  <cdr:relSizeAnchor xmlns:cdr="http://schemas.openxmlformats.org/drawingml/2006/chartDrawing">
    <cdr:from>
      <cdr:x>0.78008</cdr:x>
      <cdr:y>0.71532</cdr:y>
    </cdr:from>
    <cdr:to>
      <cdr:x>0.96051</cdr:x>
      <cdr:y>0.7942</cdr:y>
    </cdr:to>
    <cdr:sp macro="" textlink="">
      <cdr:nvSpPr>
        <cdr:cNvPr id="3" name="TextBox 1">
          <a:extLst xmlns:a="http://schemas.openxmlformats.org/drawingml/2006/main">
            <a:ext uri="{FF2B5EF4-FFF2-40B4-BE49-F238E27FC236}">
              <a16:creationId xmlns:a16="http://schemas.microsoft.com/office/drawing/2014/main" id="{A84A3061-31B1-3F86-10AB-FA609D97F270}"/>
            </a:ext>
          </a:extLst>
        </cdr:cNvPr>
        <cdr:cNvSpPr txBox="1"/>
      </cdr:nvSpPr>
      <cdr:spPr>
        <a:xfrm xmlns:a="http://schemas.openxmlformats.org/drawingml/2006/main">
          <a:off x="8412673" y="3314295"/>
          <a:ext cx="1945790" cy="365501"/>
        </a:xfrm>
        <a:prstGeom xmlns:a="http://schemas.openxmlformats.org/drawingml/2006/main" prst="rect">
          <a:avLst/>
        </a:prstGeom>
        <a:solidFill xmlns:a="http://schemas.openxmlformats.org/drawingml/2006/main">
          <a:srgbClr val="083469"/>
        </a:solidFill>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600" b="1" i="0" kern="1200" dirty="0">
              <a:solidFill>
                <a:srgbClr val="D0EAE9"/>
              </a:solidFill>
              <a:latin typeface="AvenirNext LT Com Regular" panose="020B0503020202020204" pitchFamily="34" charset="0"/>
            </a:rPr>
            <a:t>Free cash flow</a:t>
          </a:r>
        </a:p>
      </cdr:txBody>
    </cdr:sp>
  </cdr:relSizeAnchor>
</c:userShapes>
</file>

<file path=ppt/drawings/drawing3.xml><?xml version="1.0" encoding="utf-8"?>
<c:userShapes xmlns:c="http://schemas.openxmlformats.org/drawingml/2006/chart">
  <cdr:relSizeAnchor xmlns:cdr="http://schemas.openxmlformats.org/drawingml/2006/chartDrawing">
    <cdr:from>
      <cdr:x>0.86489</cdr:x>
      <cdr:y>0.12095</cdr:y>
    </cdr:from>
    <cdr:to>
      <cdr:x>0.96729</cdr:x>
      <cdr:y>0.2024</cdr:y>
    </cdr:to>
    <cdr:sp macro="" textlink="">
      <cdr:nvSpPr>
        <cdr:cNvPr id="2" name="TextBox 1">
          <a:extLst xmlns:a="http://schemas.openxmlformats.org/drawingml/2006/main">
            <a:ext uri="{FF2B5EF4-FFF2-40B4-BE49-F238E27FC236}">
              <a16:creationId xmlns:a16="http://schemas.microsoft.com/office/drawing/2014/main" id="{B963E824-0DE5-701C-ABC7-70B12019E0F7}"/>
            </a:ext>
          </a:extLst>
        </cdr:cNvPr>
        <cdr:cNvSpPr txBox="1"/>
      </cdr:nvSpPr>
      <cdr:spPr>
        <a:xfrm xmlns:a="http://schemas.openxmlformats.org/drawingml/2006/main">
          <a:off x="7918565" y="495797"/>
          <a:ext cx="937531" cy="333874"/>
        </a:xfrm>
        <a:prstGeom xmlns:a="http://schemas.openxmlformats.org/drawingml/2006/main" prst="rect">
          <a:avLst/>
        </a:prstGeom>
        <a:solidFill xmlns:a="http://schemas.openxmlformats.org/drawingml/2006/main">
          <a:srgbClr val="083469"/>
        </a:solidFill>
      </cdr:spPr>
      <cdr:txBody>
        <a:bodyPr xmlns:a="http://schemas.openxmlformats.org/drawingml/2006/main" vertOverflow="clip" wrap="square" rtlCol="0"/>
        <a:lstStyle xmlns:a="http://schemas.openxmlformats.org/drawingml/2006/main"/>
        <a:p xmlns:a="http://schemas.openxmlformats.org/drawingml/2006/main">
          <a:pPr algn="l"/>
          <a:r>
            <a:rPr lang="en-US" sz="1600" b="1" i="0" kern="1200" dirty="0">
              <a:solidFill>
                <a:srgbClr val="7FB9F3"/>
              </a:solidFill>
              <a:latin typeface="AvenirNext LT Com Regular" panose="020B0503020202020204" pitchFamily="34" charset="0"/>
            </a:rPr>
            <a:t>Passive</a:t>
          </a:r>
        </a:p>
      </cdr:txBody>
    </cdr:sp>
  </cdr:relSizeAnchor>
  <cdr:relSizeAnchor xmlns:cdr="http://schemas.openxmlformats.org/drawingml/2006/chartDrawing">
    <cdr:from>
      <cdr:x>0.86489</cdr:x>
      <cdr:y>0.52064</cdr:y>
    </cdr:from>
    <cdr:to>
      <cdr:x>0.96729</cdr:x>
      <cdr:y>0.60208</cdr:y>
    </cdr:to>
    <cdr:sp macro="" textlink="">
      <cdr:nvSpPr>
        <cdr:cNvPr id="3" name="TextBox 2">
          <a:extLst xmlns:a="http://schemas.openxmlformats.org/drawingml/2006/main">
            <a:ext uri="{FF2B5EF4-FFF2-40B4-BE49-F238E27FC236}">
              <a16:creationId xmlns:a16="http://schemas.microsoft.com/office/drawing/2014/main" id="{FDC548F8-BAAB-9C3A-9047-6B6D1F7B0F1B}"/>
            </a:ext>
          </a:extLst>
        </cdr:cNvPr>
        <cdr:cNvSpPr txBox="1"/>
      </cdr:nvSpPr>
      <cdr:spPr>
        <a:xfrm xmlns:a="http://schemas.openxmlformats.org/drawingml/2006/main">
          <a:off x="7918565" y="2134167"/>
          <a:ext cx="937531" cy="333833"/>
        </a:xfrm>
        <a:prstGeom xmlns:a="http://schemas.openxmlformats.org/drawingml/2006/main" prst="rect">
          <a:avLst/>
        </a:prstGeom>
        <a:solidFill xmlns:a="http://schemas.openxmlformats.org/drawingml/2006/main">
          <a:srgbClr val="083469"/>
        </a:solidFill>
      </cdr:spPr>
      <cdr:txBody>
        <a:bodyPr xmlns:a="http://schemas.openxmlformats.org/drawingml/2006/main" vertOverflow="clip" wrap="square" rtlCol="0"/>
        <a:lstStyle xmlns:a="http://schemas.openxmlformats.org/drawingml/2006/main"/>
        <a:p xmlns:a="http://schemas.openxmlformats.org/drawingml/2006/main">
          <a:pPr algn="l"/>
          <a:r>
            <a:rPr lang="en-US" sz="1600" b="1" i="0" kern="1200" dirty="0">
              <a:solidFill>
                <a:srgbClr val="D0EAE9"/>
              </a:solidFill>
              <a:latin typeface="AvenirNext LT Com Regular" panose="020B0503020202020204" pitchFamily="34" charset="0"/>
            </a:rPr>
            <a:t>Active</a:t>
          </a:r>
        </a:p>
      </cdr:txBody>
    </cdr:sp>
  </cdr:relSizeAnchor>
</c:userShapes>
</file>

<file path=ppt/drawings/drawing4.xml><?xml version="1.0" encoding="utf-8"?>
<c:userShapes xmlns:c="http://schemas.openxmlformats.org/drawingml/2006/chart">
  <cdr:relSizeAnchor xmlns:cdr="http://schemas.openxmlformats.org/drawingml/2006/chartDrawing">
    <cdr:from>
      <cdr:x>0.86786</cdr:x>
      <cdr:y>0.126</cdr:y>
    </cdr:from>
    <cdr:to>
      <cdr:x>0.92784</cdr:x>
      <cdr:y>0.19315</cdr:y>
    </cdr:to>
    <cdr:sp macro="" textlink="">
      <cdr:nvSpPr>
        <cdr:cNvPr id="2" name="TextBox 1">
          <a:extLst xmlns:a="http://schemas.openxmlformats.org/drawingml/2006/main">
            <a:ext uri="{FF2B5EF4-FFF2-40B4-BE49-F238E27FC236}">
              <a16:creationId xmlns:a16="http://schemas.microsoft.com/office/drawing/2014/main" id="{B3001CEF-F67D-2D2B-6C08-A0CDBAF94651}"/>
            </a:ext>
          </a:extLst>
        </cdr:cNvPr>
        <cdr:cNvSpPr txBox="1"/>
      </cdr:nvSpPr>
      <cdr:spPr>
        <a:xfrm xmlns:a="http://schemas.openxmlformats.org/drawingml/2006/main">
          <a:off x="5488652" y="462050"/>
          <a:ext cx="379340" cy="246221"/>
        </a:xfrm>
        <a:prstGeom xmlns:a="http://schemas.openxmlformats.org/drawingml/2006/main" prst="rect">
          <a:avLst/>
        </a:prstGeom>
        <a:ln xmlns:a="http://schemas.openxmlformats.org/drawingml/2006/main" w="12700">
          <a:miter lim="400000"/>
        </a:ln>
      </cdr:spPr>
      <cdr:txBody>
        <a:bodyPr xmlns:a="http://schemas.openxmlformats.org/drawingml/2006/main" vertOverflow="clip" wrap="square" lIns="0" tIns="0" rIns="0" bIns="0" rtlCol="0">
          <a:spAutoFit/>
        </a:bodyPr>
        <a:lstStyle xmlns:a="http://schemas.openxmlformats.org/drawingml/2006/main"/>
        <a:p xmlns:a="http://schemas.openxmlformats.org/drawingml/2006/main">
          <a:r>
            <a:rPr lang="en-US" sz="1600" b="1" kern="1200" dirty="0">
              <a:solidFill>
                <a:srgbClr val="0068AE"/>
              </a:solidFill>
              <a:latin typeface="+mn-lt"/>
            </a:rPr>
            <a:t>41x</a:t>
          </a:r>
        </a:p>
      </cdr:txBody>
    </cdr:sp>
  </cdr:relSizeAnchor>
  <cdr:relSizeAnchor xmlns:cdr="http://schemas.openxmlformats.org/drawingml/2006/chartDrawing">
    <cdr:from>
      <cdr:x>0.91992</cdr:x>
      <cdr:y>0.19921</cdr:y>
    </cdr:from>
    <cdr:to>
      <cdr:x>0.91992</cdr:x>
      <cdr:y>0.25371</cdr:y>
    </cdr:to>
    <cdr:cxnSp macro="">
      <cdr:nvCxnSpPr>
        <cdr:cNvPr id="4" name="Straight Connector 3">
          <a:extLst xmlns:a="http://schemas.openxmlformats.org/drawingml/2006/main">
            <a:ext uri="{FF2B5EF4-FFF2-40B4-BE49-F238E27FC236}">
              <a16:creationId xmlns:a16="http://schemas.microsoft.com/office/drawing/2014/main" id="{E13A41AB-1C6A-5FC4-5612-8A4A61C3FF2A}"/>
            </a:ext>
          </a:extLst>
        </cdr:cNvPr>
        <cdr:cNvCxnSpPr/>
      </cdr:nvCxnSpPr>
      <cdr:spPr>
        <a:xfrm xmlns:a="http://schemas.openxmlformats.org/drawingml/2006/main" flipV="1">
          <a:off x="5817863" y="730496"/>
          <a:ext cx="0" cy="199852"/>
        </a:xfrm>
        <a:prstGeom xmlns:a="http://schemas.openxmlformats.org/drawingml/2006/main" prst="line">
          <a:avLst/>
        </a:prstGeom>
        <a:noFill xmlns:a="http://schemas.openxmlformats.org/drawingml/2006/main"/>
        <a:ln xmlns:a="http://schemas.openxmlformats.org/drawingml/2006/main" w="12700" cap="flat">
          <a:solidFill>
            <a:srgbClr val="0068AE"/>
          </a:solidFill>
          <a:prstDash val="sysDash"/>
          <a:miter lim="400000"/>
        </a:ln>
        <a:effectLst xmlns:a="http://schemas.openxmlformats.org/drawingml/2006/main"/>
        <a:sp3d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none"/>
      </cdr:style>
    </cdr:cxnSp>
  </cdr:relSizeAnchor>
  <cdr:relSizeAnchor xmlns:cdr="http://schemas.openxmlformats.org/drawingml/2006/chartDrawing">
    <cdr:from>
      <cdr:x>0.04459</cdr:x>
      <cdr:y>0.09514</cdr:y>
    </cdr:from>
    <cdr:to>
      <cdr:x>0.06877</cdr:x>
      <cdr:y>0.1455</cdr:y>
    </cdr:to>
    <cdr:sp macro="" textlink="">
      <cdr:nvSpPr>
        <cdr:cNvPr id="3" name="TextBox 2">
          <a:extLst xmlns:a="http://schemas.openxmlformats.org/drawingml/2006/main">
            <a:ext uri="{FF2B5EF4-FFF2-40B4-BE49-F238E27FC236}">
              <a16:creationId xmlns:a16="http://schemas.microsoft.com/office/drawing/2014/main" id="{564F9B12-E0E8-C65E-E896-FC7974D35A00}"/>
            </a:ext>
          </a:extLst>
        </cdr:cNvPr>
        <cdr:cNvSpPr txBox="1"/>
      </cdr:nvSpPr>
      <cdr:spPr>
        <a:xfrm xmlns:a="http://schemas.openxmlformats.org/drawingml/2006/main">
          <a:off x="282014" y="348884"/>
          <a:ext cx="152910" cy="184666"/>
        </a:xfrm>
        <a:prstGeom xmlns:a="http://schemas.openxmlformats.org/drawingml/2006/main" prst="rect">
          <a:avLst/>
        </a:prstGeom>
        <a:ln xmlns:a="http://schemas.openxmlformats.org/drawingml/2006/main" w="12700">
          <a:miter lim="400000"/>
        </a:ln>
      </cdr:spPr>
      <cdr:txBody>
        <a:bodyPr xmlns:a="http://schemas.openxmlformats.org/drawingml/2006/main" vertOverflow="clip" wrap="square" lIns="0" tIns="0" rIns="0" bIns="0" rtlCol="0">
          <a:spAutoFit/>
        </a:bodyPr>
        <a:lstStyle xmlns:a="http://schemas.openxmlformats.org/drawingml/2006/main"/>
        <a:p xmlns:a="http://schemas.openxmlformats.org/drawingml/2006/main">
          <a:r>
            <a:rPr lang="en-US" sz="1200" b="1" kern="1200" dirty="0">
              <a:latin typeface="AvenirNext LT Com Regular" panose="020B0503020202020204" pitchFamily="34" charset="0"/>
            </a:rPr>
            <a:t>x</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467833" y="8662738"/>
            <a:ext cx="4815367" cy="277191"/>
          </a:xfrm>
          <a:prstGeom prst="rect">
            <a:avLst/>
          </a:prstGeom>
        </p:spPr>
        <p:txBody>
          <a:bodyPr vert="horz" lIns="0" tIns="0" rIns="0" bIns="0" rtlCol="0" anchor="b" anchorCtr="0"/>
          <a:lstStyle>
            <a:lvl1pPr algn="l">
              <a:defRPr sz="1200"/>
            </a:lvl1pPr>
          </a:lstStyle>
          <a:p>
            <a:r>
              <a:rPr lang="en-US" sz="800">
                <a:latin typeface="AvenirNext LT Com Regular" panose="020B0503020202020204" pitchFamily="34" charset="0"/>
                <a:cs typeface="Arial" panose="020B0604020202020204" pitchFamily="34" charset="0"/>
              </a:rPr>
              <a:t>© 2026 Capital Group. All rights reserved.</a:t>
            </a:r>
          </a:p>
        </p:txBody>
      </p:sp>
      <p:sp>
        <p:nvSpPr>
          <p:cNvPr id="5" name="Slide Number Placeholder 4"/>
          <p:cNvSpPr>
            <a:spLocks noGrp="1"/>
          </p:cNvSpPr>
          <p:nvPr>
            <p:ph type="sldNum" sz="quarter" idx="3"/>
          </p:nvPr>
        </p:nvSpPr>
        <p:spPr>
          <a:xfrm>
            <a:off x="5283199" y="8660247"/>
            <a:ext cx="1106967" cy="270623"/>
          </a:xfrm>
          <a:prstGeom prst="rect">
            <a:avLst/>
          </a:prstGeom>
        </p:spPr>
        <p:txBody>
          <a:bodyPr vert="horz" lIns="0" tIns="0" rIns="0" bIns="0" rtlCol="0" anchor="b" anchorCtr="0"/>
          <a:lstStyle>
            <a:lvl1pPr algn="r">
              <a:defRPr sz="1200"/>
            </a:lvl1pPr>
          </a:lstStyle>
          <a:p>
            <a:fld id="{36A13049-6E6B-4E42-BAE6-B016CA40E06B}" type="slidenum">
              <a:rPr lang="en-US" sz="800">
                <a:latin typeface="AvenirNext LT Com Regular" panose="020B0503020202020204" pitchFamily="34" charset="0"/>
                <a:cs typeface="Arial" panose="020B0604020202020204" pitchFamily="34" charset="0"/>
              </a:rPr>
              <a:pPr/>
              <a:t>‹#›</a:t>
            </a:fld>
            <a:endParaRPr lang="en-US" sz="800">
              <a:latin typeface="AvenirNext LT Com Regular" panose="020B0503020202020204" pitchFamily="34" charset="0"/>
              <a:cs typeface="Arial" panose="020B0604020202020204" pitchFamily="34" charset="0"/>
            </a:endParaRPr>
          </a:p>
        </p:txBody>
      </p:sp>
      <p:sp>
        <p:nvSpPr>
          <p:cNvPr id="7" name="TextBox 6"/>
          <p:cNvSpPr txBox="1"/>
          <p:nvPr/>
        </p:nvSpPr>
        <p:spPr>
          <a:xfrm>
            <a:off x="467834" y="265815"/>
            <a:ext cx="5922334" cy="276999"/>
          </a:xfrm>
          <a:prstGeom prst="rect">
            <a:avLst/>
          </a:prstGeom>
          <a:noFill/>
        </p:spPr>
        <p:txBody>
          <a:bodyPr wrap="square" lIns="0" tIns="0" rIns="0" bIns="0" rtlCol="0">
            <a:noAutofit/>
          </a:bodyPr>
          <a:lstStyle/>
          <a:p>
            <a:pPr algn="l">
              <a:spcAft>
                <a:spcPts val="2400"/>
              </a:spcAft>
            </a:pPr>
            <a:r>
              <a:rPr lang="en-US" sz="1400" b="1" dirty="0">
                <a:latin typeface="AvenirNext LT Com Regular" panose="020B0503020202020204" pitchFamily="34" charset="0"/>
              </a:rPr>
              <a:t>The case for active judgment: </a:t>
            </a:r>
            <a:r>
              <a:rPr lang="en-US" sz="1200" spc="20" dirty="0">
                <a:latin typeface="AvenirNext LT Com Regular" panose="020B0503020202020204" pitchFamily="34" charset="0"/>
              </a:rPr>
              <a:t>Investing through AI-driven market concentration, disruption and change</a:t>
            </a:r>
            <a:br>
              <a:rPr lang="en-US" sz="1200" spc="20" dirty="0">
                <a:latin typeface="AvenirNext LT Com Regular" panose="020B0503020202020204" pitchFamily="34" charset="0"/>
              </a:rPr>
            </a:br>
            <a:r>
              <a:rPr lang="en-US" sz="1200" spc="20" dirty="0">
                <a:latin typeface="AvenirNext LT Com Regular" panose="020B0503020202020204" pitchFamily="34" charset="0"/>
              </a:rPr>
              <a:t> </a:t>
            </a:r>
          </a:p>
          <a:p>
            <a:pPr algn="l">
              <a:spcAft>
                <a:spcPts val="2400"/>
              </a:spcAft>
            </a:pPr>
            <a:endParaRPr lang="en-US" sz="1200" dirty="0">
              <a:latin typeface="AvenirNext LT Com Regular" panose="020B0503020202020204" pitchFamily="34" charset="0"/>
            </a:endParaRPr>
          </a:p>
        </p:txBody>
      </p:sp>
      <p:cxnSp>
        <p:nvCxnSpPr>
          <p:cNvPr id="9" name="Straight Connector 8"/>
          <p:cNvCxnSpPr/>
          <p:nvPr/>
        </p:nvCxnSpPr>
        <p:spPr>
          <a:xfrm>
            <a:off x="467834" y="812078"/>
            <a:ext cx="592233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4428508"/>
      </p:ext>
    </p:extLst>
  </p:cSld>
  <p:clrMap bg1="lt1" tx1="dk1" bg2="lt2" tx2="dk2" accent1="accent1" accent2="accent2" accent3="accent3" accent4="accent4" accent5="accent5" accent6="accent6" hlink="hlink" folHlink="folHlink"/>
  <p:hf hdr="0" dt="0"/>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358BBDF9-DF52-07DD-0D7C-EE8C1E7F2E01}"/>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Header Placeholder 2">
            <a:extLst>
              <a:ext uri="{FF2B5EF4-FFF2-40B4-BE49-F238E27FC236}">
                <a16:creationId xmlns:a16="http://schemas.microsoft.com/office/drawing/2014/main" id="{8F4F6C8A-3674-8747-78C5-95BB3C4F3B14}"/>
              </a:ext>
            </a:extLst>
          </p:cNvPr>
          <p:cNvSpPr>
            <a:spLocks noGrp="1"/>
          </p:cNvSpPr>
          <p:nvPr>
            <p:ph type="hdr" sz="quarter"/>
          </p:nvPr>
        </p:nvSpPr>
        <p:spPr>
          <a:xfrm>
            <a:off x="-1" y="-1"/>
            <a:ext cx="4402015" cy="697523"/>
          </a:xfrm>
          <a:prstGeom prst="rect">
            <a:avLst/>
          </a:prstGeom>
        </p:spPr>
        <p:txBody>
          <a:bodyPr vert="horz" lIns="274320" tIns="182880" rIns="91440" bIns="45720" rtlCol="0"/>
          <a:lstStyle>
            <a:lvl1pPr algn="l">
              <a:defRPr sz="1400" b="1" i="0">
                <a:solidFill>
                  <a:schemeClr val="tx1"/>
                </a:solidFill>
                <a:latin typeface="AvenirNext LT Com Regular" panose="020B0503020202020204" pitchFamily="34" charset="0"/>
              </a:defRPr>
            </a:lvl1pPr>
          </a:lstStyle>
          <a:p>
            <a:r>
              <a:rPr lang="en-US"/>
              <a:t>Concentration Deck</a:t>
            </a:r>
            <a:endParaRPr lang="en-US" sz="1400"/>
          </a:p>
        </p:txBody>
      </p:sp>
      <p:sp>
        <p:nvSpPr>
          <p:cNvPr id="4" name="Slide Image Placeholder 3">
            <a:extLst>
              <a:ext uri="{FF2B5EF4-FFF2-40B4-BE49-F238E27FC236}">
                <a16:creationId xmlns:a16="http://schemas.microsoft.com/office/drawing/2014/main" id="{133B0D42-5F47-F170-149E-D43988FBBC7E}"/>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Footer Placeholder 4">
            <a:extLst>
              <a:ext uri="{FF2B5EF4-FFF2-40B4-BE49-F238E27FC236}">
                <a16:creationId xmlns:a16="http://schemas.microsoft.com/office/drawing/2014/main" id="{97C6DB52-FA4D-1024-A0DD-FF7ADAEF9F9C}"/>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6" name="Slide Number Placeholder 5">
            <a:extLst>
              <a:ext uri="{FF2B5EF4-FFF2-40B4-BE49-F238E27FC236}">
                <a16:creationId xmlns:a16="http://schemas.microsoft.com/office/drawing/2014/main" id="{970B4BC4-8CCB-6C7F-3E2F-48CF84EB5269}"/>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7AE206-2B2A-3F46-862A-8D12E1D024C3}" type="slidenum">
              <a:rPr lang="en-US" smtClean="0"/>
              <a:t>‹#›</a:t>
            </a:fld>
            <a:endParaRPr lang="en-US"/>
          </a:p>
        </p:txBody>
      </p:sp>
    </p:spTree>
    <p:extLst>
      <p:ext uri="{BB962C8B-B14F-4D97-AF65-F5344CB8AC3E}">
        <p14:creationId xmlns:p14="http://schemas.microsoft.com/office/powerpoint/2010/main" val="916759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4474C-CD02-9395-6E38-E302B2FF8D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33E79C-1229-F461-F529-07476E307ADD}"/>
              </a:ext>
            </a:extLst>
          </p:cNvPr>
          <p:cNvSpPr>
            <a:spLocks noGrp="1" noRot="1" noChangeAspect="1"/>
          </p:cNvSpPr>
          <p:nvPr>
            <p:ph type="sldImg"/>
          </p:nvPr>
        </p:nvSpPr>
        <p:spPr>
          <a:xfrm>
            <a:off x="344488" y="1036638"/>
            <a:ext cx="3656012" cy="2057400"/>
          </a:xfrm>
        </p:spPr>
      </p:sp>
      <p:sp>
        <p:nvSpPr>
          <p:cNvPr id="3" name="Notes Placeholder 2">
            <a:extLst>
              <a:ext uri="{FF2B5EF4-FFF2-40B4-BE49-F238E27FC236}">
                <a16:creationId xmlns:a16="http://schemas.microsoft.com/office/drawing/2014/main" id="{82DE8764-80EB-7328-FD5A-442CBB2DD2D4}"/>
              </a:ext>
            </a:extLst>
          </p:cNvPr>
          <p:cNvSpPr>
            <a:spLocks noGrp="1"/>
          </p:cNvSpPr>
          <p:nvPr>
            <p:ph type="body" idx="1"/>
          </p:nvPr>
        </p:nvSpPr>
        <p:spPr>
          <a:xfrm>
            <a:off x="343756" y="3323432"/>
            <a:ext cx="5486400" cy="4289942"/>
          </a:xfrm>
        </p:spPr>
        <p:txBody>
          <a:bodyPr/>
          <a:lstStyle/>
          <a:p>
            <a:r>
              <a:rPr lang="en-US" sz="1200" b="1" kern="1200" dirty="0">
                <a:solidFill>
                  <a:schemeClr val="tx1"/>
                </a:solidFill>
                <a:effectLst/>
                <a:latin typeface="+mn-lt"/>
                <a:ea typeface="+mn-ea"/>
                <a:cs typeface="+mn-cs"/>
              </a:rPr>
              <a:t>Opening message</a:t>
            </a:r>
            <a:endParaRPr lang="en-MX"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Today, I'd like to discuss one of the defining characteristics of the current equity markets: concentration.</a:t>
            </a:r>
            <a:endParaRPr lang="en-MX"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Market concentration has reached levels we have not seen in a very long time, and it is one of the reasons Martin Romo, our chair and chief investment officer, recently published a piece about this unique market moment and the need for active judgment.</a:t>
            </a:r>
            <a:endParaRPr lang="en-MX"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Capital Group’s job as an active manager is not to replicate an index.</a:t>
            </a:r>
            <a:endParaRPr lang="en-MX"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Passive funds are not striving to outpace their benchmarks, rather, they seek to replicate the benchmark’s return pattern. They have no mechanisms to manage valuation risk.</a:t>
            </a:r>
            <a:endParaRPr lang="en-MX"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Instead, we seek to:</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Invest where deep fundamental research gives conviction. </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Research the full scope of opportunities in the value chain that benchmarks may underappreciate. </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Provide superior results to indexes and peers on a risk-adjusted basis over the long term.</a:t>
            </a:r>
            <a:endParaRPr lang="en-MX" sz="1200" kern="1200" dirty="0">
              <a:solidFill>
                <a:schemeClr val="tx1"/>
              </a:solidFill>
              <a:effectLst/>
              <a:latin typeface="+mn-lt"/>
              <a:ea typeface="+mn-ea"/>
              <a:cs typeface="+mn-cs"/>
            </a:endParaRPr>
          </a:p>
        </p:txBody>
      </p:sp>
      <p:sp>
        <p:nvSpPr>
          <p:cNvPr id="5" name="Slide Number Placeholder 4">
            <a:extLst>
              <a:ext uri="{FF2B5EF4-FFF2-40B4-BE49-F238E27FC236}">
                <a16:creationId xmlns:a16="http://schemas.microsoft.com/office/drawing/2014/main" id="{4F83CF95-D699-B6AD-0448-54340074F808}"/>
              </a:ext>
            </a:extLst>
          </p:cNvPr>
          <p:cNvSpPr>
            <a:spLocks noGrp="1"/>
          </p:cNvSpPr>
          <p:nvPr>
            <p:ph type="sldNum" sz="quarter" idx="5"/>
          </p:nvPr>
        </p:nvSpPr>
        <p:spPr>
          <a:xfrm>
            <a:off x="3676794" y="8488937"/>
            <a:ext cx="2971800" cy="458787"/>
          </a:xfrm>
        </p:spPr>
        <p:txBody>
          <a:bodyPr/>
          <a:lstStyle/>
          <a:p>
            <a:fld id="{313BF4A9-858F-4D59-9EF7-6963AF44619B}" type="slidenum">
              <a:rPr lang="en-US" sz="900" smtClean="0"/>
              <a:pPr/>
              <a:t>1</a:t>
            </a:fld>
            <a:endParaRPr lang="en-US" sz="900"/>
          </a:p>
        </p:txBody>
      </p:sp>
      <p:sp>
        <p:nvSpPr>
          <p:cNvPr id="6" name="Footer Placeholder 1">
            <a:extLst>
              <a:ext uri="{FF2B5EF4-FFF2-40B4-BE49-F238E27FC236}">
                <a16:creationId xmlns:a16="http://schemas.microsoft.com/office/drawing/2014/main" id="{7C064F98-7D68-36CE-4B2D-0D6415B0B089}"/>
              </a:ext>
            </a:extLst>
          </p:cNvPr>
          <p:cNvSpPr>
            <a:spLocks noGrp="1"/>
          </p:cNvSpPr>
          <p:nvPr>
            <p:ph type="ftr" sz="quarter" idx="4"/>
          </p:nvPr>
        </p:nvSpPr>
        <p:spPr>
          <a:xfrm>
            <a:off x="343757" y="8718331"/>
            <a:ext cx="5087072" cy="212540"/>
          </a:xfrm>
          <a:prstGeom prst="rect">
            <a:avLst/>
          </a:prstGeom>
        </p:spPr>
        <p:txBody>
          <a:bodyPr vert="horz" lIns="0" tIns="0" rIns="0" bIns="0" rtlCol="0" anchor="b" anchorCtr="0"/>
          <a:lstStyle>
            <a:lvl1pPr algn="l">
              <a:defRPr sz="800" b="0" i="0">
                <a:latin typeface="AvenirNext LT Com Regular" panose="020B0503020202020204" pitchFamily="34" charset="0"/>
              </a:defRPr>
            </a:lvl1pPr>
          </a:lstStyle>
          <a:p>
            <a:r>
              <a:rPr lang="en-US">
                <a:latin typeface="AvenirNext LT Com Regular" panose="020B0503020202020204" pitchFamily="34" charset="0"/>
              </a:rPr>
              <a:t>© 2026 Capital Group. All rights reserved.</a:t>
            </a:r>
          </a:p>
        </p:txBody>
      </p:sp>
      <p:sp>
        <p:nvSpPr>
          <p:cNvPr id="7" name="Title">
            <a:extLst>
              <a:ext uri="{FF2B5EF4-FFF2-40B4-BE49-F238E27FC236}">
                <a16:creationId xmlns:a16="http://schemas.microsoft.com/office/drawing/2014/main" id="{9C1CFFD5-8315-8B13-D5CE-82116F1BD5C6}"/>
              </a:ext>
            </a:extLst>
          </p:cNvPr>
          <p:cNvSpPr txBox="1">
            <a:spLocks/>
          </p:cNvSpPr>
          <p:nvPr/>
        </p:nvSpPr>
        <p:spPr>
          <a:xfrm>
            <a:off x="216133" y="245645"/>
            <a:ext cx="6553198" cy="38071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2400"/>
              </a:spcAft>
            </a:pPr>
            <a:r>
              <a:rPr lang="en-US" sz="1600" b="1">
                <a:latin typeface="AvenirNext LT Com Regular" panose="020B0503020202020204" pitchFamily="34" charset="0"/>
              </a:rPr>
              <a:t>The case for active judgment:</a:t>
            </a:r>
          </a:p>
        </p:txBody>
      </p:sp>
      <p:sp>
        <p:nvSpPr>
          <p:cNvPr id="8" name="Title">
            <a:extLst>
              <a:ext uri="{FF2B5EF4-FFF2-40B4-BE49-F238E27FC236}">
                <a16:creationId xmlns:a16="http://schemas.microsoft.com/office/drawing/2014/main" id="{14A08483-FA73-807C-8915-F97F47325732}"/>
              </a:ext>
            </a:extLst>
          </p:cNvPr>
          <p:cNvSpPr txBox="1">
            <a:spLocks/>
          </p:cNvSpPr>
          <p:nvPr/>
        </p:nvSpPr>
        <p:spPr>
          <a:xfrm>
            <a:off x="343756" y="413685"/>
            <a:ext cx="6304837" cy="623172"/>
          </a:xfrm>
          <a:prstGeom prst="rect">
            <a:avLst/>
          </a:prstGeom>
          <a:extLst>
            <a:ext uri="{C572A759-6A51-4108-AA02-DFA0A04FC94B}">
              <ma14:wrappingTextBoxFlag xmlns:ma14="http://schemas.microsoft.com/office/mac/drawingml/2011/main" xmlns="" val="1"/>
            </a:ext>
          </a:extLst>
        </p:spPr>
        <p:txBody>
          <a:bodyPr wrap="square" lIns="0" tIns="0" rIns="0" bIns="0" anchor="t" anchorCtr="0">
            <a:noAutofit/>
          </a:bodyPr>
          <a:lstStyle>
            <a:lvl1pPr marL="0" marR="0" indent="0" algn="l" defTabSz="228600" rtl="0" eaLnBrk="1" latinLnBrk="0" hangingPunct="1">
              <a:lnSpc>
                <a:spcPct val="90000"/>
              </a:lnSpc>
              <a:spcBef>
                <a:spcPts val="0"/>
              </a:spcBef>
              <a:spcAft>
                <a:spcPts val="0"/>
              </a:spcAft>
              <a:buClrTx/>
              <a:buSzTx/>
              <a:buFontTx/>
              <a:buNone/>
              <a:tabLst>
                <a:tab pos="476250" algn="l"/>
              </a:tabLst>
              <a:defRPr kumimoji="0" sz="3600" b="1" i="0" u="none" strike="noStrike" cap="none" spc="0" normalizeH="0" baseline="0" dirty="0">
                <a:ln>
                  <a:noFill/>
                </a:ln>
                <a:solidFill>
                  <a:schemeClr val="bg1"/>
                </a:solidFill>
                <a:effectLst/>
                <a:uFillTx/>
                <a:latin typeface="AvenirNext LT Com Medium" panose="020B0803020202020204" pitchFamily="34" charset="0"/>
                <a:ea typeface="+mn-ea"/>
                <a:cs typeface="+mn-cs"/>
                <a:sym typeface="Avenir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9pPr>
          </a:lstStyle>
          <a:p>
            <a:pPr>
              <a:lnSpc>
                <a:spcPts val="3400"/>
              </a:lnSpc>
              <a:spcAft>
                <a:spcPts val="2400"/>
              </a:spcAft>
            </a:pPr>
            <a:r>
              <a:rPr lang="en-US" sz="1400" b="0" spc="20">
                <a:solidFill>
                  <a:schemeClr val="tx1"/>
                </a:solidFill>
                <a:latin typeface="AvenirNext LT Com Regular" panose="020B0503020202020204" pitchFamily="34" charset="0"/>
              </a:rPr>
              <a:t>Investing through AI driven market concentration, disruption and change</a:t>
            </a:r>
            <a:br>
              <a:rPr lang="en-US" sz="1400" b="0" spc="20">
                <a:solidFill>
                  <a:schemeClr val="tx1"/>
                </a:solidFill>
                <a:latin typeface="AvenirNext LT Com Regular" panose="020B0503020202020204" pitchFamily="34" charset="0"/>
              </a:rPr>
            </a:br>
            <a:r>
              <a:rPr lang="en-US" sz="1400" b="0" spc="20">
                <a:solidFill>
                  <a:schemeClr val="tx1"/>
                </a:solidFill>
                <a:latin typeface="AvenirNext LT Com Regular" panose="020B0503020202020204" pitchFamily="34" charset="0"/>
              </a:rPr>
              <a:t> </a:t>
            </a:r>
          </a:p>
        </p:txBody>
      </p:sp>
    </p:spTree>
    <p:extLst>
      <p:ext uri="{BB962C8B-B14F-4D97-AF65-F5344CB8AC3E}">
        <p14:creationId xmlns:p14="http://schemas.microsoft.com/office/powerpoint/2010/main" val="42719523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4488" y="1036638"/>
            <a:ext cx="3646487" cy="2051050"/>
          </a:xfrm>
          <a:prstGeom prst="rect">
            <a:avLst/>
          </a:prstGeom>
          <a:noFill/>
          <a:ln w="12700">
            <a:solidFill>
              <a:prstClr val="black"/>
            </a:solidFill>
          </a:ln>
        </p:spPr>
      </p:sp>
      <p:sp>
        <p:nvSpPr>
          <p:cNvPr id="3" name="Notes Placeholder 2"/>
          <p:cNvSpPr>
            <a:spLocks noGrp="1"/>
          </p:cNvSpPr>
          <p:nvPr>
            <p:ph type="body" idx="1"/>
          </p:nvPr>
        </p:nvSpPr>
        <p:spPr>
          <a:xfrm>
            <a:off x="343756" y="3497966"/>
            <a:ext cx="5486400" cy="3600450"/>
          </a:xfrm>
          <a:prstGeom prst="rect">
            <a:avLst/>
          </a:prstGeom>
        </p:spPr>
        <p:txBody>
          <a:bodyPr/>
          <a:lstStyle/>
          <a:p>
            <a:endParaRPr lang="en-MX" sz="1200" kern="1200">
              <a:solidFill>
                <a:schemeClr val="tx1"/>
              </a:solidFill>
              <a:effectLst/>
              <a:latin typeface="+mn-lt"/>
              <a:ea typeface="+mn-ea"/>
              <a:cs typeface="+mn-cs"/>
            </a:endParaRPr>
          </a:p>
        </p:txBody>
      </p:sp>
      <p:sp>
        <p:nvSpPr>
          <p:cNvPr id="4" name="Slide Number Placeholder 4">
            <a:extLst>
              <a:ext uri="{FF2B5EF4-FFF2-40B4-BE49-F238E27FC236}">
                <a16:creationId xmlns:a16="http://schemas.microsoft.com/office/drawing/2014/main" id="{7580ABFE-5CF5-1F2D-D6AF-BF21DCC0A101}"/>
              </a:ext>
            </a:extLst>
          </p:cNvPr>
          <p:cNvSpPr>
            <a:spLocks noGrp="1"/>
          </p:cNvSpPr>
          <p:nvPr>
            <p:ph type="sldNum" sz="quarter" idx="5"/>
          </p:nvPr>
        </p:nvSpPr>
        <p:spPr>
          <a:xfrm>
            <a:off x="3676794" y="8488937"/>
            <a:ext cx="2971800" cy="458787"/>
          </a:xfrm>
        </p:spPr>
        <p:txBody>
          <a:bodyPr/>
          <a:lstStyle/>
          <a:p>
            <a:fld id="{313BF4A9-858F-4D59-9EF7-6963AF44619B}" type="slidenum">
              <a:rPr lang="en-US" sz="900" smtClean="0"/>
              <a:pPr/>
              <a:t>2</a:t>
            </a:fld>
            <a:endParaRPr lang="en-US" sz="900"/>
          </a:p>
        </p:txBody>
      </p:sp>
      <p:sp>
        <p:nvSpPr>
          <p:cNvPr id="5" name="Footer Placeholder 1">
            <a:extLst>
              <a:ext uri="{FF2B5EF4-FFF2-40B4-BE49-F238E27FC236}">
                <a16:creationId xmlns:a16="http://schemas.microsoft.com/office/drawing/2014/main" id="{558261EA-EFD2-F16E-1F61-2F51EFC1D3BB}"/>
              </a:ext>
            </a:extLst>
          </p:cNvPr>
          <p:cNvSpPr>
            <a:spLocks noGrp="1"/>
          </p:cNvSpPr>
          <p:nvPr>
            <p:ph type="ftr" sz="quarter" idx="4"/>
          </p:nvPr>
        </p:nvSpPr>
        <p:spPr>
          <a:xfrm>
            <a:off x="343757" y="8718331"/>
            <a:ext cx="5087072" cy="212540"/>
          </a:xfrm>
          <a:prstGeom prst="rect">
            <a:avLst/>
          </a:prstGeom>
        </p:spPr>
        <p:txBody>
          <a:bodyPr vert="horz" lIns="0" tIns="0" rIns="0" bIns="0" rtlCol="0" anchor="b" anchorCtr="0"/>
          <a:lstStyle>
            <a:lvl1pPr algn="l">
              <a:defRPr sz="800" b="0" i="0">
                <a:latin typeface="AvenirNext LT Com Regular" panose="020B0503020202020204" pitchFamily="34" charset="0"/>
              </a:defRPr>
            </a:lvl1pPr>
          </a:lstStyle>
          <a:p>
            <a:r>
              <a:rPr lang="en-US">
                <a:latin typeface="AvenirNext LT Com Regular" panose="020B0503020202020204" pitchFamily="34" charset="0"/>
              </a:rPr>
              <a:t>© 2026 Capital Group. All rights reserved.</a:t>
            </a:r>
          </a:p>
        </p:txBody>
      </p:sp>
      <p:sp>
        <p:nvSpPr>
          <p:cNvPr id="6" name="Title">
            <a:extLst>
              <a:ext uri="{FF2B5EF4-FFF2-40B4-BE49-F238E27FC236}">
                <a16:creationId xmlns:a16="http://schemas.microsoft.com/office/drawing/2014/main" id="{ECFB7A6F-3D7B-39F2-2CF2-502F8193FB15}"/>
              </a:ext>
            </a:extLst>
          </p:cNvPr>
          <p:cNvSpPr txBox="1">
            <a:spLocks/>
          </p:cNvSpPr>
          <p:nvPr/>
        </p:nvSpPr>
        <p:spPr>
          <a:xfrm>
            <a:off x="216133" y="245645"/>
            <a:ext cx="6553198" cy="38071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2400"/>
              </a:spcAft>
            </a:pPr>
            <a:r>
              <a:rPr lang="en-US" sz="1600" b="1">
                <a:latin typeface="AvenirNext LT Com Regular" panose="020B0503020202020204" pitchFamily="34" charset="0"/>
              </a:rPr>
              <a:t>The case for active judgment:</a:t>
            </a:r>
          </a:p>
        </p:txBody>
      </p:sp>
      <p:sp>
        <p:nvSpPr>
          <p:cNvPr id="7" name="Title">
            <a:extLst>
              <a:ext uri="{FF2B5EF4-FFF2-40B4-BE49-F238E27FC236}">
                <a16:creationId xmlns:a16="http://schemas.microsoft.com/office/drawing/2014/main" id="{8EC20D75-A6D5-47BE-B598-C6DF124F63C3}"/>
              </a:ext>
            </a:extLst>
          </p:cNvPr>
          <p:cNvSpPr txBox="1">
            <a:spLocks/>
          </p:cNvSpPr>
          <p:nvPr/>
        </p:nvSpPr>
        <p:spPr>
          <a:xfrm>
            <a:off x="343756" y="413685"/>
            <a:ext cx="6304837" cy="623172"/>
          </a:xfrm>
          <a:prstGeom prst="rect">
            <a:avLst/>
          </a:prstGeom>
          <a:extLst>
            <a:ext uri="{C572A759-6A51-4108-AA02-DFA0A04FC94B}">
              <ma14:wrappingTextBoxFlag xmlns:ma14="http://schemas.microsoft.com/office/mac/drawingml/2011/main" xmlns="" val="1"/>
            </a:ext>
          </a:extLst>
        </p:spPr>
        <p:txBody>
          <a:bodyPr wrap="square" lIns="0" tIns="0" rIns="0" bIns="0" anchor="t" anchorCtr="0">
            <a:noAutofit/>
          </a:bodyPr>
          <a:lstStyle>
            <a:lvl1pPr marL="0" marR="0" indent="0" algn="l" defTabSz="228600" rtl="0" eaLnBrk="1" latinLnBrk="0" hangingPunct="1">
              <a:lnSpc>
                <a:spcPct val="90000"/>
              </a:lnSpc>
              <a:spcBef>
                <a:spcPts val="0"/>
              </a:spcBef>
              <a:spcAft>
                <a:spcPts val="0"/>
              </a:spcAft>
              <a:buClrTx/>
              <a:buSzTx/>
              <a:buFontTx/>
              <a:buNone/>
              <a:tabLst>
                <a:tab pos="476250" algn="l"/>
              </a:tabLst>
              <a:defRPr kumimoji="0" sz="3600" b="1" i="0" u="none" strike="noStrike" cap="none" spc="0" normalizeH="0" baseline="0" dirty="0">
                <a:ln>
                  <a:noFill/>
                </a:ln>
                <a:solidFill>
                  <a:schemeClr val="bg1"/>
                </a:solidFill>
                <a:effectLst/>
                <a:uFillTx/>
                <a:latin typeface="AvenirNext LT Com Medium" panose="020B0803020202020204" pitchFamily="34" charset="0"/>
                <a:ea typeface="+mn-ea"/>
                <a:cs typeface="+mn-cs"/>
                <a:sym typeface="Avenir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9pPr>
          </a:lstStyle>
          <a:p>
            <a:pPr>
              <a:lnSpc>
                <a:spcPts val="3400"/>
              </a:lnSpc>
              <a:spcAft>
                <a:spcPts val="2400"/>
              </a:spcAft>
            </a:pPr>
            <a:r>
              <a:rPr lang="en-US" sz="1400" b="0" spc="20">
                <a:solidFill>
                  <a:schemeClr val="tx1"/>
                </a:solidFill>
                <a:latin typeface="AvenirNext LT Com Regular" panose="020B0503020202020204" pitchFamily="34" charset="0"/>
              </a:rPr>
              <a:t>Investing through AI driven market concentration, disruption and change</a:t>
            </a:r>
            <a:br>
              <a:rPr lang="en-US" sz="1400" b="0" spc="20">
                <a:solidFill>
                  <a:schemeClr val="tx1"/>
                </a:solidFill>
                <a:latin typeface="AvenirNext LT Com Regular" panose="020B0503020202020204" pitchFamily="34" charset="0"/>
              </a:rPr>
            </a:br>
            <a:r>
              <a:rPr lang="en-US" sz="1400" b="0" spc="20">
                <a:solidFill>
                  <a:schemeClr val="tx1"/>
                </a:solidFill>
                <a:latin typeface="AvenirNext LT Com Regular" panose="020B0503020202020204" pitchFamily="34" charset="0"/>
              </a:rPr>
              <a:t> </a:t>
            </a:r>
          </a:p>
        </p:txBody>
      </p:sp>
    </p:spTree>
    <p:extLst>
      <p:ext uri="{BB962C8B-B14F-4D97-AF65-F5344CB8AC3E}">
        <p14:creationId xmlns:p14="http://schemas.microsoft.com/office/powerpoint/2010/main" val="2083210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4E8F7-66D1-13A8-6AE5-56945D2501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0C3DB8-35EA-708D-A582-1546BAA08725}"/>
              </a:ext>
            </a:extLst>
          </p:cNvPr>
          <p:cNvSpPr>
            <a:spLocks noGrp="1" noRot="1" noChangeAspect="1"/>
          </p:cNvSpPr>
          <p:nvPr>
            <p:ph type="sldImg"/>
          </p:nvPr>
        </p:nvSpPr>
        <p:spPr>
          <a:xfrm>
            <a:off x="344488" y="1036638"/>
            <a:ext cx="3656012" cy="2057400"/>
          </a:xfrm>
        </p:spPr>
      </p:sp>
      <p:sp>
        <p:nvSpPr>
          <p:cNvPr id="3" name="Notes Placeholder 2">
            <a:extLst>
              <a:ext uri="{FF2B5EF4-FFF2-40B4-BE49-F238E27FC236}">
                <a16:creationId xmlns:a16="http://schemas.microsoft.com/office/drawing/2014/main" id="{C273F749-3353-9B05-8FF0-E3F43405D828}"/>
              </a:ext>
            </a:extLst>
          </p:cNvPr>
          <p:cNvSpPr>
            <a:spLocks noGrp="1"/>
          </p:cNvSpPr>
          <p:nvPr>
            <p:ph type="body" idx="1"/>
          </p:nvPr>
        </p:nvSpPr>
        <p:spPr>
          <a:xfrm>
            <a:off x="343756" y="3504315"/>
            <a:ext cx="5727260" cy="5225999"/>
          </a:xfrm>
        </p:spPr>
        <p:txBody>
          <a:bodyPr/>
          <a:lstStyle/>
          <a:p>
            <a:r>
              <a:rPr lang="en-US" sz="1200" b="1" kern="1200" dirty="0">
                <a:solidFill>
                  <a:schemeClr val="tx1"/>
                </a:solidFill>
                <a:effectLst/>
                <a:latin typeface="+mn-lt"/>
                <a:ea typeface="+mn-ea"/>
                <a:cs typeface="+mn-cs"/>
              </a:rPr>
              <a:t>Key message</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Today's markets are concentrated in more ways than many investors may realize.</a:t>
            </a:r>
            <a:endParaRPr lang="en-MX" sz="1200"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Talking points</a:t>
            </a:r>
            <a:endParaRPr lang="en-MX"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While it’s an extraordinary time to be an investor, market extremes call for us to look beneath the surface of the benchmarks. What we see is evidence that the risks are starting to stack.</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Concentration is not limited to a handful of large technology companies. It exists across several dimensions simultaneously.</a:t>
            </a:r>
            <a:endParaRPr lang="en-MX"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Today we see:</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U.S. companies represent roughly 64% of the MSCI All Country World Index, near the upper end of its 20-year range.</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Global equity valuations approach historically elevated levels.</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five largest companies represent approximately 16% of the MSCI ACWI, approaching prior highs.</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Semiconductors account for about 17% of the index, the highest level in two decades.</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Much of this is related to artificial intelligence. When multiple concentration indicators are elevated at the same time, investors become increasingly dependent on a single investment theme continuing to work.</a:t>
            </a:r>
          </a:p>
          <a:p>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is not a call against the markets or against AI. Our objective is not to suggest that AI or technology are poor investments. Rather, it is to ensure clients understand how much exposure they may already have to that theme by investing in index funds.</a:t>
            </a:r>
            <a:endParaRPr lang="en-MX" sz="1200" kern="1200" dirty="0">
              <a:solidFill>
                <a:schemeClr val="tx1"/>
              </a:solidFill>
              <a:effectLst/>
              <a:latin typeface="+mn-lt"/>
              <a:ea typeface="+mn-ea"/>
              <a:cs typeface="+mn-cs"/>
            </a:endParaRPr>
          </a:p>
        </p:txBody>
      </p:sp>
      <p:sp>
        <p:nvSpPr>
          <p:cNvPr id="9" name="Slide Number Placeholder 4">
            <a:extLst>
              <a:ext uri="{FF2B5EF4-FFF2-40B4-BE49-F238E27FC236}">
                <a16:creationId xmlns:a16="http://schemas.microsoft.com/office/drawing/2014/main" id="{7125E05F-1611-85CA-E2D4-A61EDA32838A}"/>
              </a:ext>
            </a:extLst>
          </p:cNvPr>
          <p:cNvSpPr>
            <a:spLocks noGrp="1"/>
          </p:cNvSpPr>
          <p:nvPr>
            <p:ph type="sldNum" sz="quarter" idx="5"/>
          </p:nvPr>
        </p:nvSpPr>
        <p:spPr>
          <a:xfrm>
            <a:off x="3676794" y="8488937"/>
            <a:ext cx="2971800" cy="458787"/>
          </a:xfrm>
        </p:spPr>
        <p:txBody>
          <a:bodyPr/>
          <a:lstStyle/>
          <a:p>
            <a:fld id="{313BF4A9-858F-4D59-9EF7-6963AF44619B}" type="slidenum">
              <a:rPr lang="en-US" sz="900" smtClean="0"/>
              <a:pPr/>
              <a:t>3</a:t>
            </a:fld>
            <a:endParaRPr lang="en-US" sz="900"/>
          </a:p>
        </p:txBody>
      </p:sp>
      <p:sp>
        <p:nvSpPr>
          <p:cNvPr id="10" name="Footer Placeholder 1">
            <a:extLst>
              <a:ext uri="{FF2B5EF4-FFF2-40B4-BE49-F238E27FC236}">
                <a16:creationId xmlns:a16="http://schemas.microsoft.com/office/drawing/2014/main" id="{C631AE01-87B9-11E7-9FA9-5B65B6EACDD1}"/>
              </a:ext>
            </a:extLst>
          </p:cNvPr>
          <p:cNvSpPr>
            <a:spLocks noGrp="1"/>
          </p:cNvSpPr>
          <p:nvPr>
            <p:ph type="ftr" sz="quarter" idx="4"/>
          </p:nvPr>
        </p:nvSpPr>
        <p:spPr>
          <a:xfrm>
            <a:off x="343757" y="8718331"/>
            <a:ext cx="5087072" cy="212540"/>
          </a:xfrm>
          <a:prstGeom prst="rect">
            <a:avLst/>
          </a:prstGeom>
        </p:spPr>
        <p:txBody>
          <a:bodyPr vert="horz" lIns="0" tIns="0" rIns="0" bIns="0" rtlCol="0" anchor="b" anchorCtr="0"/>
          <a:lstStyle>
            <a:lvl1pPr algn="l">
              <a:defRPr sz="800" b="0" i="0">
                <a:latin typeface="AvenirNext LT Com Regular" panose="020B0503020202020204" pitchFamily="34" charset="0"/>
              </a:defRPr>
            </a:lvl1pPr>
          </a:lstStyle>
          <a:p>
            <a:r>
              <a:rPr lang="en-US">
                <a:latin typeface="AvenirNext LT Com Regular" panose="020B0503020202020204" pitchFamily="34" charset="0"/>
              </a:rPr>
              <a:t>© 2026 Capital Group. All rights reserved.</a:t>
            </a:r>
          </a:p>
        </p:txBody>
      </p:sp>
      <p:sp>
        <p:nvSpPr>
          <p:cNvPr id="11" name="Title">
            <a:extLst>
              <a:ext uri="{FF2B5EF4-FFF2-40B4-BE49-F238E27FC236}">
                <a16:creationId xmlns:a16="http://schemas.microsoft.com/office/drawing/2014/main" id="{83A49DE9-5840-3B08-DF78-D14FADC6DE06}"/>
              </a:ext>
            </a:extLst>
          </p:cNvPr>
          <p:cNvSpPr txBox="1">
            <a:spLocks/>
          </p:cNvSpPr>
          <p:nvPr/>
        </p:nvSpPr>
        <p:spPr>
          <a:xfrm>
            <a:off x="216133" y="245645"/>
            <a:ext cx="6553198" cy="38071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2400"/>
              </a:spcAft>
            </a:pPr>
            <a:r>
              <a:rPr lang="en-US" sz="1600" b="1">
                <a:latin typeface="AvenirNext LT Com Regular" panose="020B0503020202020204" pitchFamily="34" charset="0"/>
              </a:rPr>
              <a:t>The case for active judgment:</a:t>
            </a:r>
          </a:p>
        </p:txBody>
      </p:sp>
      <p:sp>
        <p:nvSpPr>
          <p:cNvPr id="12" name="Title">
            <a:extLst>
              <a:ext uri="{FF2B5EF4-FFF2-40B4-BE49-F238E27FC236}">
                <a16:creationId xmlns:a16="http://schemas.microsoft.com/office/drawing/2014/main" id="{56F24A85-CF07-D1A8-DF10-3C768312E9D6}"/>
              </a:ext>
            </a:extLst>
          </p:cNvPr>
          <p:cNvSpPr txBox="1">
            <a:spLocks/>
          </p:cNvSpPr>
          <p:nvPr/>
        </p:nvSpPr>
        <p:spPr>
          <a:xfrm>
            <a:off x="343756" y="413685"/>
            <a:ext cx="6304837" cy="623172"/>
          </a:xfrm>
          <a:prstGeom prst="rect">
            <a:avLst/>
          </a:prstGeom>
          <a:extLst>
            <a:ext uri="{C572A759-6A51-4108-AA02-DFA0A04FC94B}">
              <ma14:wrappingTextBoxFlag xmlns:ma14="http://schemas.microsoft.com/office/mac/drawingml/2011/main" xmlns="" val="1"/>
            </a:ext>
          </a:extLst>
        </p:spPr>
        <p:txBody>
          <a:bodyPr wrap="square" lIns="0" tIns="0" rIns="0" bIns="0" anchor="t" anchorCtr="0">
            <a:noAutofit/>
          </a:bodyPr>
          <a:lstStyle>
            <a:lvl1pPr marL="0" marR="0" indent="0" algn="l" defTabSz="228600" rtl="0" eaLnBrk="1" latinLnBrk="0" hangingPunct="1">
              <a:lnSpc>
                <a:spcPct val="90000"/>
              </a:lnSpc>
              <a:spcBef>
                <a:spcPts val="0"/>
              </a:spcBef>
              <a:spcAft>
                <a:spcPts val="0"/>
              </a:spcAft>
              <a:buClrTx/>
              <a:buSzTx/>
              <a:buFontTx/>
              <a:buNone/>
              <a:tabLst>
                <a:tab pos="476250" algn="l"/>
              </a:tabLst>
              <a:defRPr kumimoji="0" sz="3600" b="1" i="0" u="none" strike="noStrike" cap="none" spc="0" normalizeH="0" baseline="0" dirty="0">
                <a:ln>
                  <a:noFill/>
                </a:ln>
                <a:solidFill>
                  <a:schemeClr val="bg1"/>
                </a:solidFill>
                <a:effectLst/>
                <a:uFillTx/>
                <a:latin typeface="AvenirNext LT Com Medium" panose="020B0803020202020204" pitchFamily="34" charset="0"/>
                <a:ea typeface="+mn-ea"/>
                <a:cs typeface="+mn-cs"/>
                <a:sym typeface="Avenir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9pPr>
          </a:lstStyle>
          <a:p>
            <a:pPr>
              <a:lnSpc>
                <a:spcPts val="3400"/>
              </a:lnSpc>
              <a:spcAft>
                <a:spcPts val="2400"/>
              </a:spcAft>
            </a:pPr>
            <a:r>
              <a:rPr lang="en-US" sz="1400" b="0" spc="20">
                <a:solidFill>
                  <a:schemeClr val="tx1"/>
                </a:solidFill>
                <a:latin typeface="AvenirNext LT Com Regular" panose="020B0503020202020204" pitchFamily="34" charset="0"/>
              </a:rPr>
              <a:t>Investing through AI driven market concentration, disruption and change</a:t>
            </a:r>
            <a:br>
              <a:rPr lang="en-US" sz="1400" b="0" spc="20">
                <a:solidFill>
                  <a:schemeClr val="tx1"/>
                </a:solidFill>
                <a:latin typeface="AvenirNext LT Com Regular" panose="020B0503020202020204" pitchFamily="34" charset="0"/>
              </a:rPr>
            </a:br>
            <a:r>
              <a:rPr lang="en-US" sz="1400" b="0" spc="20">
                <a:solidFill>
                  <a:schemeClr val="tx1"/>
                </a:solidFill>
                <a:latin typeface="AvenirNext LT Com Regular" panose="020B0503020202020204" pitchFamily="34" charset="0"/>
              </a:rPr>
              <a:t> </a:t>
            </a:r>
          </a:p>
        </p:txBody>
      </p:sp>
    </p:spTree>
    <p:extLst>
      <p:ext uri="{BB962C8B-B14F-4D97-AF65-F5344CB8AC3E}">
        <p14:creationId xmlns:p14="http://schemas.microsoft.com/office/powerpoint/2010/main" val="37455679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4488" y="1049338"/>
            <a:ext cx="3656012" cy="2057400"/>
          </a:xfrm>
        </p:spPr>
      </p:sp>
      <p:sp>
        <p:nvSpPr>
          <p:cNvPr id="3" name="Notes Placeholder 2"/>
          <p:cNvSpPr>
            <a:spLocks noGrp="1"/>
          </p:cNvSpPr>
          <p:nvPr>
            <p:ph type="body" idx="1"/>
          </p:nvPr>
        </p:nvSpPr>
        <p:spPr>
          <a:xfrm>
            <a:off x="343756" y="3336132"/>
            <a:ext cx="5486400" cy="5365346"/>
          </a:xfrm>
        </p:spPr>
        <p:txBody>
          <a:bodyPr/>
          <a:lstStyle/>
          <a:p>
            <a:r>
              <a:rPr lang="en-US" sz="1200" b="1" kern="1200" dirty="0">
                <a:solidFill>
                  <a:schemeClr val="tx1"/>
                </a:solidFill>
                <a:effectLst/>
                <a:latin typeface="+mn-lt"/>
                <a:ea typeface="+mn-ea"/>
                <a:cs typeface="+mn-cs"/>
              </a:rPr>
              <a:t>Key message</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History suggests concentration is cyclical, not permanent.</a:t>
            </a:r>
            <a:endParaRPr lang="en-MX"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Talking points</a:t>
            </a:r>
            <a:endParaRPr lang="en-MX"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Markets have repeatedly narrowed around compelling narratives.</a:t>
            </a:r>
            <a:endParaRPr lang="en-MX"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We've seen this before:</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Nifty Fifty era.</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Japan's dominance in the 1980s.</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dot-com boom.</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Financials before the global financial crisis.</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Today's AI-driven market leadership.</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Yet, concentration eventually declined as leadership broadened and capital flowed elsewhere.</a:t>
            </a:r>
            <a:endParaRPr lang="en-MX"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For example:</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Japan reached roughly 44% of the MSCI World Index, before declining to levels closer to 8% today.</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top 10 concentration within the S&amp;P 500 Index has risen from roughly 17% a decade ago to around 40% today.</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endParaRPr lang="en-MX"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The lesson is not that today's leaders will fail. The lesson is that leadership evolves, often in ways investors do not anticipate.</a:t>
            </a:r>
            <a:endParaRPr lang="en-MX" sz="1200" kern="1200" dirty="0">
              <a:solidFill>
                <a:schemeClr val="tx1"/>
              </a:solidFill>
              <a:effectLst/>
              <a:latin typeface="+mn-lt"/>
              <a:ea typeface="+mn-ea"/>
              <a:cs typeface="+mn-cs"/>
            </a:endParaRPr>
          </a:p>
          <a:p>
            <a:pPr marL="0" indent="0">
              <a:buFont typeface="Arial" panose="020B0604020202020204" pitchFamily="34" charset="0"/>
              <a:buNone/>
            </a:pPr>
            <a:r>
              <a:rPr lang="en-US" sz="1200" kern="1200" dirty="0">
                <a:solidFill>
                  <a:schemeClr val="tx1"/>
                </a:solidFill>
                <a:effectLst/>
                <a:latin typeface="+mn-lt"/>
                <a:ea typeface="+mn-ea"/>
                <a:cs typeface="+mn-cs"/>
              </a:rPr>
              <a:t> </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Investors may choose index funds for diversification so they don’t have to be right about only one thing. Now, two-thirds of the MSCI ACWI is related to AI.</a:t>
            </a:r>
            <a:endParaRPr lang="en-MX" sz="1200" kern="1200" dirty="0">
              <a:solidFill>
                <a:schemeClr val="tx1"/>
              </a:solidFill>
              <a:effectLst/>
              <a:latin typeface="+mn-lt"/>
              <a:ea typeface="+mn-ea"/>
              <a:cs typeface="+mn-cs"/>
            </a:endParaRPr>
          </a:p>
        </p:txBody>
      </p:sp>
      <p:sp>
        <p:nvSpPr>
          <p:cNvPr id="5" name="Slide Number Placeholder 4">
            <a:extLst>
              <a:ext uri="{FF2B5EF4-FFF2-40B4-BE49-F238E27FC236}">
                <a16:creationId xmlns:a16="http://schemas.microsoft.com/office/drawing/2014/main" id="{E8CBED89-23FD-E662-426C-9BEDAA5C8865}"/>
              </a:ext>
            </a:extLst>
          </p:cNvPr>
          <p:cNvSpPr>
            <a:spLocks noGrp="1"/>
          </p:cNvSpPr>
          <p:nvPr>
            <p:ph type="sldNum" sz="quarter" idx="5"/>
          </p:nvPr>
        </p:nvSpPr>
        <p:spPr>
          <a:xfrm>
            <a:off x="3676794" y="8488937"/>
            <a:ext cx="2971800" cy="458787"/>
          </a:xfrm>
        </p:spPr>
        <p:txBody>
          <a:bodyPr/>
          <a:lstStyle/>
          <a:p>
            <a:fld id="{313BF4A9-858F-4D59-9EF7-6963AF44619B}" type="slidenum">
              <a:rPr lang="en-US" sz="900" smtClean="0"/>
              <a:pPr/>
              <a:t>4</a:t>
            </a:fld>
            <a:endParaRPr lang="en-US" sz="900"/>
          </a:p>
        </p:txBody>
      </p:sp>
      <p:sp>
        <p:nvSpPr>
          <p:cNvPr id="6" name="Footer Placeholder 1">
            <a:extLst>
              <a:ext uri="{FF2B5EF4-FFF2-40B4-BE49-F238E27FC236}">
                <a16:creationId xmlns:a16="http://schemas.microsoft.com/office/drawing/2014/main" id="{8B1715C1-0A77-C747-F52A-21495DFA73D1}"/>
              </a:ext>
            </a:extLst>
          </p:cNvPr>
          <p:cNvSpPr>
            <a:spLocks noGrp="1"/>
          </p:cNvSpPr>
          <p:nvPr>
            <p:ph type="ftr" sz="quarter" idx="4"/>
          </p:nvPr>
        </p:nvSpPr>
        <p:spPr>
          <a:xfrm>
            <a:off x="343757" y="8718331"/>
            <a:ext cx="5087072" cy="212540"/>
          </a:xfrm>
          <a:prstGeom prst="rect">
            <a:avLst/>
          </a:prstGeom>
        </p:spPr>
        <p:txBody>
          <a:bodyPr vert="horz" lIns="0" tIns="0" rIns="0" bIns="0" rtlCol="0" anchor="b" anchorCtr="0"/>
          <a:lstStyle>
            <a:lvl1pPr algn="l">
              <a:defRPr sz="800" b="0" i="0">
                <a:latin typeface="AvenirNext LT Com Regular" panose="020B0503020202020204" pitchFamily="34" charset="0"/>
              </a:defRPr>
            </a:lvl1pPr>
          </a:lstStyle>
          <a:p>
            <a:r>
              <a:rPr lang="en-US">
                <a:latin typeface="AvenirNext LT Com Regular" panose="020B0503020202020204" pitchFamily="34" charset="0"/>
              </a:rPr>
              <a:t>© 2026 Capital Group. All rights reserved.</a:t>
            </a:r>
          </a:p>
        </p:txBody>
      </p:sp>
      <p:sp>
        <p:nvSpPr>
          <p:cNvPr id="7" name="Title">
            <a:extLst>
              <a:ext uri="{FF2B5EF4-FFF2-40B4-BE49-F238E27FC236}">
                <a16:creationId xmlns:a16="http://schemas.microsoft.com/office/drawing/2014/main" id="{3EBEC6A7-4E1E-DBBA-88F0-6BF6A320FA21}"/>
              </a:ext>
            </a:extLst>
          </p:cNvPr>
          <p:cNvSpPr txBox="1">
            <a:spLocks/>
          </p:cNvSpPr>
          <p:nvPr/>
        </p:nvSpPr>
        <p:spPr>
          <a:xfrm>
            <a:off x="216133" y="245645"/>
            <a:ext cx="6553198" cy="38071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2400"/>
              </a:spcAft>
            </a:pPr>
            <a:r>
              <a:rPr lang="en-US" sz="1600" b="1">
                <a:latin typeface="AvenirNext LT Com Regular" panose="020B0503020202020204" pitchFamily="34" charset="0"/>
              </a:rPr>
              <a:t>The case for active judgment:</a:t>
            </a:r>
          </a:p>
        </p:txBody>
      </p:sp>
      <p:sp>
        <p:nvSpPr>
          <p:cNvPr id="8" name="Title">
            <a:extLst>
              <a:ext uri="{FF2B5EF4-FFF2-40B4-BE49-F238E27FC236}">
                <a16:creationId xmlns:a16="http://schemas.microsoft.com/office/drawing/2014/main" id="{76C5A192-EACD-93CA-D2DF-97254CB218B4}"/>
              </a:ext>
            </a:extLst>
          </p:cNvPr>
          <p:cNvSpPr txBox="1">
            <a:spLocks/>
          </p:cNvSpPr>
          <p:nvPr/>
        </p:nvSpPr>
        <p:spPr>
          <a:xfrm>
            <a:off x="343756" y="413685"/>
            <a:ext cx="6304837" cy="623172"/>
          </a:xfrm>
          <a:prstGeom prst="rect">
            <a:avLst/>
          </a:prstGeom>
          <a:extLst>
            <a:ext uri="{C572A759-6A51-4108-AA02-DFA0A04FC94B}">
              <ma14:wrappingTextBoxFlag xmlns:ma14="http://schemas.microsoft.com/office/mac/drawingml/2011/main" xmlns="" val="1"/>
            </a:ext>
          </a:extLst>
        </p:spPr>
        <p:txBody>
          <a:bodyPr wrap="square" lIns="0" tIns="0" rIns="0" bIns="0" anchor="t" anchorCtr="0">
            <a:noAutofit/>
          </a:bodyPr>
          <a:lstStyle>
            <a:lvl1pPr marL="0" marR="0" indent="0" algn="l" defTabSz="228600" rtl="0" eaLnBrk="1" latinLnBrk="0" hangingPunct="1">
              <a:lnSpc>
                <a:spcPct val="90000"/>
              </a:lnSpc>
              <a:spcBef>
                <a:spcPts val="0"/>
              </a:spcBef>
              <a:spcAft>
                <a:spcPts val="0"/>
              </a:spcAft>
              <a:buClrTx/>
              <a:buSzTx/>
              <a:buFontTx/>
              <a:buNone/>
              <a:tabLst>
                <a:tab pos="476250" algn="l"/>
              </a:tabLst>
              <a:defRPr kumimoji="0" sz="3600" b="1" i="0" u="none" strike="noStrike" cap="none" spc="0" normalizeH="0" baseline="0" dirty="0">
                <a:ln>
                  <a:noFill/>
                </a:ln>
                <a:solidFill>
                  <a:schemeClr val="bg1"/>
                </a:solidFill>
                <a:effectLst/>
                <a:uFillTx/>
                <a:latin typeface="AvenirNext LT Com Medium" panose="020B0803020202020204" pitchFamily="34" charset="0"/>
                <a:ea typeface="+mn-ea"/>
                <a:cs typeface="+mn-cs"/>
                <a:sym typeface="Avenir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9pPr>
          </a:lstStyle>
          <a:p>
            <a:pPr>
              <a:lnSpc>
                <a:spcPts val="3400"/>
              </a:lnSpc>
              <a:spcAft>
                <a:spcPts val="2400"/>
              </a:spcAft>
            </a:pPr>
            <a:r>
              <a:rPr lang="en-US" sz="1400" b="0" spc="20">
                <a:solidFill>
                  <a:schemeClr val="tx1"/>
                </a:solidFill>
                <a:latin typeface="AvenirNext LT Com Regular" panose="020B0503020202020204" pitchFamily="34" charset="0"/>
              </a:rPr>
              <a:t>Investing through AI driven market concentration, disruption and change</a:t>
            </a:r>
            <a:br>
              <a:rPr lang="en-US" sz="1400" b="0" spc="20">
                <a:solidFill>
                  <a:schemeClr val="tx1"/>
                </a:solidFill>
                <a:latin typeface="AvenirNext LT Com Regular" panose="020B0503020202020204" pitchFamily="34" charset="0"/>
              </a:rPr>
            </a:br>
            <a:r>
              <a:rPr lang="en-US" sz="1400" b="0" spc="20">
                <a:solidFill>
                  <a:schemeClr val="tx1"/>
                </a:solidFill>
                <a:latin typeface="AvenirNext LT Com Regular" panose="020B0503020202020204" pitchFamily="34" charset="0"/>
              </a:rPr>
              <a:t> </a:t>
            </a:r>
          </a:p>
        </p:txBody>
      </p:sp>
    </p:spTree>
    <p:extLst>
      <p:ext uri="{BB962C8B-B14F-4D97-AF65-F5344CB8AC3E}">
        <p14:creationId xmlns:p14="http://schemas.microsoft.com/office/powerpoint/2010/main" val="239351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1036638"/>
            <a:ext cx="3656013" cy="2057400"/>
          </a:xfrm>
        </p:spPr>
      </p:sp>
      <p:sp>
        <p:nvSpPr>
          <p:cNvPr id="3" name="Notes Placeholder 2"/>
          <p:cNvSpPr>
            <a:spLocks noGrp="1"/>
          </p:cNvSpPr>
          <p:nvPr>
            <p:ph type="body" idx="1"/>
          </p:nvPr>
        </p:nvSpPr>
        <p:spPr>
          <a:xfrm>
            <a:off x="343756" y="3504315"/>
            <a:ext cx="5486400" cy="4118997"/>
          </a:xfrm>
        </p:spPr>
        <p:txBody>
          <a:bodyPr/>
          <a:lstStyle/>
          <a:p>
            <a:r>
              <a:rPr lang="en-US" sz="1200" b="1" kern="1200" dirty="0">
                <a:solidFill>
                  <a:schemeClr val="tx1"/>
                </a:solidFill>
                <a:effectLst/>
                <a:latin typeface="+mn-lt"/>
                <a:ea typeface="+mn-ea"/>
                <a:cs typeface="+mn-cs"/>
              </a:rPr>
              <a:t>Key message</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Market leadership changes more often than investors expect.</a:t>
            </a:r>
            <a:endParaRPr lang="en-MX" sz="1200"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Talking points</a:t>
            </a:r>
            <a:endParaRPr lang="en-MX" sz="1200" b="1"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Every decade’s leaders may appear obvious in hindsight.</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But history shows that the largest companies of one era often fail to become the largest winners of the next.</a:t>
            </a:r>
            <a:endParaRPr lang="en-MX"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Consider:</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Energy and Japan dominated the 1980s.</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Technology dominated the late 1990s.</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China and commodity-related businesses dominated parts of the 2000s.</a:t>
            </a:r>
            <a:endParaRPr lang="en-MX"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Each theme ultimately faded as capital flowed into the opportunity and valuations reset.</a:t>
            </a:r>
            <a:endParaRPr lang="en-MX"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Today's AI leaders may continue to succeed operationally. The question investors should ask is whether current expectations and valuations already reflect much of that success.</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While we don’t know when leadership will change, we do know that diversification may be the most valuable when it feels least relevant.</a:t>
            </a:r>
            <a:endParaRPr lang="en-MX" sz="1200" kern="1200" dirty="0">
              <a:solidFill>
                <a:schemeClr val="tx1"/>
              </a:solidFill>
              <a:effectLst/>
              <a:latin typeface="+mn-lt"/>
              <a:ea typeface="+mn-ea"/>
              <a:cs typeface="+mn-cs"/>
            </a:endParaRPr>
          </a:p>
        </p:txBody>
      </p:sp>
      <p:sp>
        <p:nvSpPr>
          <p:cNvPr id="5" name="Slide Number Placeholder 4">
            <a:extLst>
              <a:ext uri="{FF2B5EF4-FFF2-40B4-BE49-F238E27FC236}">
                <a16:creationId xmlns:a16="http://schemas.microsoft.com/office/drawing/2014/main" id="{251549E9-167D-234D-5741-CB48E3D0E3C9}"/>
              </a:ext>
            </a:extLst>
          </p:cNvPr>
          <p:cNvSpPr txBox="1">
            <a:spLocks/>
          </p:cNvSpPr>
          <p:nvPr/>
        </p:nvSpPr>
        <p:spPr>
          <a:xfrm>
            <a:off x="3676794" y="8488937"/>
            <a:ext cx="2971800" cy="458787"/>
          </a:xfrm>
          <a:prstGeom prst="rect">
            <a:avLst/>
          </a:prstGeom>
        </p:spPr>
        <p:txBody>
          <a:bodyPr vert="horz" lIns="91440" tIns="45720" rIns="91440" bIns="45720" rtlCol="0" anchor="b"/>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r" defTabSz="228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9pPr>
          </a:lstStyle>
          <a:p>
            <a:fld id="{313BF4A9-858F-4D59-9EF7-6963AF44619B}" type="slidenum">
              <a:rPr lang="en-US" sz="900" smtClean="0"/>
              <a:pPr/>
              <a:t>5</a:t>
            </a:fld>
            <a:endParaRPr lang="en-US" sz="900"/>
          </a:p>
        </p:txBody>
      </p:sp>
      <p:sp>
        <p:nvSpPr>
          <p:cNvPr id="6" name="Footer Placeholder 1">
            <a:extLst>
              <a:ext uri="{FF2B5EF4-FFF2-40B4-BE49-F238E27FC236}">
                <a16:creationId xmlns:a16="http://schemas.microsoft.com/office/drawing/2014/main" id="{59E400DB-DAFD-AB1E-A25C-B96BAA592A18}"/>
              </a:ext>
            </a:extLst>
          </p:cNvPr>
          <p:cNvSpPr>
            <a:spLocks noGrp="1"/>
          </p:cNvSpPr>
          <p:nvPr>
            <p:ph type="ftr" sz="quarter" idx="4"/>
          </p:nvPr>
        </p:nvSpPr>
        <p:spPr>
          <a:xfrm>
            <a:off x="343757" y="8718331"/>
            <a:ext cx="5087072" cy="212540"/>
          </a:xfrm>
          <a:prstGeom prst="rect">
            <a:avLst/>
          </a:prstGeom>
        </p:spPr>
        <p:txBody>
          <a:bodyPr vert="horz" lIns="0" tIns="0" rIns="0" bIns="0" rtlCol="0" anchor="b" anchorCtr="0"/>
          <a:lstStyle>
            <a:lvl1pPr algn="l">
              <a:defRPr sz="800" b="0" i="0">
                <a:latin typeface="AvenirNext LT Com Regular" panose="020B0503020202020204" pitchFamily="34" charset="0"/>
              </a:defRPr>
            </a:lvl1pPr>
          </a:lstStyle>
          <a:p>
            <a:r>
              <a:rPr lang="en-US">
                <a:latin typeface="AvenirNext LT Com Regular" panose="020B0503020202020204" pitchFamily="34" charset="0"/>
              </a:rPr>
              <a:t>© 2026 Capital Group. All rights reserved.</a:t>
            </a:r>
          </a:p>
        </p:txBody>
      </p:sp>
      <p:sp>
        <p:nvSpPr>
          <p:cNvPr id="7" name="Title">
            <a:extLst>
              <a:ext uri="{FF2B5EF4-FFF2-40B4-BE49-F238E27FC236}">
                <a16:creationId xmlns:a16="http://schemas.microsoft.com/office/drawing/2014/main" id="{D947AE84-8D35-6AE4-5D19-5DE1D1935CBC}"/>
              </a:ext>
            </a:extLst>
          </p:cNvPr>
          <p:cNvSpPr txBox="1">
            <a:spLocks/>
          </p:cNvSpPr>
          <p:nvPr/>
        </p:nvSpPr>
        <p:spPr>
          <a:xfrm>
            <a:off x="216133" y="245645"/>
            <a:ext cx="6553198" cy="38071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2400"/>
              </a:spcAft>
            </a:pPr>
            <a:r>
              <a:rPr lang="en-US" sz="1600" b="1">
                <a:latin typeface="AvenirNext LT Com Regular" panose="020B0503020202020204" pitchFamily="34" charset="0"/>
              </a:rPr>
              <a:t>The case for active judgment:</a:t>
            </a:r>
          </a:p>
        </p:txBody>
      </p:sp>
      <p:sp>
        <p:nvSpPr>
          <p:cNvPr id="8" name="Title">
            <a:extLst>
              <a:ext uri="{FF2B5EF4-FFF2-40B4-BE49-F238E27FC236}">
                <a16:creationId xmlns:a16="http://schemas.microsoft.com/office/drawing/2014/main" id="{433643AD-5256-4FFF-60AD-964F869132D2}"/>
              </a:ext>
            </a:extLst>
          </p:cNvPr>
          <p:cNvSpPr txBox="1">
            <a:spLocks/>
          </p:cNvSpPr>
          <p:nvPr/>
        </p:nvSpPr>
        <p:spPr>
          <a:xfrm>
            <a:off x="343756" y="413685"/>
            <a:ext cx="6304837" cy="623172"/>
          </a:xfrm>
          <a:prstGeom prst="rect">
            <a:avLst/>
          </a:prstGeom>
          <a:extLst>
            <a:ext uri="{C572A759-6A51-4108-AA02-DFA0A04FC94B}">
              <ma14:wrappingTextBoxFlag xmlns:ma14="http://schemas.microsoft.com/office/mac/drawingml/2011/main" xmlns="" val="1"/>
            </a:ext>
          </a:extLst>
        </p:spPr>
        <p:txBody>
          <a:bodyPr wrap="square" lIns="0" tIns="0" rIns="0" bIns="0" anchor="t" anchorCtr="0">
            <a:noAutofit/>
          </a:bodyPr>
          <a:lstStyle>
            <a:lvl1pPr marL="0" marR="0" indent="0" algn="l" defTabSz="228600" rtl="0" eaLnBrk="1" latinLnBrk="0" hangingPunct="1">
              <a:lnSpc>
                <a:spcPct val="90000"/>
              </a:lnSpc>
              <a:spcBef>
                <a:spcPts val="0"/>
              </a:spcBef>
              <a:spcAft>
                <a:spcPts val="0"/>
              </a:spcAft>
              <a:buClrTx/>
              <a:buSzTx/>
              <a:buFontTx/>
              <a:buNone/>
              <a:tabLst>
                <a:tab pos="476250" algn="l"/>
              </a:tabLst>
              <a:defRPr kumimoji="0" sz="3600" b="1" i="0" u="none" strike="noStrike" cap="none" spc="0" normalizeH="0" baseline="0" dirty="0">
                <a:ln>
                  <a:noFill/>
                </a:ln>
                <a:solidFill>
                  <a:schemeClr val="bg1"/>
                </a:solidFill>
                <a:effectLst/>
                <a:uFillTx/>
                <a:latin typeface="AvenirNext LT Com Medium" panose="020B0803020202020204" pitchFamily="34" charset="0"/>
                <a:ea typeface="+mn-ea"/>
                <a:cs typeface="+mn-cs"/>
                <a:sym typeface="Avenir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9pPr>
          </a:lstStyle>
          <a:p>
            <a:pPr>
              <a:lnSpc>
                <a:spcPts val="3400"/>
              </a:lnSpc>
              <a:spcAft>
                <a:spcPts val="2400"/>
              </a:spcAft>
            </a:pPr>
            <a:r>
              <a:rPr lang="en-US" sz="1400" b="0" spc="20">
                <a:solidFill>
                  <a:schemeClr val="tx1"/>
                </a:solidFill>
                <a:latin typeface="AvenirNext LT Com Regular" panose="020B0503020202020204" pitchFamily="34" charset="0"/>
              </a:rPr>
              <a:t>Investing through AI driven market concentration, disruption and change</a:t>
            </a:r>
            <a:br>
              <a:rPr lang="en-US" sz="1400" b="0" spc="20">
                <a:solidFill>
                  <a:schemeClr val="tx1"/>
                </a:solidFill>
                <a:latin typeface="AvenirNext LT Com Regular" panose="020B0503020202020204" pitchFamily="34" charset="0"/>
              </a:rPr>
            </a:br>
            <a:r>
              <a:rPr lang="en-US" sz="1400" b="0" spc="20">
                <a:solidFill>
                  <a:schemeClr val="tx1"/>
                </a:solidFill>
                <a:latin typeface="AvenirNext LT Com Regular" panose="020B0503020202020204" pitchFamily="34" charset="0"/>
              </a:rPr>
              <a:t> </a:t>
            </a:r>
          </a:p>
        </p:txBody>
      </p:sp>
    </p:spTree>
    <p:extLst>
      <p:ext uri="{BB962C8B-B14F-4D97-AF65-F5344CB8AC3E}">
        <p14:creationId xmlns:p14="http://schemas.microsoft.com/office/powerpoint/2010/main" val="12810549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1036638"/>
            <a:ext cx="3656013" cy="2057400"/>
          </a:xfrm>
        </p:spPr>
      </p:sp>
      <p:sp>
        <p:nvSpPr>
          <p:cNvPr id="3" name="Notes Placeholder 2"/>
          <p:cNvSpPr>
            <a:spLocks noGrp="1"/>
          </p:cNvSpPr>
          <p:nvPr>
            <p:ph type="body" idx="1"/>
          </p:nvPr>
        </p:nvSpPr>
        <p:spPr>
          <a:xfrm>
            <a:off x="343756" y="3259839"/>
            <a:ext cx="5486400" cy="5104671"/>
          </a:xfrm>
        </p:spPr>
        <p:txBody>
          <a:bodyPr/>
          <a:lstStyle/>
          <a:p>
            <a:r>
              <a:rPr lang="en-US" sz="1200" b="1" kern="1200" dirty="0">
                <a:solidFill>
                  <a:schemeClr val="tx1"/>
                </a:solidFill>
                <a:effectLst/>
                <a:latin typeface="+mn-lt"/>
                <a:ea typeface="+mn-ea"/>
                <a:cs typeface="+mn-cs"/>
              </a:rPr>
              <a:t>Key message </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Concentration is not just a U.S. story.</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MX"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Talking points</a:t>
            </a:r>
            <a:endParaRPr lang="en-MX"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Some investors think concentration risk exists only within the S&amp;P 500. In reality, concentration is also visible internationally.</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top 10 holdings represent nearly 40% of the S&amp;P 500 Index.</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MSCI Emerging Markets Index is similarly concentrated.</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Just a handful of companies account for a substantial portion of emerging markets exposure.</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By comparison, developed international markets, as measured by the MSCI EAFE Index, tend to be more diversified.</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highlights why diversification cannot simply mean investing in different indexes. It requires understanding what's inside those indexes.</a:t>
            </a:r>
            <a:endParaRPr lang="en-MX" sz="1200" kern="1200" dirty="0">
              <a:solidFill>
                <a:schemeClr val="tx1"/>
              </a:solidFill>
              <a:effectLst/>
              <a:latin typeface="+mn-lt"/>
              <a:ea typeface="+mn-ea"/>
              <a:cs typeface="+mn-cs"/>
            </a:endParaRPr>
          </a:p>
          <a:p>
            <a:endParaRPr lang="en-MX" sz="1200" kern="1200" dirty="0">
              <a:solidFill>
                <a:schemeClr val="tx1"/>
              </a:solidFill>
              <a:effectLst/>
              <a:latin typeface="+mn-lt"/>
              <a:ea typeface="+mn-ea"/>
              <a:cs typeface="+mn-cs"/>
            </a:endParaRPr>
          </a:p>
        </p:txBody>
      </p:sp>
      <p:sp>
        <p:nvSpPr>
          <p:cNvPr id="5" name="Slide Number Placeholder 4">
            <a:extLst>
              <a:ext uri="{FF2B5EF4-FFF2-40B4-BE49-F238E27FC236}">
                <a16:creationId xmlns:a16="http://schemas.microsoft.com/office/drawing/2014/main" id="{98BAEB3A-9EA0-17E1-DC9B-ADE2E775D548}"/>
              </a:ext>
            </a:extLst>
          </p:cNvPr>
          <p:cNvSpPr txBox="1">
            <a:spLocks/>
          </p:cNvSpPr>
          <p:nvPr/>
        </p:nvSpPr>
        <p:spPr>
          <a:xfrm>
            <a:off x="3676794" y="8488937"/>
            <a:ext cx="2971800" cy="458787"/>
          </a:xfrm>
          <a:prstGeom prst="rect">
            <a:avLst/>
          </a:prstGeom>
        </p:spPr>
        <p:txBody>
          <a:bodyPr vert="horz" lIns="91440" tIns="45720" rIns="91440" bIns="45720" rtlCol="0" anchor="b"/>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r" defTabSz="228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9pPr>
          </a:lstStyle>
          <a:p>
            <a:fld id="{313BF4A9-858F-4D59-9EF7-6963AF44619B}" type="slidenum">
              <a:rPr lang="en-US" sz="900" smtClean="0"/>
              <a:pPr/>
              <a:t>6</a:t>
            </a:fld>
            <a:endParaRPr lang="en-US" sz="900"/>
          </a:p>
        </p:txBody>
      </p:sp>
      <p:sp>
        <p:nvSpPr>
          <p:cNvPr id="6" name="Footer Placeholder 1">
            <a:extLst>
              <a:ext uri="{FF2B5EF4-FFF2-40B4-BE49-F238E27FC236}">
                <a16:creationId xmlns:a16="http://schemas.microsoft.com/office/drawing/2014/main" id="{CF8A65E6-E106-508D-8F7C-244D9DF8B1B5}"/>
              </a:ext>
            </a:extLst>
          </p:cNvPr>
          <p:cNvSpPr>
            <a:spLocks noGrp="1"/>
          </p:cNvSpPr>
          <p:nvPr>
            <p:ph type="ftr" sz="quarter" idx="4"/>
          </p:nvPr>
        </p:nvSpPr>
        <p:spPr>
          <a:xfrm>
            <a:off x="343757" y="8718331"/>
            <a:ext cx="5087072" cy="212540"/>
          </a:xfrm>
          <a:prstGeom prst="rect">
            <a:avLst/>
          </a:prstGeom>
        </p:spPr>
        <p:txBody>
          <a:bodyPr vert="horz" lIns="0" tIns="0" rIns="0" bIns="0" rtlCol="0" anchor="b" anchorCtr="0"/>
          <a:lstStyle>
            <a:lvl1pPr algn="l">
              <a:defRPr sz="800" b="0" i="0">
                <a:latin typeface="AvenirNext LT Com Regular" panose="020B0503020202020204" pitchFamily="34" charset="0"/>
              </a:defRPr>
            </a:lvl1pPr>
          </a:lstStyle>
          <a:p>
            <a:r>
              <a:rPr lang="en-US">
                <a:latin typeface="AvenirNext LT Com Regular" panose="020B0503020202020204" pitchFamily="34" charset="0"/>
              </a:rPr>
              <a:t>© 2026 Capital Group. All rights reserved.</a:t>
            </a:r>
          </a:p>
        </p:txBody>
      </p:sp>
      <p:sp>
        <p:nvSpPr>
          <p:cNvPr id="7" name="Title">
            <a:extLst>
              <a:ext uri="{FF2B5EF4-FFF2-40B4-BE49-F238E27FC236}">
                <a16:creationId xmlns:a16="http://schemas.microsoft.com/office/drawing/2014/main" id="{946891E0-CBE6-048E-031A-B66E3F7240CB}"/>
              </a:ext>
            </a:extLst>
          </p:cNvPr>
          <p:cNvSpPr txBox="1">
            <a:spLocks/>
          </p:cNvSpPr>
          <p:nvPr/>
        </p:nvSpPr>
        <p:spPr>
          <a:xfrm>
            <a:off x="216133" y="245645"/>
            <a:ext cx="6553198" cy="38071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2400"/>
              </a:spcAft>
            </a:pPr>
            <a:r>
              <a:rPr lang="en-US" sz="1600" b="1">
                <a:latin typeface="AvenirNext LT Com Regular" panose="020B0503020202020204" pitchFamily="34" charset="0"/>
              </a:rPr>
              <a:t>The case for active judgment:</a:t>
            </a:r>
          </a:p>
        </p:txBody>
      </p:sp>
      <p:sp>
        <p:nvSpPr>
          <p:cNvPr id="8" name="Title">
            <a:extLst>
              <a:ext uri="{FF2B5EF4-FFF2-40B4-BE49-F238E27FC236}">
                <a16:creationId xmlns:a16="http://schemas.microsoft.com/office/drawing/2014/main" id="{AE3218B9-FA42-3440-5ADD-33DFDF31D0DB}"/>
              </a:ext>
            </a:extLst>
          </p:cNvPr>
          <p:cNvSpPr txBox="1">
            <a:spLocks/>
          </p:cNvSpPr>
          <p:nvPr/>
        </p:nvSpPr>
        <p:spPr>
          <a:xfrm>
            <a:off x="343756" y="413685"/>
            <a:ext cx="6304837" cy="623172"/>
          </a:xfrm>
          <a:prstGeom prst="rect">
            <a:avLst/>
          </a:prstGeom>
          <a:extLst>
            <a:ext uri="{C572A759-6A51-4108-AA02-DFA0A04FC94B}">
              <ma14:wrappingTextBoxFlag xmlns:ma14="http://schemas.microsoft.com/office/mac/drawingml/2011/main" xmlns="" val="1"/>
            </a:ext>
          </a:extLst>
        </p:spPr>
        <p:txBody>
          <a:bodyPr wrap="square" lIns="0" tIns="0" rIns="0" bIns="0" anchor="t" anchorCtr="0">
            <a:noAutofit/>
          </a:bodyPr>
          <a:lstStyle>
            <a:lvl1pPr marL="0" marR="0" indent="0" algn="l" defTabSz="228600" rtl="0" eaLnBrk="1" latinLnBrk="0" hangingPunct="1">
              <a:lnSpc>
                <a:spcPct val="90000"/>
              </a:lnSpc>
              <a:spcBef>
                <a:spcPts val="0"/>
              </a:spcBef>
              <a:spcAft>
                <a:spcPts val="0"/>
              </a:spcAft>
              <a:buClrTx/>
              <a:buSzTx/>
              <a:buFontTx/>
              <a:buNone/>
              <a:tabLst>
                <a:tab pos="476250" algn="l"/>
              </a:tabLst>
              <a:defRPr kumimoji="0" sz="3600" b="1" i="0" u="none" strike="noStrike" cap="none" spc="0" normalizeH="0" baseline="0" dirty="0">
                <a:ln>
                  <a:noFill/>
                </a:ln>
                <a:solidFill>
                  <a:schemeClr val="bg1"/>
                </a:solidFill>
                <a:effectLst/>
                <a:uFillTx/>
                <a:latin typeface="AvenirNext LT Com Medium" panose="020B0803020202020204" pitchFamily="34" charset="0"/>
                <a:ea typeface="+mn-ea"/>
                <a:cs typeface="+mn-cs"/>
                <a:sym typeface="Avenir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9pPr>
          </a:lstStyle>
          <a:p>
            <a:pPr>
              <a:lnSpc>
                <a:spcPts val="3400"/>
              </a:lnSpc>
              <a:spcAft>
                <a:spcPts val="2400"/>
              </a:spcAft>
            </a:pPr>
            <a:r>
              <a:rPr lang="en-US" sz="1400" b="0" spc="20">
                <a:solidFill>
                  <a:schemeClr val="tx1"/>
                </a:solidFill>
                <a:latin typeface="AvenirNext LT Com Regular" panose="020B0503020202020204" pitchFamily="34" charset="0"/>
              </a:rPr>
              <a:t>Investing through AI driven market concentration, disruption and change</a:t>
            </a:r>
            <a:br>
              <a:rPr lang="en-US" sz="1400" b="0" spc="20">
                <a:solidFill>
                  <a:schemeClr val="tx1"/>
                </a:solidFill>
                <a:latin typeface="AvenirNext LT Com Regular" panose="020B0503020202020204" pitchFamily="34" charset="0"/>
              </a:rPr>
            </a:br>
            <a:r>
              <a:rPr lang="en-US" sz="1400" b="0" spc="20">
                <a:solidFill>
                  <a:schemeClr val="tx1"/>
                </a:solidFill>
                <a:latin typeface="AvenirNext LT Com Regular" panose="020B0503020202020204" pitchFamily="34" charset="0"/>
              </a:rPr>
              <a:t> </a:t>
            </a:r>
          </a:p>
        </p:txBody>
      </p:sp>
    </p:spTree>
    <p:extLst>
      <p:ext uri="{BB962C8B-B14F-4D97-AF65-F5344CB8AC3E}">
        <p14:creationId xmlns:p14="http://schemas.microsoft.com/office/powerpoint/2010/main" val="19449241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1036638"/>
            <a:ext cx="3656013" cy="2057400"/>
          </a:xfrm>
        </p:spPr>
      </p:sp>
      <p:sp>
        <p:nvSpPr>
          <p:cNvPr id="3" name="Notes Placeholder 2"/>
          <p:cNvSpPr>
            <a:spLocks noGrp="1"/>
          </p:cNvSpPr>
          <p:nvPr>
            <p:ph type="body" idx="1"/>
          </p:nvPr>
        </p:nvSpPr>
        <p:spPr>
          <a:xfrm>
            <a:off x="343756" y="3323431"/>
            <a:ext cx="5486400" cy="4996109"/>
          </a:xfrm>
        </p:spPr>
        <p:txBody>
          <a:bodyPr/>
          <a:lstStyle/>
          <a:p>
            <a:r>
              <a:rPr lang="en-US" sz="1200" b="1" kern="1200" dirty="0">
                <a:solidFill>
                  <a:schemeClr val="tx1"/>
                </a:solidFill>
                <a:effectLst/>
                <a:latin typeface="+mn-lt"/>
                <a:ea typeface="+mn-ea"/>
                <a:cs typeface="+mn-cs"/>
              </a:rPr>
              <a:t>Key message</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AI remains compelling, but the spending required is unprecedented.</a:t>
            </a:r>
            <a:endParaRPr lang="en-MX" sz="1200"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Talking points</a:t>
            </a:r>
            <a:endParaRPr lang="en-MX"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remain constructive on AI. However, investors should understand the magnitude of capital being deployed.</a:t>
            </a:r>
            <a:endParaRPr lang="en-MX"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Hyperscalers</a:t>
            </a:r>
            <a:r>
              <a:rPr lang="en-US" sz="1200" kern="1200" dirty="0">
                <a:solidFill>
                  <a:schemeClr val="tx1"/>
                </a:solidFill>
                <a:effectLst/>
                <a:latin typeface="+mn-lt"/>
                <a:ea typeface="+mn-ea"/>
                <a:cs typeface="+mn-cs"/>
              </a:rPr>
              <a:t> are spending at extraordinary levels to build AI infrastructure.</a:t>
            </a:r>
            <a:endParaRPr lang="en-MX"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Capital expenditure has accelerated from roughly $100 billion annually just a few years ago to levels estimated to approach $1 trillion by 2027.</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a result:</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Free cash flow is becoming increasingly pressured.</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Some companies are financing large portions of their AI buildout.</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Returns on those investments have yet to be fully proven.</a:t>
            </a:r>
            <a:endParaRPr lang="en-MX"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key question is no longer whether AI is transformative. The question is whether the pace of investment can ultimately generate returns sufficient to justify today's spending levels.</a:t>
            </a:r>
            <a:endParaRPr lang="en-MX" sz="1200" kern="1200" dirty="0">
              <a:solidFill>
                <a:schemeClr val="tx1"/>
              </a:solidFill>
              <a:effectLst/>
              <a:latin typeface="+mn-lt"/>
              <a:ea typeface="+mn-ea"/>
              <a:cs typeface="+mn-cs"/>
            </a:endParaRPr>
          </a:p>
        </p:txBody>
      </p:sp>
      <p:sp>
        <p:nvSpPr>
          <p:cNvPr id="5" name="Slide Number Placeholder 4">
            <a:extLst>
              <a:ext uri="{FF2B5EF4-FFF2-40B4-BE49-F238E27FC236}">
                <a16:creationId xmlns:a16="http://schemas.microsoft.com/office/drawing/2014/main" id="{73D917D4-8F05-032C-072F-BDEEE9985865}"/>
              </a:ext>
            </a:extLst>
          </p:cNvPr>
          <p:cNvSpPr>
            <a:spLocks noGrp="1"/>
          </p:cNvSpPr>
          <p:nvPr>
            <p:ph type="sldNum" sz="quarter" idx="5"/>
          </p:nvPr>
        </p:nvSpPr>
        <p:spPr>
          <a:xfrm>
            <a:off x="3676794" y="8488937"/>
            <a:ext cx="2971800" cy="458787"/>
          </a:xfrm>
        </p:spPr>
        <p:txBody>
          <a:bodyPr/>
          <a:lstStyle/>
          <a:p>
            <a:fld id="{313BF4A9-858F-4D59-9EF7-6963AF44619B}" type="slidenum">
              <a:rPr lang="en-US" sz="900" smtClean="0"/>
              <a:pPr/>
              <a:t>7</a:t>
            </a:fld>
            <a:endParaRPr lang="en-US" sz="900"/>
          </a:p>
        </p:txBody>
      </p:sp>
      <p:sp>
        <p:nvSpPr>
          <p:cNvPr id="6" name="Footer Placeholder 1">
            <a:extLst>
              <a:ext uri="{FF2B5EF4-FFF2-40B4-BE49-F238E27FC236}">
                <a16:creationId xmlns:a16="http://schemas.microsoft.com/office/drawing/2014/main" id="{A6B7FD95-BB70-74B6-F15E-ACFCE0E91D73}"/>
              </a:ext>
            </a:extLst>
          </p:cNvPr>
          <p:cNvSpPr>
            <a:spLocks noGrp="1"/>
          </p:cNvSpPr>
          <p:nvPr>
            <p:ph type="ftr" sz="quarter" idx="4"/>
          </p:nvPr>
        </p:nvSpPr>
        <p:spPr>
          <a:xfrm>
            <a:off x="343757" y="8718331"/>
            <a:ext cx="5087072" cy="212540"/>
          </a:xfrm>
          <a:prstGeom prst="rect">
            <a:avLst/>
          </a:prstGeom>
        </p:spPr>
        <p:txBody>
          <a:bodyPr vert="horz" lIns="0" tIns="0" rIns="0" bIns="0" rtlCol="0" anchor="b" anchorCtr="0"/>
          <a:lstStyle>
            <a:lvl1pPr algn="l">
              <a:defRPr sz="800" b="0" i="0">
                <a:latin typeface="AvenirNext LT Com Regular" panose="020B0503020202020204" pitchFamily="34" charset="0"/>
              </a:defRPr>
            </a:lvl1pPr>
          </a:lstStyle>
          <a:p>
            <a:r>
              <a:rPr lang="en-US">
                <a:latin typeface="AvenirNext LT Com Regular" panose="020B0503020202020204" pitchFamily="34" charset="0"/>
              </a:rPr>
              <a:t>© 2026 Capital Group. All rights reserved.</a:t>
            </a:r>
          </a:p>
        </p:txBody>
      </p:sp>
      <p:sp>
        <p:nvSpPr>
          <p:cNvPr id="7" name="Title">
            <a:extLst>
              <a:ext uri="{FF2B5EF4-FFF2-40B4-BE49-F238E27FC236}">
                <a16:creationId xmlns:a16="http://schemas.microsoft.com/office/drawing/2014/main" id="{41219725-7A63-19C6-457C-E51147D205D1}"/>
              </a:ext>
            </a:extLst>
          </p:cNvPr>
          <p:cNvSpPr txBox="1">
            <a:spLocks/>
          </p:cNvSpPr>
          <p:nvPr/>
        </p:nvSpPr>
        <p:spPr>
          <a:xfrm>
            <a:off x="216133" y="245645"/>
            <a:ext cx="6553198" cy="38071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2400"/>
              </a:spcAft>
            </a:pPr>
            <a:r>
              <a:rPr lang="en-US" sz="1600" b="1">
                <a:latin typeface="AvenirNext LT Com Regular" panose="020B0503020202020204" pitchFamily="34" charset="0"/>
              </a:rPr>
              <a:t>The case for active judgment:</a:t>
            </a:r>
          </a:p>
        </p:txBody>
      </p:sp>
      <p:sp>
        <p:nvSpPr>
          <p:cNvPr id="8" name="Title">
            <a:extLst>
              <a:ext uri="{FF2B5EF4-FFF2-40B4-BE49-F238E27FC236}">
                <a16:creationId xmlns:a16="http://schemas.microsoft.com/office/drawing/2014/main" id="{0FC6ABF5-0972-FD22-EB03-17AE4FFBFDBB}"/>
              </a:ext>
            </a:extLst>
          </p:cNvPr>
          <p:cNvSpPr txBox="1">
            <a:spLocks/>
          </p:cNvSpPr>
          <p:nvPr/>
        </p:nvSpPr>
        <p:spPr>
          <a:xfrm>
            <a:off x="343756" y="413685"/>
            <a:ext cx="6304837" cy="623172"/>
          </a:xfrm>
          <a:prstGeom prst="rect">
            <a:avLst/>
          </a:prstGeom>
          <a:extLst>
            <a:ext uri="{C572A759-6A51-4108-AA02-DFA0A04FC94B}">
              <ma14:wrappingTextBoxFlag xmlns:ma14="http://schemas.microsoft.com/office/mac/drawingml/2011/main" xmlns="" val="1"/>
            </a:ext>
          </a:extLst>
        </p:spPr>
        <p:txBody>
          <a:bodyPr wrap="square" lIns="0" tIns="0" rIns="0" bIns="0" anchor="t" anchorCtr="0">
            <a:noAutofit/>
          </a:bodyPr>
          <a:lstStyle>
            <a:lvl1pPr marL="0" marR="0" indent="0" algn="l" defTabSz="228600" rtl="0" eaLnBrk="1" latinLnBrk="0" hangingPunct="1">
              <a:lnSpc>
                <a:spcPct val="90000"/>
              </a:lnSpc>
              <a:spcBef>
                <a:spcPts val="0"/>
              </a:spcBef>
              <a:spcAft>
                <a:spcPts val="0"/>
              </a:spcAft>
              <a:buClrTx/>
              <a:buSzTx/>
              <a:buFontTx/>
              <a:buNone/>
              <a:tabLst>
                <a:tab pos="476250" algn="l"/>
              </a:tabLst>
              <a:defRPr kumimoji="0" sz="3600" b="1" i="0" u="none" strike="noStrike" cap="none" spc="0" normalizeH="0" baseline="0" dirty="0">
                <a:ln>
                  <a:noFill/>
                </a:ln>
                <a:solidFill>
                  <a:schemeClr val="bg1"/>
                </a:solidFill>
                <a:effectLst/>
                <a:uFillTx/>
                <a:latin typeface="AvenirNext LT Com Medium" panose="020B0803020202020204" pitchFamily="34" charset="0"/>
                <a:ea typeface="+mn-ea"/>
                <a:cs typeface="+mn-cs"/>
                <a:sym typeface="Avenir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9pPr>
          </a:lstStyle>
          <a:p>
            <a:pPr>
              <a:lnSpc>
                <a:spcPts val="3400"/>
              </a:lnSpc>
              <a:spcAft>
                <a:spcPts val="2400"/>
              </a:spcAft>
            </a:pPr>
            <a:r>
              <a:rPr lang="en-US" sz="1400" b="0" spc="20">
                <a:solidFill>
                  <a:schemeClr val="tx1"/>
                </a:solidFill>
                <a:latin typeface="AvenirNext LT Com Regular" panose="020B0503020202020204" pitchFamily="34" charset="0"/>
              </a:rPr>
              <a:t>Investing through AI driven market concentration, disruption and change</a:t>
            </a:r>
            <a:br>
              <a:rPr lang="en-US" sz="1400" b="0" spc="20">
                <a:solidFill>
                  <a:schemeClr val="tx1"/>
                </a:solidFill>
                <a:latin typeface="AvenirNext LT Com Regular" panose="020B0503020202020204" pitchFamily="34" charset="0"/>
              </a:rPr>
            </a:br>
            <a:r>
              <a:rPr lang="en-US" sz="1400" b="0" spc="20">
                <a:solidFill>
                  <a:schemeClr val="tx1"/>
                </a:solidFill>
                <a:latin typeface="AvenirNext LT Com Regular" panose="020B0503020202020204" pitchFamily="34" charset="0"/>
              </a:rPr>
              <a:t> </a:t>
            </a:r>
          </a:p>
        </p:txBody>
      </p:sp>
    </p:spTree>
    <p:extLst>
      <p:ext uri="{BB962C8B-B14F-4D97-AF65-F5344CB8AC3E}">
        <p14:creationId xmlns:p14="http://schemas.microsoft.com/office/powerpoint/2010/main" val="37395289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E7202-EE82-424D-52C4-BA32AF3443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10D4C3-1BE6-753E-529C-206B65F133A0}"/>
              </a:ext>
            </a:extLst>
          </p:cNvPr>
          <p:cNvSpPr>
            <a:spLocks noGrp="1" noRot="1" noChangeAspect="1"/>
          </p:cNvSpPr>
          <p:nvPr>
            <p:ph type="sldImg"/>
          </p:nvPr>
        </p:nvSpPr>
        <p:spPr>
          <a:xfrm>
            <a:off x="307975" y="1036638"/>
            <a:ext cx="3656013" cy="2057400"/>
          </a:xfrm>
        </p:spPr>
      </p:sp>
      <p:sp>
        <p:nvSpPr>
          <p:cNvPr id="3" name="Notes Placeholder 2">
            <a:extLst>
              <a:ext uri="{FF2B5EF4-FFF2-40B4-BE49-F238E27FC236}">
                <a16:creationId xmlns:a16="http://schemas.microsoft.com/office/drawing/2014/main" id="{73CFFBA5-1534-FAB9-2BA2-0A42CB3F1E4A}"/>
              </a:ext>
            </a:extLst>
          </p:cNvPr>
          <p:cNvSpPr>
            <a:spLocks noGrp="1"/>
          </p:cNvSpPr>
          <p:nvPr>
            <p:ph type="body" idx="1"/>
          </p:nvPr>
        </p:nvSpPr>
        <p:spPr>
          <a:xfrm>
            <a:off x="343756" y="3170933"/>
            <a:ext cx="5486400" cy="5586601"/>
          </a:xfrm>
        </p:spPr>
        <p:txBody>
          <a:bodyPr/>
          <a:lstStyle/>
          <a:p>
            <a:r>
              <a:rPr lang="en-US" sz="1200" b="1" kern="1200" dirty="0">
                <a:solidFill>
                  <a:schemeClr val="tx1"/>
                </a:solidFill>
                <a:effectLst/>
                <a:latin typeface="+mn-lt"/>
                <a:ea typeface="+mn-ea"/>
                <a:cs typeface="+mn-cs"/>
              </a:rPr>
              <a:t>Key message</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biggest AI opportunities may extend beyond today's market favorites.</a:t>
            </a:r>
            <a:endParaRPr lang="en-MX" sz="1200"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Talking points</a:t>
            </a:r>
            <a:endParaRPr lang="en-MX"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Some investors may focus exclusively on companies directly enabling AI.</a:t>
            </a:r>
            <a:endParaRPr lang="en-MX"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That includes:</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Semiconductors</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Infrastructure</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Models</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Applications</a:t>
            </a:r>
            <a:endParaRPr lang="en-MX"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But the opportunity set is significantly broader.</a:t>
            </a:r>
            <a:endParaRPr lang="en-MX" sz="1200"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Secondary beneficiaries include:</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Utilities supplying power.</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Industrial companies building data center infrastructure.</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Materials companies providing critical inputs.</a:t>
            </a:r>
            <a:endParaRPr lang="en-MX"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Over time, the largest beneficiaries may be industries that use </a:t>
            </a:r>
            <a:r>
              <a:rPr lang="en-US" sz="1200" b="1" kern="1200" dirty="0">
                <a:solidFill>
                  <a:schemeClr val="tx1"/>
                </a:solidFill>
                <a:effectLst/>
                <a:latin typeface="+mn-lt"/>
                <a:ea typeface="+mn-ea"/>
                <a:cs typeface="+mn-cs"/>
              </a:rPr>
              <a:t>AI rather than build AI.</a:t>
            </a:r>
            <a:endParaRPr lang="en-MX"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Potential examples include:</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Healthcare, through lower research costs and faster drug development.</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Financials, through automation and productivity gains.</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Media and entertainment, through content creation and distribution efficiencies.</a:t>
            </a:r>
            <a:endParaRPr lang="en-MX"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is where active research can uncover opportunities index funds may not have exposure to.</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MX" sz="1200" kern="1200" dirty="0">
              <a:solidFill>
                <a:schemeClr val="tx1"/>
              </a:solidFill>
              <a:effectLst/>
              <a:latin typeface="+mn-lt"/>
              <a:ea typeface="+mn-ea"/>
              <a:cs typeface="+mn-cs"/>
            </a:endParaRPr>
          </a:p>
        </p:txBody>
      </p:sp>
      <p:sp>
        <p:nvSpPr>
          <p:cNvPr id="6" name="Slide Number Placeholder 4">
            <a:extLst>
              <a:ext uri="{FF2B5EF4-FFF2-40B4-BE49-F238E27FC236}">
                <a16:creationId xmlns:a16="http://schemas.microsoft.com/office/drawing/2014/main" id="{3C559C96-B2B2-A2D2-BC8E-62C3B9561458}"/>
              </a:ext>
            </a:extLst>
          </p:cNvPr>
          <p:cNvSpPr>
            <a:spLocks noGrp="1"/>
          </p:cNvSpPr>
          <p:nvPr>
            <p:ph type="sldNum" sz="quarter" idx="5"/>
          </p:nvPr>
        </p:nvSpPr>
        <p:spPr>
          <a:xfrm>
            <a:off x="3676794" y="8488937"/>
            <a:ext cx="2971800" cy="458787"/>
          </a:xfrm>
        </p:spPr>
        <p:txBody>
          <a:bodyPr/>
          <a:lstStyle/>
          <a:p>
            <a:fld id="{313BF4A9-858F-4D59-9EF7-6963AF44619B}" type="slidenum">
              <a:rPr lang="en-US" sz="900" smtClean="0"/>
              <a:pPr/>
              <a:t>8</a:t>
            </a:fld>
            <a:endParaRPr lang="en-US" sz="900"/>
          </a:p>
        </p:txBody>
      </p:sp>
      <p:sp>
        <p:nvSpPr>
          <p:cNvPr id="7" name="Footer Placeholder 1">
            <a:extLst>
              <a:ext uri="{FF2B5EF4-FFF2-40B4-BE49-F238E27FC236}">
                <a16:creationId xmlns:a16="http://schemas.microsoft.com/office/drawing/2014/main" id="{7BA4889D-8B71-019B-33B0-CA5BF5C25A06}"/>
              </a:ext>
            </a:extLst>
          </p:cNvPr>
          <p:cNvSpPr>
            <a:spLocks noGrp="1"/>
          </p:cNvSpPr>
          <p:nvPr>
            <p:ph type="ftr" sz="quarter" idx="4"/>
          </p:nvPr>
        </p:nvSpPr>
        <p:spPr>
          <a:xfrm>
            <a:off x="343757" y="8718331"/>
            <a:ext cx="5087072" cy="212540"/>
          </a:xfrm>
          <a:prstGeom prst="rect">
            <a:avLst/>
          </a:prstGeom>
        </p:spPr>
        <p:txBody>
          <a:bodyPr vert="horz" lIns="0" tIns="0" rIns="0" bIns="0" rtlCol="0" anchor="b" anchorCtr="0"/>
          <a:lstStyle>
            <a:lvl1pPr algn="l">
              <a:defRPr sz="800" b="0" i="0">
                <a:latin typeface="AvenirNext LT Com Regular" panose="020B0503020202020204" pitchFamily="34" charset="0"/>
              </a:defRPr>
            </a:lvl1pPr>
          </a:lstStyle>
          <a:p>
            <a:r>
              <a:rPr lang="en-US">
                <a:latin typeface="AvenirNext LT Com Regular" panose="020B0503020202020204" pitchFamily="34" charset="0"/>
              </a:rPr>
              <a:t>© 2026 Capital Group. All rights reserved.</a:t>
            </a:r>
          </a:p>
        </p:txBody>
      </p:sp>
      <p:sp>
        <p:nvSpPr>
          <p:cNvPr id="8" name="Title">
            <a:extLst>
              <a:ext uri="{FF2B5EF4-FFF2-40B4-BE49-F238E27FC236}">
                <a16:creationId xmlns:a16="http://schemas.microsoft.com/office/drawing/2014/main" id="{C2AB4C07-A437-35E9-A125-AF1F445BA375}"/>
              </a:ext>
            </a:extLst>
          </p:cNvPr>
          <p:cNvSpPr txBox="1">
            <a:spLocks/>
          </p:cNvSpPr>
          <p:nvPr/>
        </p:nvSpPr>
        <p:spPr>
          <a:xfrm>
            <a:off x="216133" y="245645"/>
            <a:ext cx="6553198" cy="38071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2400"/>
              </a:spcAft>
            </a:pPr>
            <a:r>
              <a:rPr lang="en-US" sz="1600" b="1">
                <a:latin typeface="AvenirNext LT Com Regular" panose="020B0503020202020204" pitchFamily="34" charset="0"/>
              </a:rPr>
              <a:t>The case for active judgment:</a:t>
            </a:r>
          </a:p>
        </p:txBody>
      </p:sp>
      <p:sp>
        <p:nvSpPr>
          <p:cNvPr id="9" name="Title">
            <a:extLst>
              <a:ext uri="{FF2B5EF4-FFF2-40B4-BE49-F238E27FC236}">
                <a16:creationId xmlns:a16="http://schemas.microsoft.com/office/drawing/2014/main" id="{458B27E4-1357-1E6A-8972-FDAE410E4CFA}"/>
              </a:ext>
            </a:extLst>
          </p:cNvPr>
          <p:cNvSpPr txBox="1">
            <a:spLocks/>
          </p:cNvSpPr>
          <p:nvPr/>
        </p:nvSpPr>
        <p:spPr>
          <a:xfrm>
            <a:off x="343756" y="413685"/>
            <a:ext cx="6304837" cy="623172"/>
          </a:xfrm>
          <a:prstGeom prst="rect">
            <a:avLst/>
          </a:prstGeom>
          <a:extLst>
            <a:ext uri="{C572A759-6A51-4108-AA02-DFA0A04FC94B}">
              <ma14:wrappingTextBoxFlag xmlns:ma14="http://schemas.microsoft.com/office/mac/drawingml/2011/main" xmlns="" val="1"/>
            </a:ext>
          </a:extLst>
        </p:spPr>
        <p:txBody>
          <a:bodyPr wrap="square" lIns="0" tIns="0" rIns="0" bIns="0" anchor="t" anchorCtr="0">
            <a:noAutofit/>
          </a:bodyPr>
          <a:lstStyle>
            <a:lvl1pPr marL="0" marR="0" indent="0" algn="l" defTabSz="228600" rtl="0" eaLnBrk="1" latinLnBrk="0" hangingPunct="1">
              <a:lnSpc>
                <a:spcPct val="90000"/>
              </a:lnSpc>
              <a:spcBef>
                <a:spcPts val="0"/>
              </a:spcBef>
              <a:spcAft>
                <a:spcPts val="0"/>
              </a:spcAft>
              <a:buClrTx/>
              <a:buSzTx/>
              <a:buFontTx/>
              <a:buNone/>
              <a:tabLst>
                <a:tab pos="476250" algn="l"/>
              </a:tabLst>
              <a:defRPr kumimoji="0" sz="3600" b="1" i="0" u="none" strike="noStrike" cap="none" spc="0" normalizeH="0" baseline="0" dirty="0">
                <a:ln>
                  <a:noFill/>
                </a:ln>
                <a:solidFill>
                  <a:schemeClr val="bg1"/>
                </a:solidFill>
                <a:effectLst/>
                <a:uFillTx/>
                <a:latin typeface="AvenirNext LT Com Medium" panose="020B0803020202020204" pitchFamily="34" charset="0"/>
                <a:ea typeface="+mn-ea"/>
                <a:cs typeface="+mn-cs"/>
                <a:sym typeface="Avenir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9pPr>
          </a:lstStyle>
          <a:p>
            <a:pPr>
              <a:lnSpc>
                <a:spcPts val="3400"/>
              </a:lnSpc>
              <a:spcAft>
                <a:spcPts val="2400"/>
              </a:spcAft>
            </a:pPr>
            <a:r>
              <a:rPr lang="en-US" sz="1400" b="0" spc="20">
                <a:solidFill>
                  <a:schemeClr val="tx1"/>
                </a:solidFill>
                <a:latin typeface="AvenirNext LT Com Regular" panose="020B0503020202020204" pitchFamily="34" charset="0"/>
              </a:rPr>
              <a:t>Investing through AI driven market concentration, disruption and change</a:t>
            </a:r>
            <a:br>
              <a:rPr lang="en-US" sz="1400" b="0" spc="20">
                <a:solidFill>
                  <a:schemeClr val="tx1"/>
                </a:solidFill>
                <a:latin typeface="AvenirNext LT Com Regular" panose="020B0503020202020204" pitchFamily="34" charset="0"/>
              </a:rPr>
            </a:br>
            <a:r>
              <a:rPr lang="en-US" sz="1400" b="0" spc="20">
                <a:solidFill>
                  <a:schemeClr val="tx1"/>
                </a:solidFill>
                <a:latin typeface="AvenirNext LT Com Regular" panose="020B0503020202020204" pitchFamily="34" charset="0"/>
              </a:rPr>
              <a:t> </a:t>
            </a:r>
          </a:p>
        </p:txBody>
      </p:sp>
    </p:spTree>
    <p:extLst>
      <p:ext uri="{BB962C8B-B14F-4D97-AF65-F5344CB8AC3E}">
        <p14:creationId xmlns:p14="http://schemas.microsoft.com/office/powerpoint/2010/main" val="23182773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7B808-5BB1-B30E-1268-2AC9E7F532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085540-39E7-2B04-2779-8AD51FA094C7}"/>
              </a:ext>
            </a:extLst>
          </p:cNvPr>
          <p:cNvSpPr>
            <a:spLocks noGrp="1" noRot="1" noChangeAspect="1"/>
          </p:cNvSpPr>
          <p:nvPr>
            <p:ph type="sldImg"/>
          </p:nvPr>
        </p:nvSpPr>
        <p:spPr>
          <a:xfrm>
            <a:off x="307975" y="1062038"/>
            <a:ext cx="3656013" cy="2057400"/>
          </a:xfrm>
        </p:spPr>
      </p:sp>
      <p:sp>
        <p:nvSpPr>
          <p:cNvPr id="3" name="Notes Placeholder 2">
            <a:extLst>
              <a:ext uri="{FF2B5EF4-FFF2-40B4-BE49-F238E27FC236}">
                <a16:creationId xmlns:a16="http://schemas.microsoft.com/office/drawing/2014/main" id="{A627479F-FFCB-8F93-EC2D-ACEA1B60C647}"/>
              </a:ext>
            </a:extLst>
          </p:cNvPr>
          <p:cNvSpPr>
            <a:spLocks noGrp="1"/>
          </p:cNvSpPr>
          <p:nvPr>
            <p:ph type="body" idx="1"/>
          </p:nvPr>
        </p:nvSpPr>
        <p:spPr>
          <a:xfrm>
            <a:off x="372139" y="3538622"/>
            <a:ext cx="5486400" cy="5162855"/>
          </a:xfrm>
        </p:spPr>
        <p:txBody>
          <a:bodyPr/>
          <a:lstStyle/>
          <a:p>
            <a:r>
              <a:rPr lang="en-US" sz="1200" b="1" kern="1200" dirty="0">
                <a:solidFill>
                  <a:schemeClr val="tx1"/>
                </a:solidFill>
                <a:effectLst/>
                <a:latin typeface="+mn-lt"/>
                <a:ea typeface="+mn-ea"/>
                <a:cs typeface="+mn-cs"/>
              </a:rPr>
              <a:t>Key message </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Passive investing still embeds some active decisions.</a:t>
            </a:r>
            <a:endParaRPr lang="en-MX" sz="1200"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Talking points</a:t>
            </a:r>
            <a:endParaRPr lang="en-MX"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Passive investing is often viewed as neutral.</a:t>
            </a:r>
            <a:endParaRPr lang="en-MX"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reality, indexes have specific methodologies about which stocks to include. These are active decisions:</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Inclusion</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Exclusion</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Weighting</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Growth versus value</a:t>
            </a:r>
            <a:endParaRPr lang="en-MX"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Passive index funds incorporate these decisions.</a:t>
            </a:r>
          </a:p>
          <a:p>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What passive funds generally do not do is evaluate:</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Stock valuation</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Competitive advantage of the business</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Industry outlook</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Company’s management quality</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Downside risk of the business or industry</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Capital Group, our research process allows us to evaluate many factors directly through bottom-up fundamental analysis.</a:t>
            </a:r>
            <a:endParaRPr lang="en-MX" sz="1200" kern="1200" dirty="0">
              <a:solidFill>
                <a:schemeClr val="tx1"/>
              </a:solidFill>
              <a:effectLst/>
              <a:latin typeface="+mn-lt"/>
              <a:ea typeface="+mn-ea"/>
              <a:cs typeface="+mn-cs"/>
            </a:endParaRPr>
          </a:p>
        </p:txBody>
      </p:sp>
      <p:sp>
        <p:nvSpPr>
          <p:cNvPr id="6" name="Slide Number Placeholder 4">
            <a:extLst>
              <a:ext uri="{FF2B5EF4-FFF2-40B4-BE49-F238E27FC236}">
                <a16:creationId xmlns:a16="http://schemas.microsoft.com/office/drawing/2014/main" id="{FF45D6EC-ACA5-9AA7-BBE3-9127FC476EF0}"/>
              </a:ext>
            </a:extLst>
          </p:cNvPr>
          <p:cNvSpPr>
            <a:spLocks noGrp="1"/>
          </p:cNvSpPr>
          <p:nvPr>
            <p:ph type="sldNum" sz="quarter" idx="5"/>
          </p:nvPr>
        </p:nvSpPr>
        <p:spPr>
          <a:xfrm>
            <a:off x="3676794" y="8488937"/>
            <a:ext cx="2971800" cy="458787"/>
          </a:xfrm>
        </p:spPr>
        <p:txBody>
          <a:bodyPr/>
          <a:lstStyle/>
          <a:p>
            <a:fld id="{313BF4A9-858F-4D59-9EF7-6963AF44619B}" type="slidenum">
              <a:rPr lang="en-US" sz="900" smtClean="0"/>
              <a:pPr/>
              <a:t>9</a:t>
            </a:fld>
            <a:endParaRPr lang="en-US" sz="900"/>
          </a:p>
        </p:txBody>
      </p:sp>
      <p:sp>
        <p:nvSpPr>
          <p:cNvPr id="7" name="Footer Placeholder 1">
            <a:extLst>
              <a:ext uri="{FF2B5EF4-FFF2-40B4-BE49-F238E27FC236}">
                <a16:creationId xmlns:a16="http://schemas.microsoft.com/office/drawing/2014/main" id="{4233C21C-D17B-2B6A-049A-B6ACAA978244}"/>
              </a:ext>
            </a:extLst>
          </p:cNvPr>
          <p:cNvSpPr>
            <a:spLocks noGrp="1"/>
          </p:cNvSpPr>
          <p:nvPr>
            <p:ph type="ftr" sz="quarter" idx="4"/>
          </p:nvPr>
        </p:nvSpPr>
        <p:spPr>
          <a:xfrm>
            <a:off x="343757" y="8718331"/>
            <a:ext cx="5087072" cy="212540"/>
          </a:xfrm>
          <a:prstGeom prst="rect">
            <a:avLst/>
          </a:prstGeom>
        </p:spPr>
        <p:txBody>
          <a:bodyPr vert="horz" lIns="0" tIns="0" rIns="0" bIns="0" rtlCol="0" anchor="b" anchorCtr="0"/>
          <a:lstStyle>
            <a:lvl1pPr algn="l">
              <a:defRPr sz="800" b="0" i="0">
                <a:latin typeface="AvenirNext LT Com Regular" panose="020B0503020202020204" pitchFamily="34" charset="0"/>
              </a:defRPr>
            </a:lvl1pPr>
          </a:lstStyle>
          <a:p>
            <a:r>
              <a:rPr lang="en-US">
                <a:latin typeface="AvenirNext LT Com Regular" panose="020B0503020202020204" pitchFamily="34" charset="0"/>
              </a:rPr>
              <a:t>© 2026 Capital Group. All rights reserved.</a:t>
            </a:r>
          </a:p>
        </p:txBody>
      </p:sp>
      <p:sp>
        <p:nvSpPr>
          <p:cNvPr id="8" name="Title">
            <a:extLst>
              <a:ext uri="{FF2B5EF4-FFF2-40B4-BE49-F238E27FC236}">
                <a16:creationId xmlns:a16="http://schemas.microsoft.com/office/drawing/2014/main" id="{5579AF7D-1874-0D2D-5DB5-D8371E3D6797}"/>
              </a:ext>
            </a:extLst>
          </p:cNvPr>
          <p:cNvSpPr txBox="1">
            <a:spLocks/>
          </p:cNvSpPr>
          <p:nvPr/>
        </p:nvSpPr>
        <p:spPr>
          <a:xfrm>
            <a:off x="216133" y="245645"/>
            <a:ext cx="6553198" cy="38071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2400"/>
              </a:spcAft>
            </a:pPr>
            <a:r>
              <a:rPr lang="en-US" sz="1600" b="1">
                <a:latin typeface="AvenirNext LT Com Regular" panose="020B0503020202020204" pitchFamily="34" charset="0"/>
              </a:rPr>
              <a:t>The case for active judgment:</a:t>
            </a:r>
          </a:p>
        </p:txBody>
      </p:sp>
      <p:sp>
        <p:nvSpPr>
          <p:cNvPr id="9" name="Title">
            <a:extLst>
              <a:ext uri="{FF2B5EF4-FFF2-40B4-BE49-F238E27FC236}">
                <a16:creationId xmlns:a16="http://schemas.microsoft.com/office/drawing/2014/main" id="{6B2A8074-F65F-1229-0545-2768B09E83E9}"/>
              </a:ext>
            </a:extLst>
          </p:cNvPr>
          <p:cNvSpPr txBox="1">
            <a:spLocks/>
          </p:cNvSpPr>
          <p:nvPr/>
        </p:nvSpPr>
        <p:spPr>
          <a:xfrm>
            <a:off x="343756" y="413685"/>
            <a:ext cx="6304837" cy="623172"/>
          </a:xfrm>
          <a:prstGeom prst="rect">
            <a:avLst/>
          </a:prstGeom>
          <a:extLst>
            <a:ext uri="{C572A759-6A51-4108-AA02-DFA0A04FC94B}">
              <ma14:wrappingTextBoxFlag xmlns:ma14="http://schemas.microsoft.com/office/mac/drawingml/2011/main" xmlns="" val="1"/>
            </a:ext>
          </a:extLst>
        </p:spPr>
        <p:txBody>
          <a:bodyPr wrap="square" lIns="0" tIns="0" rIns="0" bIns="0" anchor="t" anchorCtr="0">
            <a:noAutofit/>
          </a:bodyPr>
          <a:lstStyle>
            <a:lvl1pPr marL="0" marR="0" indent="0" algn="l" defTabSz="228600" rtl="0" eaLnBrk="1" latinLnBrk="0" hangingPunct="1">
              <a:lnSpc>
                <a:spcPct val="90000"/>
              </a:lnSpc>
              <a:spcBef>
                <a:spcPts val="0"/>
              </a:spcBef>
              <a:spcAft>
                <a:spcPts val="0"/>
              </a:spcAft>
              <a:buClrTx/>
              <a:buSzTx/>
              <a:buFontTx/>
              <a:buNone/>
              <a:tabLst>
                <a:tab pos="476250" algn="l"/>
              </a:tabLst>
              <a:defRPr kumimoji="0" sz="3600" b="1" i="0" u="none" strike="noStrike" cap="none" spc="0" normalizeH="0" baseline="0" dirty="0">
                <a:ln>
                  <a:noFill/>
                </a:ln>
                <a:solidFill>
                  <a:schemeClr val="bg1"/>
                </a:solidFill>
                <a:effectLst/>
                <a:uFillTx/>
                <a:latin typeface="AvenirNext LT Com Medium" panose="020B0803020202020204" pitchFamily="34" charset="0"/>
                <a:ea typeface="+mn-ea"/>
                <a:cs typeface="+mn-cs"/>
                <a:sym typeface="Avenir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9pPr>
          </a:lstStyle>
          <a:p>
            <a:pPr>
              <a:lnSpc>
                <a:spcPts val="3400"/>
              </a:lnSpc>
              <a:spcAft>
                <a:spcPts val="2400"/>
              </a:spcAft>
            </a:pPr>
            <a:r>
              <a:rPr lang="en-US" sz="1400" b="0" spc="20">
                <a:solidFill>
                  <a:schemeClr val="tx1"/>
                </a:solidFill>
                <a:latin typeface="AvenirNext LT Com Regular" panose="020B0503020202020204" pitchFamily="34" charset="0"/>
              </a:rPr>
              <a:t>Investing through AI driven market concentration, disruption and change</a:t>
            </a:r>
            <a:br>
              <a:rPr lang="en-US" sz="1400" b="0" spc="20">
                <a:solidFill>
                  <a:schemeClr val="tx1"/>
                </a:solidFill>
                <a:latin typeface="AvenirNext LT Com Regular" panose="020B0503020202020204" pitchFamily="34" charset="0"/>
              </a:rPr>
            </a:br>
            <a:r>
              <a:rPr lang="en-US" sz="1400" b="0" spc="20">
                <a:solidFill>
                  <a:schemeClr val="tx1"/>
                </a:solidFill>
                <a:latin typeface="AvenirNext LT Com Regular" panose="020B0503020202020204" pitchFamily="34" charset="0"/>
              </a:rPr>
              <a:t> </a:t>
            </a:r>
          </a:p>
        </p:txBody>
      </p:sp>
    </p:spTree>
    <p:extLst>
      <p:ext uri="{BB962C8B-B14F-4D97-AF65-F5344CB8AC3E}">
        <p14:creationId xmlns:p14="http://schemas.microsoft.com/office/powerpoint/2010/main" val="37598857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47CB7-FCC3-C912-082C-A78E0A4CB0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BD6A50-325C-E049-BBC9-54896D02B0A2}"/>
              </a:ext>
            </a:extLst>
          </p:cNvPr>
          <p:cNvSpPr>
            <a:spLocks noGrp="1" noRot="1" noChangeAspect="1"/>
          </p:cNvSpPr>
          <p:nvPr>
            <p:ph type="sldImg"/>
          </p:nvPr>
        </p:nvSpPr>
        <p:spPr>
          <a:xfrm>
            <a:off x="307975" y="1036638"/>
            <a:ext cx="3656013" cy="2057400"/>
          </a:xfrm>
        </p:spPr>
      </p:sp>
      <p:sp>
        <p:nvSpPr>
          <p:cNvPr id="3" name="Notes Placeholder 2">
            <a:extLst>
              <a:ext uri="{FF2B5EF4-FFF2-40B4-BE49-F238E27FC236}">
                <a16:creationId xmlns:a16="http://schemas.microsoft.com/office/drawing/2014/main" id="{23BEC9A8-6FC0-D3B6-6E92-38FBD189CFD1}"/>
              </a:ext>
            </a:extLst>
          </p:cNvPr>
          <p:cNvSpPr>
            <a:spLocks noGrp="1"/>
          </p:cNvSpPr>
          <p:nvPr>
            <p:ph type="body" idx="1"/>
          </p:nvPr>
        </p:nvSpPr>
        <p:spPr>
          <a:xfrm>
            <a:off x="343756" y="3504316"/>
            <a:ext cx="5486400" cy="4967768"/>
          </a:xfrm>
        </p:spPr>
        <p:txBody>
          <a:bodyPr/>
          <a:lstStyle/>
          <a:p>
            <a:r>
              <a:rPr lang="en-US" sz="1200" b="1" kern="1200" dirty="0">
                <a:solidFill>
                  <a:schemeClr val="tx1"/>
                </a:solidFill>
                <a:effectLst/>
                <a:latin typeface="+mn-lt"/>
                <a:ea typeface="+mn-ea"/>
                <a:cs typeface="+mn-cs"/>
              </a:rPr>
              <a:t>Key message </a:t>
            </a:r>
            <a:endParaRPr lang="en-MX"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growth of passive investing may have amplified concentration.</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MX"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Talking points</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Over the last decade we've seen a dramatic shift in investor behavior.</a:t>
            </a:r>
            <a:endParaRPr lang="en-MX"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decade ago:</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About two-thirds of U.S. equity funds were actively managed.</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Roughly one-third were passive.</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Today that relationship has reversed. Over half of U.S. equity funds are now passive. This isn't inherently good or bad.</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However, it does mean many investors may have accumulated greater exposure to the largest companies and most crowded themes depending on the funds they are invested in.</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Our message is simple:</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Know what you own.</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Understand your concentration exposure.</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Consider whether additional diversification may improve your portfolio’s resilience.</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MX" sz="1200" kern="1200" dirty="0">
              <a:solidFill>
                <a:schemeClr val="tx1"/>
              </a:solidFill>
              <a:effectLst/>
              <a:latin typeface="+mn-lt"/>
              <a:ea typeface="+mn-ea"/>
              <a:cs typeface="+mn-cs"/>
            </a:endParaRPr>
          </a:p>
        </p:txBody>
      </p:sp>
      <p:sp>
        <p:nvSpPr>
          <p:cNvPr id="5" name="Slide Number Placeholder 4">
            <a:extLst>
              <a:ext uri="{FF2B5EF4-FFF2-40B4-BE49-F238E27FC236}">
                <a16:creationId xmlns:a16="http://schemas.microsoft.com/office/drawing/2014/main" id="{23461F07-8D24-129B-1E16-C920815D6D7A}"/>
              </a:ext>
            </a:extLst>
          </p:cNvPr>
          <p:cNvSpPr>
            <a:spLocks noGrp="1"/>
          </p:cNvSpPr>
          <p:nvPr>
            <p:ph type="sldNum" sz="quarter" idx="5"/>
          </p:nvPr>
        </p:nvSpPr>
        <p:spPr>
          <a:xfrm>
            <a:off x="3676794" y="8488937"/>
            <a:ext cx="2971800" cy="458787"/>
          </a:xfrm>
        </p:spPr>
        <p:txBody>
          <a:bodyPr/>
          <a:lstStyle/>
          <a:p>
            <a:fld id="{313BF4A9-858F-4D59-9EF7-6963AF44619B}" type="slidenum">
              <a:rPr lang="en-US" sz="900" smtClean="0"/>
              <a:pPr/>
              <a:t>10</a:t>
            </a:fld>
            <a:endParaRPr lang="en-US" sz="900"/>
          </a:p>
        </p:txBody>
      </p:sp>
      <p:sp>
        <p:nvSpPr>
          <p:cNvPr id="6" name="Footer Placeholder 1">
            <a:extLst>
              <a:ext uri="{FF2B5EF4-FFF2-40B4-BE49-F238E27FC236}">
                <a16:creationId xmlns:a16="http://schemas.microsoft.com/office/drawing/2014/main" id="{FB7EF460-D6A0-936A-86EF-DF5A3FACEAE7}"/>
              </a:ext>
            </a:extLst>
          </p:cNvPr>
          <p:cNvSpPr>
            <a:spLocks noGrp="1"/>
          </p:cNvSpPr>
          <p:nvPr>
            <p:ph type="ftr" sz="quarter" idx="4"/>
          </p:nvPr>
        </p:nvSpPr>
        <p:spPr>
          <a:xfrm>
            <a:off x="343757" y="8718331"/>
            <a:ext cx="5087072" cy="212540"/>
          </a:xfrm>
          <a:prstGeom prst="rect">
            <a:avLst/>
          </a:prstGeom>
        </p:spPr>
        <p:txBody>
          <a:bodyPr vert="horz" lIns="0" tIns="0" rIns="0" bIns="0" rtlCol="0" anchor="b" anchorCtr="0"/>
          <a:lstStyle>
            <a:lvl1pPr algn="l">
              <a:defRPr sz="800" b="0" i="0">
                <a:latin typeface="AvenirNext LT Com Regular" panose="020B0503020202020204" pitchFamily="34" charset="0"/>
              </a:defRPr>
            </a:lvl1pPr>
          </a:lstStyle>
          <a:p>
            <a:r>
              <a:rPr lang="en-US">
                <a:latin typeface="AvenirNext LT Com Regular" panose="020B0503020202020204" pitchFamily="34" charset="0"/>
              </a:rPr>
              <a:t>© 2026 Capital Group. All rights reserved.</a:t>
            </a:r>
          </a:p>
        </p:txBody>
      </p:sp>
      <p:sp>
        <p:nvSpPr>
          <p:cNvPr id="7" name="Title">
            <a:extLst>
              <a:ext uri="{FF2B5EF4-FFF2-40B4-BE49-F238E27FC236}">
                <a16:creationId xmlns:a16="http://schemas.microsoft.com/office/drawing/2014/main" id="{0E4E39FA-2680-5102-5262-12931A36A116}"/>
              </a:ext>
            </a:extLst>
          </p:cNvPr>
          <p:cNvSpPr txBox="1">
            <a:spLocks/>
          </p:cNvSpPr>
          <p:nvPr/>
        </p:nvSpPr>
        <p:spPr>
          <a:xfrm>
            <a:off x="216133" y="245645"/>
            <a:ext cx="6553198" cy="38071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2400"/>
              </a:spcAft>
            </a:pPr>
            <a:r>
              <a:rPr lang="en-US" sz="1600" b="1">
                <a:latin typeface="AvenirNext LT Com Regular" panose="020B0503020202020204" pitchFamily="34" charset="0"/>
              </a:rPr>
              <a:t>The case for active judgment:</a:t>
            </a:r>
          </a:p>
        </p:txBody>
      </p:sp>
      <p:sp>
        <p:nvSpPr>
          <p:cNvPr id="8" name="Title">
            <a:extLst>
              <a:ext uri="{FF2B5EF4-FFF2-40B4-BE49-F238E27FC236}">
                <a16:creationId xmlns:a16="http://schemas.microsoft.com/office/drawing/2014/main" id="{F2CA7178-1840-41AE-4BE9-784CE6FAAE5E}"/>
              </a:ext>
            </a:extLst>
          </p:cNvPr>
          <p:cNvSpPr txBox="1">
            <a:spLocks/>
          </p:cNvSpPr>
          <p:nvPr/>
        </p:nvSpPr>
        <p:spPr>
          <a:xfrm>
            <a:off x="343756" y="413685"/>
            <a:ext cx="6304837" cy="623172"/>
          </a:xfrm>
          <a:prstGeom prst="rect">
            <a:avLst/>
          </a:prstGeom>
          <a:extLst>
            <a:ext uri="{C572A759-6A51-4108-AA02-DFA0A04FC94B}">
              <ma14:wrappingTextBoxFlag xmlns:ma14="http://schemas.microsoft.com/office/mac/drawingml/2011/main" xmlns="" val="1"/>
            </a:ext>
          </a:extLst>
        </p:spPr>
        <p:txBody>
          <a:bodyPr wrap="square" lIns="0" tIns="0" rIns="0" bIns="0" anchor="t" anchorCtr="0">
            <a:noAutofit/>
          </a:bodyPr>
          <a:lstStyle>
            <a:lvl1pPr marL="0" marR="0" indent="0" algn="l" defTabSz="228600" rtl="0" eaLnBrk="1" latinLnBrk="0" hangingPunct="1">
              <a:lnSpc>
                <a:spcPct val="90000"/>
              </a:lnSpc>
              <a:spcBef>
                <a:spcPts val="0"/>
              </a:spcBef>
              <a:spcAft>
                <a:spcPts val="0"/>
              </a:spcAft>
              <a:buClrTx/>
              <a:buSzTx/>
              <a:buFontTx/>
              <a:buNone/>
              <a:tabLst>
                <a:tab pos="476250" algn="l"/>
              </a:tabLst>
              <a:defRPr kumimoji="0" sz="3600" b="1" i="0" u="none" strike="noStrike" cap="none" spc="0" normalizeH="0" baseline="0" dirty="0">
                <a:ln>
                  <a:noFill/>
                </a:ln>
                <a:solidFill>
                  <a:schemeClr val="bg1"/>
                </a:solidFill>
                <a:effectLst/>
                <a:uFillTx/>
                <a:latin typeface="AvenirNext LT Com Medium" panose="020B0803020202020204" pitchFamily="34" charset="0"/>
                <a:ea typeface="+mn-ea"/>
                <a:cs typeface="+mn-cs"/>
                <a:sym typeface="Avenir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9pPr>
          </a:lstStyle>
          <a:p>
            <a:pPr>
              <a:lnSpc>
                <a:spcPts val="3400"/>
              </a:lnSpc>
              <a:spcAft>
                <a:spcPts val="2400"/>
              </a:spcAft>
            </a:pPr>
            <a:r>
              <a:rPr lang="en-US" sz="1400" b="0" spc="20">
                <a:solidFill>
                  <a:schemeClr val="tx1"/>
                </a:solidFill>
                <a:latin typeface="AvenirNext LT Com Regular" panose="020B0503020202020204" pitchFamily="34" charset="0"/>
              </a:rPr>
              <a:t>Investing through AI driven market concentration, disruption and change</a:t>
            </a:r>
            <a:br>
              <a:rPr lang="en-US" sz="1400" b="0" spc="20">
                <a:solidFill>
                  <a:schemeClr val="tx1"/>
                </a:solidFill>
                <a:latin typeface="AvenirNext LT Com Regular" panose="020B0503020202020204" pitchFamily="34" charset="0"/>
              </a:rPr>
            </a:br>
            <a:r>
              <a:rPr lang="en-US" sz="1400" b="0" spc="20">
                <a:solidFill>
                  <a:schemeClr val="tx1"/>
                </a:solidFill>
                <a:latin typeface="AvenirNext LT Com Regular" panose="020B0503020202020204" pitchFamily="34" charset="0"/>
              </a:rPr>
              <a:t> </a:t>
            </a:r>
          </a:p>
        </p:txBody>
      </p:sp>
    </p:spTree>
    <p:extLst>
      <p:ext uri="{BB962C8B-B14F-4D97-AF65-F5344CB8AC3E}">
        <p14:creationId xmlns:p14="http://schemas.microsoft.com/office/powerpoint/2010/main" val="38574661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7A811-44DE-0CCF-FC5F-ADE1CF9D6A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DD356D-92E1-59C0-A046-222276602AB7}"/>
              </a:ext>
            </a:extLst>
          </p:cNvPr>
          <p:cNvSpPr>
            <a:spLocks noGrp="1" noRot="1" noChangeAspect="1"/>
          </p:cNvSpPr>
          <p:nvPr>
            <p:ph type="sldImg"/>
          </p:nvPr>
        </p:nvSpPr>
        <p:spPr>
          <a:xfrm>
            <a:off x="307975" y="1062038"/>
            <a:ext cx="3656013" cy="2057400"/>
          </a:xfrm>
        </p:spPr>
      </p:sp>
      <p:sp>
        <p:nvSpPr>
          <p:cNvPr id="3" name="Notes Placeholder 2">
            <a:extLst>
              <a:ext uri="{FF2B5EF4-FFF2-40B4-BE49-F238E27FC236}">
                <a16:creationId xmlns:a16="http://schemas.microsoft.com/office/drawing/2014/main" id="{6C71AA42-2547-92AD-AF74-97D957D91B13}"/>
              </a:ext>
            </a:extLst>
          </p:cNvPr>
          <p:cNvSpPr>
            <a:spLocks noGrp="1"/>
          </p:cNvSpPr>
          <p:nvPr>
            <p:ph type="body" idx="1"/>
          </p:nvPr>
        </p:nvSpPr>
        <p:spPr>
          <a:xfrm>
            <a:off x="344540" y="3538623"/>
            <a:ext cx="5486400" cy="4950314"/>
          </a:xfrm>
        </p:spPr>
        <p:txBody>
          <a:bodyPr/>
          <a:lstStyle/>
          <a:p>
            <a:r>
              <a:rPr lang="en-US" sz="1200" b="1" kern="1200" dirty="0">
                <a:solidFill>
                  <a:schemeClr val="tx1"/>
                </a:solidFill>
                <a:effectLst/>
                <a:latin typeface="+mn-lt"/>
                <a:ea typeface="+mn-ea"/>
                <a:cs typeface="+mn-cs"/>
              </a:rPr>
              <a:t>Key message</a:t>
            </a:r>
            <a:endParaRPr lang="en-MX"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Historically, elevated valuations have created opportunities for active management.</a:t>
            </a:r>
            <a:endParaRPr lang="en-MX" sz="1200"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Talking points</a:t>
            </a:r>
            <a:endParaRPr lang="en-MX"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Valuations alone are not effective timing tools.</a:t>
            </a:r>
            <a:endParaRPr lang="en-MX"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But they are useful indicators of future opportunity.</a:t>
            </a:r>
            <a:endParaRPr lang="en-MX"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Since the ‘70s, when CAPE ratios have been in the 35x to 45x range: </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S&amp;P 500’s average 3-year forward return was -1.5%. </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average actively managed fund’s average 3-year forward return was </a:t>
            </a:r>
            <a:endParaRPr lang="en-MX"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-1.2%. </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American Funds mutual funds’ average 3-year forward return was 4%.</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broad market experienced weak forward returns.</a:t>
            </a:r>
          </a:p>
          <a:p>
            <a:pPr lvl="0"/>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Martin says in his letter, the Capital System is built for times like these. Past results are not predictive of future results, but Capital Group's investment approach generated positive returns after the S&amp;P 500 CAPE ratio was between 35 times and 45 times earnings through security selection and diversification. </a:t>
            </a:r>
          </a:p>
          <a:p>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takeaway is not that markets must decline. The takeaway is that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valuation-aware investing becomes increasingly important as valuations rise. We invest for decades, not years or quarters.</a:t>
            </a:r>
            <a:endParaRPr lang="en-MX" sz="1200" kern="1200" dirty="0">
              <a:solidFill>
                <a:schemeClr val="tx1"/>
              </a:solidFill>
              <a:effectLst/>
              <a:latin typeface="+mn-lt"/>
              <a:ea typeface="+mn-ea"/>
              <a:cs typeface="+mn-cs"/>
            </a:endParaRPr>
          </a:p>
          <a:p>
            <a:pPr lvl="0"/>
            <a:endParaRPr lang="en-MX" sz="1200" kern="1200" dirty="0">
              <a:solidFill>
                <a:schemeClr val="tx1"/>
              </a:solidFill>
              <a:effectLst/>
              <a:latin typeface="+mn-lt"/>
              <a:ea typeface="+mn-ea"/>
              <a:cs typeface="+mn-cs"/>
            </a:endParaRPr>
          </a:p>
        </p:txBody>
      </p:sp>
      <p:sp>
        <p:nvSpPr>
          <p:cNvPr id="6" name="Slide Number Placeholder 4">
            <a:extLst>
              <a:ext uri="{FF2B5EF4-FFF2-40B4-BE49-F238E27FC236}">
                <a16:creationId xmlns:a16="http://schemas.microsoft.com/office/drawing/2014/main" id="{A6599BF5-E988-ABF2-9E8E-25926FFE79EB}"/>
              </a:ext>
            </a:extLst>
          </p:cNvPr>
          <p:cNvSpPr>
            <a:spLocks noGrp="1"/>
          </p:cNvSpPr>
          <p:nvPr>
            <p:ph type="sldNum" sz="quarter" idx="5"/>
          </p:nvPr>
        </p:nvSpPr>
        <p:spPr>
          <a:xfrm>
            <a:off x="3676794" y="8488937"/>
            <a:ext cx="2971800" cy="458787"/>
          </a:xfrm>
        </p:spPr>
        <p:txBody>
          <a:bodyPr/>
          <a:lstStyle/>
          <a:p>
            <a:fld id="{313BF4A9-858F-4D59-9EF7-6963AF44619B}" type="slidenum">
              <a:rPr lang="en-US" sz="900" smtClean="0"/>
              <a:pPr/>
              <a:t>11</a:t>
            </a:fld>
            <a:endParaRPr lang="en-US" sz="900"/>
          </a:p>
        </p:txBody>
      </p:sp>
      <p:sp>
        <p:nvSpPr>
          <p:cNvPr id="7" name="Footer Placeholder 1">
            <a:extLst>
              <a:ext uri="{FF2B5EF4-FFF2-40B4-BE49-F238E27FC236}">
                <a16:creationId xmlns:a16="http://schemas.microsoft.com/office/drawing/2014/main" id="{D499C07C-D75E-2F43-57C8-7453A585FF98}"/>
              </a:ext>
            </a:extLst>
          </p:cNvPr>
          <p:cNvSpPr>
            <a:spLocks noGrp="1"/>
          </p:cNvSpPr>
          <p:nvPr>
            <p:ph type="ftr" sz="quarter" idx="4"/>
          </p:nvPr>
        </p:nvSpPr>
        <p:spPr>
          <a:xfrm>
            <a:off x="343757" y="8718331"/>
            <a:ext cx="5087072" cy="212540"/>
          </a:xfrm>
          <a:prstGeom prst="rect">
            <a:avLst/>
          </a:prstGeom>
        </p:spPr>
        <p:txBody>
          <a:bodyPr vert="horz" lIns="0" tIns="0" rIns="0" bIns="0" rtlCol="0" anchor="b" anchorCtr="0"/>
          <a:lstStyle>
            <a:lvl1pPr algn="l">
              <a:defRPr sz="800" b="0" i="0">
                <a:latin typeface="AvenirNext LT Com Regular" panose="020B0503020202020204" pitchFamily="34" charset="0"/>
              </a:defRPr>
            </a:lvl1pPr>
          </a:lstStyle>
          <a:p>
            <a:r>
              <a:rPr lang="en-US">
                <a:latin typeface="AvenirNext LT Com Regular" panose="020B0503020202020204" pitchFamily="34" charset="0"/>
              </a:rPr>
              <a:t>© 2026 Capital Group. All rights reserved.</a:t>
            </a:r>
          </a:p>
        </p:txBody>
      </p:sp>
      <p:sp>
        <p:nvSpPr>
          <p:cNvPr id="8" name="Title">
            <a:extLst>
              <a:ext uri="{FF2B5EF4-FFF2-40B4-BE49-F238E27FC236}">
                <a16:creationId xmlns:a16="http://schemas.microsoft.com/office/drawing/2014/main" id="{BDF26DEA-D8F6-2086-EBED-10D7EF26DE2B}"/>
              </a:ext>
            </a:extLst>
          </p:cNvPr>
          <p:cNvSpPr txBox="1">
            <a:spLocks/>
          </p:cNvSpPr>
          <p:nvPr/>
        </p:nvSpPr>
        <p:spPr>
          <a:xfrm>
            <a:off x="216133" y="245645"/>
            <a:ext cx="6553198" cy="38071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2400"/>
              </a:spcAft>
            </a:pPr>
            <a:r>
              <a:rPr lang="en-US" sz="1600" b="1">
                <a:latin typeface="AvenirNext LT Com Regular" panose="020B0503020202020204" pitchFamily="34" charset="0"/>
              </a:rPr>
              <a:t>The case for active judgment:</a:t>
            </a:r>
          </a:p>
        </p:txBody>
      </p:sp>
      <p:sp>
        <p:nvSpPr>
          <p:cNvPr id="9" name="Title">
            <a:extLst>
              <a:ext uri="{FF2B5EF4-FFF2-40B4-BE49-F238E27FC236}">
                <a16:creationId xmlns:a16="http://schemas.microsoft.com/office/drawing/2014/main" id="{7DBB4910-0C98-6988-EEA7-F47FC9509940}"/>
              </a:ext>
            </a:extLst>
          </p:cNvPr>
          <p:cNvSpPr txBox="1">
            <a:spLocks/>
          </p:cNvSpPr>
          <p:nvPr/>
        </p:nvSpPr>
        <p:spPr>
          <a:xfrm>
            <a:off x="343756" y="413685"/>
            <a:ext cx="6304837" cy="623172"/>
          </a:xfrm>
          <a:prstGeom prst="rect">
            <a:avLst/>
          </a:prstGeom>
          <a:extLst>
            <a:ext uri="{C572A759-6A51-4108-AA02-DFA0A04FC94B}">
              <ma14:wrappingTextBoxFlag xmlns:ma14="http://schemas.microsoft.com/office/mac/drawingml/2011/main" xmlns="" val="1"/>
            </a:ext>
          </a:extLst>
        </p:spPr>
        <p:txBody>
          <a:bodyPr wrap="square" lIns="0" tIns="0" rIns="0" bIns="0" anchor="t" anchorCtr="0">
            <a:noAutofit/>
          </a:bodyPr>
          <a:lstStyle>
            <a:lvl1pPr marL="0" marR="0" indent="0" algn="l" defTabSz="228600" rtl="0" eaLnBrk="1" latinLnBrk="0" hangingPunct="1">
              <a:lnSpc>
                <a:spcPct val="90000"/>
              </a:lnSpc>
              <a:spcBef>
                <a:spcPts val="0"/>
              </a:spcBef>
              <a:spcAft>
                <a:spcPts val="0"/>
              </a:spcAft>
              <a:buClrTx/>
              <a:buSzTx/>
              <a:buFontTx/>
              <a:buNone/>
              <a:tabLst>
                <a:tab pos="476250" algn="l"/>
              </a:tabLst>
              <a:defRPr kumimoji="0" sz="3600" b="1" i="0" u="none" strike="noStrike" cap="none" spc="0" normalizeH="0" baseline="0" dirty="0">
                <a:ln>
                  <a:noFill/>
                </a:ln>
                <a:solidFill>
                  <a:schemeClr val="bg1"/>
                </a:solidFill>
                <a:effectLst/>
                <a:uFillTx/>
                <a:latin typeface="AvenirNext LT Com Medium" panose="020B0803020202020204" pitchFamily="34" charset="0"/>
                <a:ea typeface="+mn-ea"/>
                <a:cs typeface="+mn-cs"/>
                <a:sym typeface="Avenir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9pPr>
          </a:lstStyle>
          <a:p>
            <a:pPr>
              <a:lnSpc>
                <a:spcPts val="3400"/>
              </a:lnSpc>
              <a:spcAft>
                <a:spcPts val="2400"/>
              </a:spcAft>
            </a:pPr>
            <a:r>
              <a:rPr lang="en-US" sz="1400" b="0" spc="20">
                <a:solidFill>
                  <a:schemeClr val="tx1"/>
                </a:solidFill>
                <a:latin typeface="AvenirNext LT Com Regular" panose="020B0503020202020204" pitchFamily="34" charset="0"/>
              </a:rPr>
              <a:t>Investing through AI driven market concentration, disruption and change</a:t>
            </a:r>
            <a:br>
              <a:rPr lang="en-US" sz="1400" b="0" spc="20">
                <a:solidFill>
                  <a:schemeClr val="tx1"/>
                </a:solidFill>
                <a:latin typeface="AvenirNext LT Com Regular" panose="020B0503020202020204" pitchFamily="34" charset="0"/>
              </a:rPr>
            </a:br>
            <a:r>
              <a:rPr lang="en-US" sz="1400" b="0" spc="20">
                <a:solidFill>
                  <a:schemeClr val="tx1"/>
                </a:solidFill>
                <a:latin typeface="AvenirNext LT Com Regular" panose="020B0503020202020204" pitchFamily="34" charset="0"/>
              </a:rPr>
              <a:t> </a:t>
            </a:r>
          </a:p>
        </p:txBody>
      </p:sp>
    </p:spTree>
    <p:extLst>
      <p:ext uri="{BB962C8B-B14F-4D97-AF65-F5344CB8AC3E}">
        <p14:creationId xmlns:p14="http://schemas.microsoft.com/office/powerpoint/2010/main" val="638256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1036638"/>
            <a:ext cx="3656013" cy="2057400"/>
          </a:xfrm>
        </p:spPr>
      </p:sp>
      <p:sp>
        <p:nvSpPr>
          <p:cNvPr id="3" name="Notes Placeholder 2"/>
          <p:cNvSpPr>
            <a:spLocks noGrp="1"/>
          </p:cNvSpPr>
          <p:nvPr>
            <p:ph type="body" idx="1"/>
          </p:nvPr>
        </p:nvSpPr>
        <p:spPr>
          <a:xfrm>
            <a:off x="343756" y="3504316"/>
            <a:ext cx="5486400" cy="4148814"/>
          </a:xfrm>
        </p:spPr>
        <p:txBody>
          <a:bodyPr/>
          <a:lstStyle/>
          <a:p>
            <a:r>
              <a:rPr lang="en-US" sz="1200" b="1" kern="1200" dirty="0">
                <a:solidFill>
                  <a:schemeClr val="tx1"/>
                </a:solidFill>
                <a:effectLst/>
                <a:latin typeface="+mn-lt"/>
                <a:ea typeface="+mn-ea"/>
                <a:cs typeface="+mn-cs"/>
              </a:rPr>
              <a:t>Key message </a:t>
            </a:r>
            <a:endParaRPr lang="en-MX"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Participate, defend and diversify.</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MX"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Talking points</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think investors should focus on three complementary objectives:</a:t>
            </a:r>
            <a:endParaRPr lang="en-MX"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MX" sz="1200" b="1"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Participate with growth — </a:t>
            </a:r>
            <a:r>
              <a:rPr lang="en-US" sz="1200" b="0" kern="1200" dirty="0">
                <a:solidFill>
                  <a:schemeClr val="tx1"/>
                </a:solidFill>
                <a:effectLst/>
                <a:latin typeface="+mn-lt"/>
                <a:ea typeface="+mn-ea"/>
                <a:cs typeface="+mn-cs"/>
              </a:rPr>
              <a:t>Seek to capture opportunities created by innovation and long-term secular change.</a:t>
            </a:r>
            <a:endParaRPr lang="en-MX" sz="1200" b="1"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Defend with dividends — </a:t>
            </a:r>
            <a:r>
              <a:rPr lang="en-US" sz="1200" b="0" kern="1200" dirty="0">
                <a:solidFill>
                  <a:schemeClr val="tx1"/>
                </a:solidFill>
                <a:effectLst/>
                <a:latin typeface="+mn-lt"/>
                <a:ea typeface="+mn-ea"/>
                <a:cs typeface="+mn-cs"/>
              </a:rPr>
              <a:t>Consider high-quality companies capable of generating durable income and offering some resilience.</a:t>
            </a:r>
            <a:endParaRPr lang="en-MX" sz="1200" b="1"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Diversify internationally — </a:t>
            </a:r>
            <a:r>
              <a:rPr lang="en-US" sz="1200" b="0" kern="1200" dirty="0">
                <a:solidFill>
                  <a:schemeClr val="tx1"/>
                </a:solidFill>
                <a:effectLst/>
                <a:latin typeface="+mn-lt"/>
                <a:ea typeface="+mn-ea"/>
                <a:cs typeface="+mn-cs"/>
              </a:rPr>
              <a:t>Expand opportunity sets beyond the U.S. market and beyond the most crowded themes.</a:t>
            </a:r>
            <a:endParaRPr lang="en-MX"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MX"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Ideas:</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GFA is an allocation for the S&amp;P 500 Index or Russell 1000 Growth Index.</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WMIF is an allocation for the S&amp;P 500 Index or Russell 1000 Value Index.</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NWF is an allocation for the MSCI Emerging Markets Index or MSCI All Country World Index.</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Together, these approaches can help create more resilient portfolios.</a:t>
            </a:r>
            <a:endParaRPr lang="en-MX" sz="1200" kern="1200" dirty="0">
              <a:solidFill>
                <a:schemeClr val="tx1"/>
              </a:solidFill>
              <a:effectLst/>
              <a:latin typeface="+mn-lt"/>
              <a:ea typeface="+mn-ea"/>
              <a:cs typeface="+mn-cs"/>
            </a:endParaRPr>
          </a:p>
        </p:txBody>
      </p:sp>
      <p:sp>
        <p:nvSpPr>
          <p:cNvPr id="6" name="Slide Number Placeholder 4">
            <a:extLst>
              <a:ext uri="{FF2B5EF4-FFF2-40B4-BE49-F238E27FC236}">
                <a16:creationId xmlns:a16="http://schemas.microsoft.com/office/drawing/2014/main" id="{C0E23DF9-2C33-AA2E-BBAA-A1545C419F03}"/>
              </a:ext>
            </a:extLst>
          </p:cNvPr>
          <p:cNvSpPr>
            <a:spLocks noGrp="1"/>
          </p:cNvSpPr>
          <p:nvPr>
            <p:ph type="sldNum" sz="quarter" idx="5"/>
          </p:nvPr>
        </p:nvSpPr>
        <p:spPr>
          <a:xfrm>
            <a:off x="3676794" y="8488937"/>
            <a:ext cx="2971800" cy="458787"/>
          </a:xfrm>
        </p:spPr>
        <p:txBody>
          <a:bodyPr/>
          <a:lstStyle/>
          <a:p>
            <a:fld id="{313BF4A9-858F-4D59-9EF7-6963AF44619B}" type="slidenum">
              <a:rPr lang="en-US" sz="900" smtClean="0"/>
              <a:pPr/>
              <a:t>12</a:t>
            </a:fld>
            <a:endParaRPr lang="en-US" sz="900"/>
          </a:p>
        </p:txBody>
      </p:sp>
      <p:sp>
        <p:nvSpPr>
          <p:cNvPr id="7" name="Footer Placeholder 1">
            <a:extLst>
              <a:ext uri="{FF2B5EF4-FFF2-40B4-BE49-F238E27FC236}">
                <a16:creationId xmlns:a16="http://schemas.microsoft.com/office/drawing/2014/main" id="{75C9CEA9-2B2F-DA2B-4E15-928525AD9A66}"/>
              </a:ext>
            </a:extLst>
          </p:cNvPr>
          <p:cNvSpPr>
            <a:spLocks noGrp="1"/>
          </p:cNvSpPr>
          <p:nvPr>
            <p:ph type="ftr" sz="quarter" idx="4"/>
          </p:nvPr>
        </p:nvSpPr>
        <p:spPr>
          <a:xfrm>
            <a:off x="343757" y="8718331"/>
            <a:ext cx="5087072" cy="212540"/>
          </a:xfrm>
          <a:prstGeom prst="rect">
            <a:avLst/>
          </a:prstGeom>
        </p:spPr>
        <p:txBody>
          <a:bodyPr vert="horz" lIns="0" tIns="0" rIns="0" bIns="0" rtlCol="0" anchor="b" anchorCtr="0"/>
          <a:lstStyle>
            <a:lvl1pPr algn="l">
              <a:defRPr sz="800" b="0" i="0">
                <a:latin typeface="AvenirNext LT Com Regular" panose="020B0503020202020204" pitchFamily="34" charset="0"/>
              </a:defRPr>
            </a:lvl1pPr>
          </a:lstStyle>
          <a:p>
            <a:r>
              <a:rPr lang="en-US">
                <a:latin typeface="AvenirNext LT Com Regular" panose="020B0503020202020204" pitchFamily="34" charset="0"/>
              </a:rPr>
              <a:t>© 2026 Capital Group. All rights reserved.</a:t>
            </a:r>
          </a:p>
        </p:txBody>
      </p:sp>
      <p:sp>
        <p:nvSpPr>
          <p:cNvPr id="8" name="Title">
            <a:extLst>
              <a:ext uri="{FF2B5EF4-FFF2-40B4-BE49-F238E27FC236}">
                <a16:creationId xmlns:a16="http://schemas.microsoft.com/office/drawing/2014/main" id="{2D582737-BBB9-9CDA-2D8D-5930743C4138}"/>
              </a:ext>
            </a:extLst>
          </p:cNvPr>
          <p:cNvSpPr txBox="1">
            <a:spLocks/>
          </p:cNvSpPr>
          <p:nvPr/>
        </p:nvSpPr>
        <p:spPr>
          <a:xfrm>
            <a:off x="216133" y="245645"/>
            <a:ext cx="6553198" cy="38071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2400"/>
              </a:spcAft>
            </a:pPr>
            <a:r>
              <a:rPr lang="en-US" sz="1600" b="1">
                <a:latin typeface="AvenirNext LT Com Regular" panose="020B0503020202020204" pitchFamily="34" charset="0"/>
              </a:rPr>
              <a:t>The case for active judgment:</a:t>
            </a:r>
          </a:p>
        </p:txBody>
      </p:sp>
      <p:sp>
        <p:nvSpPr>
          <p:cNvPr id="9" name="Title">
            <a:extLst>
              <a:ext uri="{FF2B5EF4-FFF2-40B4-BE49-F238E27FC236}">
                <a16:creationId xmlns:a16="http://schemas.microsoft.com/office/drawing/2014/main" id="{B802D5F1-C1D8-0E59-B6D3-F8A9EB2A2CAF}"/>
              </a:ext>
            </a:extLst>
          </p:cNvPr>
          <p:cNvSpPr txBox="1">
            <a:spLocks/>
          </p:cNvSpPr>
          <p:nvPr/>
        </p:nvSpPr>
        <p:spPr>
          <a:xfrm>
            <a:off x="343756" y="413685"/>
            <a:ext cx="6304837" cy="623172"/>
          </a:xfrm>
          <a:prstGeom prst="rect">
            <a:avLst/>
          </a:prstGeom>
          <a:extLst>
            <a:ext uri="{C572A759-6A51-4108-AA02-DFA0A04FC94B}">
              <ma14:wrappingTextBoxFlag xmlns:ma14="http://schemas.microsoft.com/office/mac/drawingml/2011/main" xmlns="" val="1"/>
            </a:ext>
          </a:extLst>
        </p:spPr>
        <p:txBody>
          <a:bodyPr wrap="square" lIns="0" tIns="0" rIns="0" bIns="0" anchor="t" anchorCtr="0">
            <a:noAutofit/>
          </a:bodyPr>
          <a:lstStyle>
            <a:lvl1pPr marL="0" marR="0" indent="0" algn="l" defTabSz="228600" rtl="0" eaLnBrk="1" latinLnBrk="0" hangingPunct="1">
              <a:lnSpc>
                <a:spcPct val="90000"/>
              </a:lnSpc>
              <a:spcBef>
                <a:spcPts val="0"/>
              </a:spcBef>
              <a:spcAft>
                <a:spcPts val="0"/>
              </a:spcAft>
              <a:buClrTx/>
              <a:buSzTx/>
              <a:buFontTx/>
              <a:buNone/>
              <a:tabLst>
                <a:tab pos="476250" algn="l"/>
              </a:tabLst>
              <a:defRPr kumimoji="0" sz="3600" b="1" i="0" u="none" strike="noStrike" cap="none" spc="0" normalizeH="0" baseline="0" dirty="0">
                <a:ln>
                  <a:noFill/>
                </a:ln>
                <a:solidFill>
                  <a:schemeClr val="bg1"/>
                </a:solidFill>
                <a:effectLst/>
                <a:uFillTx/>
                <a:latin typeface="AvenirNext LT Com Medium" panose="020B0803020202020204" pitchFamily="34" charset="0"/>
                <a:ea typeface="+mn-ea"/>
                <a:cs typeface="+mn-cs"/>
                <a:sym typeface="Avenir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9pPr>
          </a:lstStyle>
          <a:p>
            <a:pPr>
              <a:lnSpc>
                <a:spcPts val="3400"/>
              </a:lnSpc>
              <a:spcAft>
                <a:spcPts val="2400"/>
              </a:spcAft>
            </a:pPr>
            <a:r>
              <a:rPr lang="en-US" sz="1400" b="0" spc="20">
                <a:solidFill>
                  <a:schemeClr val="tx1"/>
                </a:solidFill>
                <a:latin typeface="AvenirNext LT Com Regular" panose="020B0503020202020204" pitchFamily="34" charset="0"/>
              </a:rPr>
              <a:t>Investing through AI driven market concentration, disruption and change</a:t>
            </a:r>
            <a:br>
              <a:rPr lang="en-US" sz="1400" b="0" spc="20">
                <a:solidFill>
                  <a:schemeClr val="tx1"/>
                </a:solidFill>
                <a:latin typeface="AvenirNext LT Com Regular" panose="020B0503020202020204" pitchFamily="34" charset="0"/>
              </a:rPr>
            </a:br>
            <a:r>
              <a:rPr lang="en-US" sz="1400" b="0" spc="20">
                <a:solidFill>
                  <a:schemeClr val="tx1"/>
                </a:solidFill>
                <a:latin typeface="AvenirNext LT Com Regular" panose="020B0503020202020204" pitchFamily="34" charset="0"/>
              </a:rPr>
              <a:t> </a:t>
            </a:r>
          </a:p>
        </p:txBody>
      </p:sp>
    </p:spTree>
    <p:extLst>
      <p:ext uri="{BB962C8B-B14F-4D97-AF65-F5344CB8AC3E}">
        <p14:creationId xmlns:p14="http://schemas.microsoft.com/office/powerpoint/2010/main" val="34084501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B6E7C-8062-D485-7079-07D26FE548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600E28-9644-6E56-D94F-94B12A612CBD}"/>
              </a:ext>
            </a:extLst>
          </p:cNvPr>
          <p:cNvSpPr>
            <a:spLocks noGrp="1" noRot="1" noChangeAspect="1"/>
          </p:cNvSpPr>
          <p:nvPr>
            <p:ph type="sldImg"/>
          </p:nvPr>
        </p:nvSpPr>
        <p:spPr>
          <a:xfrm>
            <a:off x="307975" y="1036638"/>
            <a:ext cx="3656013" cy="2057400"/>
          </a:xfrm>
        </p:spPr>
      </p:sp>
      <p:sp>
        <p:nvSpPr>
          <p:cNvPr id="3" name="Notes Placeholder 2">
            <a:extLst>
              <a:ext uri="{FF2B5EF4-FFF2-40B4-BE49-F238E27FC236}">
                <a16:creationId xmlns:a16="http://schemas.microsoft.com/office/drawing/2014/main" id="{C0437252-61FD-B049-56C6-3C646811032B}"/>
              </a:ext>
            </a:extLst>
          </p:cNvPr>
          <p:cNvSpPr>
            <a:spLocks noGrp="1"/>
          </p:cNvSpPr>
          <p:nvPr>
            <p:ph type="body" idx="1"/>
          </p:nvPr>
        </p:nvSpPr>
        <p:spPr>
          <a:xfrm>
            <a:off x="343756" y="3504315"/>
            <a:ext cx="5486400" cy="4230609"/>
          </a:xfrm>
        </p:spPr>
        <p:txBody>
          <a:bodyPr/>
          <a:lstStyle/>
          <a:p>
            <a:r>
              <a:rPr lang="en-US" sz="1200" b="1" kern="1200" dirty="0">
                <a:solidFill>
                  <a:schemeClr val="tx1"/>
                </a:solidFill>
                <a:effectLst/>
                <a:latin typeface="+mn-lt"/>
                <a:ea typeface="+mn-ea"/>
                <a:cs typeface="+mn-cs"/>
              </a:rPr>
              <a:t>Key message</a:t>
            </a:r>
            <a:endParaRPr lang="en-MX"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Active management means owning what we believe in, not simply what the benchmark holds.</a:t>
            </a:r>
            <a:endParaRPr lang="en-MX"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Talking points</a:t>
            </a:r>
            <a:endParaRPr lang="en-MX"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positions shown on this slide represent examples of our top holdings relative to the benchmark. Some relate directly to AI. Others reflect opportunities outside today's most crowded areas. The common thread is fundamental research.</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MX"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Capital Group conducted over 21,000 research meetings last year. </a:t>
            </a:r>
            <a:endParaRPr lang="en-MX"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Capital </a:t>
            </a:r>
            <a:r>
              <a:rPr lang="en-US" sz="1200" kern="1200" dirty="0" err="1">
                <a:solidFill>
                  <a:schemeClr val="tx1"/>
                </a:solidFill>
                <a:effectLst/>
                <a:latin typeface="+mn-lt"/>
                <a:ea typeface="+mn-ea"/>
                <a:cs typeface="+mn-cs"/>
              </a:rPr>
              <a:t>System</a:t>
            </a:r>
            <a:r>
              <a:rPr lang="en-US" sz="1200" kern="1200" baseline="30000" dirty="0" err="1">
                <a:solidFill>
                  <a:schemeClr val="tx1"/>
                </a:solidFill>
                <a:effectLst/>
                <a:latin typeface="+mn-lt"/>
                <a:ea typeface="+mn-ea"/>
                <a:cs typeface="+mn-cs"/>
              </a:rPr>
              <a:t>TM</a:t>
            </a:r>
            <a:r>
              <a:rPr lang="en-US" sz="1200" kern="1200" dirty="0">
                <a:solidFill>
                  <a:schemeClr val="tx1"/>
                </a:solidFill>
                <a:effectLst/>
                <a:latin typeface="+mn-lt"/>
                <a:ea typeface="+mn-ea"/>
                <a:cs typeface="+mn-cs"/>
              </a:rPr>
              <a:t> is built on diverse perspectives. </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Indexes today expose investors to the risks and returns of one dominant theme. Our process is designed to do the opposite: Combine independent, high-conviction decision-making with the diversity that comes from multiple perspectives.</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Our goal is differentiated sources of return rather than benchmark replication.</a:t>
            </a:r>
            <a:endParaRPr lang="en-MX" sz="1200" kern="1200" dirty="0">
              <a:solidFill>
                <a:schemeClr val="tx1"/>
              </a:solidFill>
              <a:effectLst/>
              <a:latin typeface="+mn-lt"/>
              <a:ea typeface="+mn-ea"/>
              <a:cs typeface="+mn-cs"/>
            </a:endParaRPr>
          </a:p>
          <a:p>
            <a:endParaRPr lang="en-US" dirty="0"/>
          </a:p>
        </p:txBody>
      </p:sp>
      <p:sp>
        <p:nvSpPr>
          <p:cNvPr id="6" name="Slide Number Placeholder 4">
            <a:extLst>
              <a:ext uri="{FF2B5EF4-FFF2-40B4-BE49-F238E27FC236}">
                <a16:creationId xmlns:a16="http://schemas.microsoft.com/office/drawing/2014/main" id="{7761FFE3-F161-ACD2-4681-EC3986C56075}"/>
              </a:ext>
            </a:extLst>
          </p:cNvPr>
          <p:cNvSpPr>
            <a:spLocks noGrp="1"/>
          </p:cNvSpPr>
          <p:nvPr>
            <p:ph type="sldNum" sz="quarter" idx="5"/>
          </p:nvPr>
        </p:nvSpPr>
        <p:spPr>
          <a:xfrm>
            <a:off x="3676794" y="8488937"/>
            <a:ext cx="2971800" cy="458787"/>
          </a:xfrm>
        </p:spPr>
        <p:txBody>
          <a:bodyPr/>
          <a:lstStyle/>
          <a:p>
            <a:fld id="{313BF4A9-858F-4D59-9EF7-6963AF44619B}" type="slidenum">
              <a:rPr lang="en-US" sz="900" smtClean="0"/>
              <a:pPr/>
              <a:t>13</a:t>
            </a:fld>
            <a:endParaRPr lang="en-US" sz="900"/>
          </a:p>
        </p:txBody>
      </p:sp>
      <p:sp>
        <p:nvSpPr>
          <p:cNvPr id="7" name="Footer Placeholder 1">
            <a:extLst>
              <a:ext uri="{FF2B5EF4-FFF2-40B4-BE49-F238E27FC236}">
                <a16:creationId xmlns:a16="http://schemas.microsoft.com/office/drawing/2014/main" id="{D4B34EBE-859C-EF29-B1FF-3DB6F41629D9}"/>
              </a:ext>
            </a:extLst>
          </p:cNvPr>
          <p:cNvSpPr>
            <a:spLocks noGrp="1"/>
          </p:cNvSpPr>
          <p:nvPr>
            <p:ph type="ftr" sz="quarter" idx="4"/>
          </p:nvPr>
        </p:nvSpPr>
        <p:spPr>
          <a:xfrm>
            <a:off x="343757" y="8718331"/>
            <a:ext cx="5087072" cy="212540"/>
          </a:xfrm>
          <a:prstGeom prst="rect">
            <a:avLst/>
          </a:prstGeom>
        </p:spPr>
        <p:txBody>
          <a:bodyPr vert="horz" lIns="0" tIns="0" rIns="0" bIns="0" rtlCol="0" anchor="b" anchorCtr="0"/>
          <a:lstStyle>
            <a:lvl1pPr algn="l">
              <a:defRPr sz="800" b="0" i="0">
                <a:latin typeface="AvenirNext LT Com Regular" panose="020B0503020202020204" pitchFamily="34" charset="0"/>
              </a:defRPr>
            </a:lvl1pPr>
          </a:lstStyle>
          <a:p>
            <a:r>
              <a:rPr lang="en-US">
                <a:latin typeface="AvenirNext LT Com Regular" panose="020B0503020202020204" pitchFamily="34" charset="0"/>
              </a:rPr>
              <a:t>© 2026 Capital Group. All rights reserved.</a:t>
            </a:r>
          </a:p>
        </p:txBody>
      </p:sp>
      <p:sp>
        <p:nvSpPr>
          <p:cNvPr id="8" name="Title">
            <a:extLst>
              <a:ext uri="{FF2B5EF4-FFF2-40B4-BE49-F238E27FC236}">
                <a16:creationId xmlns:a16="http://schemas.microsoft.com/office/drawing/2014/main" id="{7891BC2F-78C3-F719-7486-8E3C8AD08EAE}"/>
              </a:ext>
            </a:extLst>
          </p:cNvPr>
          <p:cNvSpPr txBox="1">
            <a:spLocks/>
          </p:cNvSpPr>
          <p:nvPr/>
        </p:nvSpPr>
        <p:spPr>
          <a:xfrm>
            <a:off x="216133" y="245645"/>
            <a:ext cx="6553198" cy="38071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2400"/>
              </a:spcAft>
            </a:pPr>
            <a:r>
              <a:rPr lang="en-US" sz="1600" b="1">
                <a:latin typeface="AvenirNext LT Com Regular" panose="020B0503020202020204" pitchFamily="34" charset="0"/>
              </a:rPr>
              <a:t>The case for active judgment:</a:t>
            </a:r>
          </a:p>
        </p:txBody>
      </p:sp>
      <p:sp>
        <p:nvSpPr>
          <p:cNvPr id="9" name="Title">
            <a:extLst>
              <a:ext uri="{FF2B5EF4-FFF2-40B4-BE49-F238E27FC236}">
                <a16:creationId xmlns:a16="http://schemas.microsoft.com/office/drawing/2014/main" id="{CD2775A5-39B7-5243-1822-4220CAB2E60B}"/>
              </a:ext>
            </a:extLst>
          </p:cNvPr>
          <p:cNvSpPr txBox="1">
            <a:spLocks/>
          </p:cNvSpPr>
          <p:nvPr/>
        </p:nvSpPr>
        <p:spPr>
          <a:xfrm>
            <a:off x="343756" y="413685"/>
            <a:ext cx="6304837" cy="623172"/>
          </a:xfrm>
          <a:prstGeom prst="rect">
            <a:avLst/>
          </a:prstGeom>
          <a:extLst>
            <a:ext uri="{C572A759-6A51-4108-AA02-DFA0A04FC94B}">
              <ma14:wrappingTextBoxFlag xmlns:ma14="http://schemas.microsoft.com/office/mac/drawingml/2011/main" xmlns="" val="1"/>
            </a:ext>
          </a:extLst>
        </p:spPr>
        <p:txBody>
          <a:bodyPr wrap="square" lIns="0" tIns="0" rIns="0" bIns="0" anchor="t" anchorCtr="0">
            <a:noAutofit/>
          </a:bodyPr>
          <a:lstStyle>
            <a:lvl1pPr marL="0" marR="0" indent="0" algn="l" defTabSz="228600" rtl="0" eaLnBrk="1" latinLnBrk="0" hangingPunct="1">
              <a:lnSpc>
                <a:spcPct val="90000"/>
              </a:lnSpc>
              <a:spcBef>
                <a:spcPts val="0"/>
              </a:spcBef>
              <a:spcAft>
                <a:spcPts val="0"/>
              </a:spcAft>
              <a:buClrTx/>
              <a:buSzTx/>
              <a:buFontTx/>
              <a:buNone/>
              <a:tabLst>
                <a:tab pos="476250" algn="l"/>
              </a:tabLst>
              <a:defRPr kumimoji="0" sz="3600" b="1" i="0" u="none" strike="noStrike" cap="none" spc="0" normalizeH="0" baseline="0" dirty="0">
                <a:ln>
                  <a:noFill/>
                </a:ln>
                <a:solidFill>
                  <a:schemeClr val="bg1"/>
                </a:solidFill>
                <a:effectLst/>
                <a:uFillTx/>
                <a:latin typeface="AvenirNext LT Com Medium" panose="020B0803020202020204" pitchFamily="34" charset="0"/>
                <a:ea typeface="+mn-ea"/>
                <a:cs typeface="+mn-cs"/>
                <a:sym typeface="Avenir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9pPr>
          </a:lstStyle>
          <a:p>
            <a:pPr>
              <a:lnSpc>
                <a:spcPts val="3400"/>
              </a:lnSpc>
              <a:spcAft>
                <a:spcPts val="2400"/>
              </a:spcAft>
            </a:pPr>
            <a:r>
              <a:rPr lang="en-US" sz="1400" b="0" spc="20">
                <a:solidFill>
                  <a:schemeClr val="tx1"/>
                </a:solidFill>
                <a:latin typeface="AvenirNext LT Com Regular" panose="020B0503020202020204" pitchFamily="34" charset="0"/>
              </a:rPr>
              <a:t>Investing through AI driven market concentration, disruption and change</a:t>
            </a:r>
            <a:br>
              <a:rPr lang="en-US" sz="1400" b="0" spc="20">
                <a:solidFill>
                  <a:schemeClr val="tx1"/>
                </a:solidFill>
                <a:latin typeface="AvenirNext LT Com Regular" panose="020B0503020202020204" pitchFamily="34" charset="0"/>
              </a:rPr>
            </a:br>
            <a:r>
              <a:rPr lang="en-US" sz="1400" b="0" spc="20">
                <a:solidFill>
                  <a:schemeClr val="tx1"/>
                </a:solidFill>
                <a:latin typeface="AvenirNext LT Com Regular" panose="020B0503020202020204" pitchFamily="34" charset="0"/>
              </a:rPr>
              <a:t> </a:t>
            </a:r>
          </a:p>
        </p:txBody>
      </p:sp>
    </p:spTree>
    <p:extLst>
      <p:ext uri="{BB962C8B-B14F-4D97-AF65-F5344CB8AC3E}">
        <p14:creationId xmlns:p14="http://schemas.microsoft.com/office/powerpoint/2010/main" val="31419083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1036638"/>
            <a:ext cx="3656013" cy="2057400"/>
          </a:xfrm>
        </p:spPr>
      </p:sp>
      <p:sp>
        <p:nvSpPr>
          <p:cNvPr id="3" name="Notes Placeholder 2"/>
          <p:cNvSpPr>
            <a:spLocks noGrp="1"/>
          </p:cNvSpPr>
          <p:nvPr>
            <p:ph type="body" idx="1"/>
          </p:nvPr>
        </p:nvSpPr>
        <p:spPr>
          <a:xfrm>
            <a:off x="343756" y="3504315"/>
            <a:ext cx="5486400" cy="4290569"/>
          </a:xfrm>
        </p:spPr>
        <p:txBody>
          <a:bodyPr/>
          <a:lstStyle/>
          <a:p>
            <a:r>
              <a:rPr lang="en-US" sz="1200" b="1" kern="1200" dirty="0">
                <a:solidFill>
                  <a:schemeClr val="tx1"/>
                </a:solidFill>
                <a:effectLst/>
                <a:latin typeface="+mn-lt"/>
                <a:ea typeface="+mn-ea"/>
                <a:cs typeface="+mn-cs"/>
              </a:rPr>
              <a:t>Key message</a:t>
            </a:r>
            <a:endParaRPr lang="en-MX"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Periods of short-term underperformance have often been followed by stronger results.</a:t>
            </a:r>
            <a:endParaRPr lang="en-MX" sz="1200"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Talking points</a:t>
            </a:r>
            <a:endParaRPr lang="en-MX"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No active strategy outperforms every year.</a:t>
            </a:r>
            <a:endParaRPr lang="en-MX"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Historically, Capital Group American Funds equity-focused mutual funds have lagged their benchmarks roughly one-third of the time.</a:t>
            </a:r>
            <a:endParaRPr lang="en-MX"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However, when we examine what happened after those periods of lagging performance:</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funds outperformed their benchmarks approximately two-thirds of subsequent rolling 3- and 5-year periods.</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Excess returns averaged roughly 151 to 186 basis points annually for the 3-and 5-year periods.</a:t>
            </a:r>
            <a:endParaRPr lang="en-MX"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That pattern reinforces the value of maintaining discipline through market cycles.</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MX" sz="1200" kern="1200" dirty="0">
              <a:solidFill>
                <a:schemeClr val="tx1"/>
              </a:solidFill>
              <a:effectLst/>
              <a:latin typeface="+mn-lt"/>
              <a:ea typeface="+mn-ea"/>
              <a:cs typeface="+mn-cs"/>
            </a:endParaRPr>
          </a:p>
          <a:p>
            <a:endParaRPr lang="en-MX" sz="1200" kern="1200" dirty="0">
              <a:solidFill>
                <a:schemeClr val="tx1"/>
              </a:solidFill>
              <a:effectLst/>
              <a:latin typeface="+mn-lt"/>
              <a:ea typeface="+mn-ea"/>
              <a:cs typeface="+mn-cs"/>
            </a:endParaRPr>
          </a:p>
        </p:txBody>
      </p:sp>
      <p:sp>
        <p:nvSpPr>
          <p:cNvPr id="6" name="Slide Number Placeholder 4">
            <a:extLst>
              <a:ext uri="{FF2B5EF4-FFF2-40B4-BE49-F238E27FC236}">
                <a16:creationId xmlns:a16="http://schemas.microsoft.com/office/drawing/2014/main" id="{6BBB2240-9754-58CD-CC92-7ECC6B37F0B2}"/>
              </a:ext>
            </a:extLst>
          </p:cNvPr>
          <p:cNvSpPr txBox="1">
            <a:spLocks/>
          </p:cNvSpPr>
          <p:nvPr/>
        </p:nvSpPr>
        <p:spPr>
          <a:xfrm>
            <a:off x="3676794" y="8488937"/>
            <a:ext cx="2971800" cy="458787"/>
          </a:xfrm>
          <a:prstGeom prst="rect">
            <a:avLst/>
          </a:prstGeom>
        </p:spPr>
        <p:txBody>
          <a:bodyPr vert="horz" lIns="91440" tIns="45720" rIns="91440" bIns="45720" rtlCol="0" anchor="b"/>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r" defTabSz="228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9pPr>
          </a:lstStyle>
          <a:p>
            <a:fld id="{313BF4A9-858F-4D59-9EF7-6963AF44619B}" type="slidenum">
              <a:rPr lang="en-US" sz="900" smtClean="0"/>
              <a:pPr/>
              <a:t>14</a:t>
            </a:fld>
            <a:endParaRPr lang="en-US" sz="900"/>
          </a:p>
        </p:txBody>
      </p:sp>
      <p:sp>
        <p:nvSpPr>
          <p:cNvPr id="7" name="Footer Placeholder 1">
            <a:extLst>
              <a:ext uri="{FF2B5EF4-FFF2-40B4-BE49-F238E27FC236}">
                <a16:creationId xmlns:a16="http://schemas.microsoft.com/office/drawing/2014/main" id="{F18091AE-C62F-07CE-B3FA-60ADB9EBAFEF}"/>
              </a:ext>
            </a:extLst>
          </p:cNvPr>
          <p:cNvSpPr>
            <a:spLocks noGrp="1"/>
          </p:cNvSpPr>
          <p:nvPr>
            <p:ph type="ftr" sz="quarter" idx="4"/>
          </p:nvPr>
        </p:nvSpPr>
        <p:spPr>
          <a:xfrm>
            <a:off x="343757" y="8718331"/>
            <a:ext cx="5087072" cy="212540"/>
          </a:xfrm>
          <a:prstGeom prst="rect">
            <a:avLst/>
          </a:prstGeom>
        </p:spPr>
        <p:txBody>
          <a:bodyPr vert="horz" lIns="0" tIns="0" rIns="0" bIns="0" rtlCol="0" anchor="b" anchorCtr="0"/>
          <a:lstStyle>
            <a:lvl1pPr algn="l">
              <a:defRPr sz="800" b="0" i="0">
                <a:latin typeface="AvenirNext LT Com Regular" panose="020B0503020202020204" pitchFamily="34" charset="0"/>
              </a:defRPr>
            </a:lvl1pPr>
          </a:lstStyle>
          <a:p>
            <a:r>
              <a:rPr lang="en-US">
                <a:latin typeface="AvenirNext LT Com Regular" panose="020B0503020202020204" pitchFamily="34" charset="0"/>
              </a:rPr>
              <a:t>© 2026 Capital Group. All rights reserved.</a:t>
            </a:r>
          </a:p>
        </p:txBody>
      </p:sp>
      <p:sp>
        <p:nvSpPr>
          <p:cNvPr id="8" name="Title">
            <a:extLst>
              <a:ext uri="{FF2B5EF4-FFF2-40B4-BE49-F238E27FC236}">
                <a16:creationId xmlns:a16="http://schemas.microsoft.com/office/drawing/2014/main" id="{6F702746-FF08-87AB-F4F2-882122DBCD82}"/>
              </a:ext>
            </a:extLst>
          </p:cNvPr>
          <p:cNvSpPr txBox="1">
            <a:spLocks/>
          </p:cNvSpPr>
          <p:nvPr/>
        </p:nvSpPr>
        <p:spPr>
          <a:xfrm>
            <a:off x="216133" y="245645"/>
            <a:ext cx="6553198" cy="38071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2400"/>
              </a:spcAft>
            </a:pPr>
            <a:r>
              <a:rPr lang="en-US" sz="1600" b="1">
                <a:latin typeface="AvenirNext LT Com Regular" panose="020B0503020202020204" pitchFamily="34" charset="0"/>
              </a:rPr>
              <a:t>The case for active judgment:</a:t>
            </a:r>
          </a:p>
        </p:txBody>
      </p:sp>
      <p:sp>
        <p:nvSpPr>
          <p:cNvPr id="9" name="Title">
            <a:extLst>
              <a:ext uri="{FF2B5EF4-FFF2-40B4-BE49-F238E27FC236}">
                <a16:creationId xmlns:a16="http://schemas.microsoft.com/office/drawing/2014/main" id="{DFB36E7A-066F-A185-649A-519CDEE5CD71}"/>
              </a:ext>
            </a:extLst>
          </p:cNvPr>
          <p:cNvSpPr txBox="1">
            <a:spLocks/>
          </p:cNvSpPr>
          <p:nvPr/>
        </p:nvSpPr>
        <p:spPr>
          <a:xfrm>
            <a:off x="343756" y="413685"/>
            <a:ext cx="6304837" cy="623172"/>
          </a:xfrm>
          <a:prstGeom prst="rect">
            <a:avLst/>
          </a:prstGeom>
          <a:extLst>
            <a:ext uri="{C572A759-6A51-4108-AA02-DFA0A04FC94B}">
              <ma14:wrappingTextBoxFlag xmlns:ma14="http://schemas.microsoft.com/office/mac/drawingml/2011/main" xmlns="" val="1"/>
            </a:ext>
          </a:extLst>
        </p:spPr>
        <p:txBody>
          <a:bodyPr wrap="square" lIns="0" tIns="0" rIns="0" bIns="0" anchor="t" anchorCtr="0">
            <a:noAutofit/>
          </a:bodyPr>
          <a:lstStyle>
            <a:lvl1pPr marL="0" marR="0" indent="0" algn="l" defTabSz="228600" rtl="0" eaLnBrk="1" latinLnBrk="0" hangingPunct="1">
              <a:lnSpc>
                <a:spcPct val="90000"/>
              </a:lnSpc>
              <a:spcBef>
                <a:spcPts val="0"/>
              </a:spcBef>
              <a:spcAft>
                <a:spcPts val="0"/>
              </a:spcAft>
              <a:buClrTx/>
              <a:buSzTx/>
              <a:buFontTx/>
              <a:buNone/>
              <a:tabLst>
                <a:tab pos="476250" algn="l"/>
              </a:tabLst>
              <a:defRPr kumimoji="0" sz="3600" b="1" i="0" u="none" strike="noStrike" cap="none" spc="0" normalizeH="0" baseline="0" dirty="0">
                <a:ln>
                  <a:noFill/>
                </a:ln>
                <a:solidFill>
                  <a:schemeClr val="bg1"/>
                </a:solidFill>
                <a:effectLst/>
                <a:uFillTx/>
                <a:latin typeface="AvenirNext LT Com Medium" panose="020B0803020202020204" pitchFamily="34" charset="0"/>
                <a:ea typeface="+mn-ea"/>
                <a:cs typeface="+mn-cs"/>
                <a:sym typeface="Avenir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9pPr>
          </a:lstStyle>
          <a:p>
            <a:pPr>
              <a:lnSpc>
                <a:spcPts val="3400"/>
              </a:lnSpc>
              <a:spcAft>
                <a:spcPts val="2400"/>
              </a:spcAft>
            </a:pPr>
            <a:r>
              <a:rPr lang="en-US" sz="1400" b="0" spc="20">
                <a:solidFill>
                  <a:schemeClr val="tx1"/>
                </a:solidFill>
                <a:latin typeface="AvenirNext LT Com Regular" panose="020B0503020202020204" pitchFamily="34" charset="0"/>
              </a:rPr>
              <a:t>Investing through AI driven market concentration, disruption and change</a:t>
            </a:r>
            <a:br>
              <a:rPr lang="en-US" sz="1400" b="0" spc="20">
                <a:solidFill>
                  <a:schemeClr val="tx1"/>
                </a:solidFill>
                <a:latin typeface="AvenirNext LT Com Regular" panose="020B0503020202020204" pitchFamily="34" charset="0"/>
              </a:rPr>
            </a:br>
            <a:r>
              <a:rPr lang="en-US" sz="1400" b="0" spc="20">
                <a:solidFill>
                  <a:schemeClr val="tx1"/>
                </a:solidFill>
                <a:latin typeface="AvenirNext LT Com Regular" panose="020B0503020202020204" pitchFamily="34" charset="0"/>
              </a:rPr>
              <a:t> </a:t>
            </a:r>
          </a:p>
        </p:txBody>
      </p:sp>
    </p:spTree>
    <p:extLst>
      <p:ext uri="{BB962C8B-B14F-4D97-AF65-F5344CB8AC3E}">
        <p14:creationId xmlns:p14="http://schemas.microsoft.com/office/powerpoint/2010/main" val="17813159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0F904-C463-0234-475C-D166331A62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193811-9922-19C1-5DA1-A675BA3B02D2}"/>
              </a:ext>
            </a:extLst>
          </p:cNvPr>
          <p:cNvSpPr>
            <a:spLocks noGrp="1" noRot="1" noChangeAspect="1"/>
          </p:cNvSpPr>
          <p:nvPr>
            <p:ph type="sldImg"/>
          </p:nvPr>
        </p:nvSpPr>
        <p:spPr>
          <a:xfrm>
            <a:off x="344488" y="1036638"/>
            <a:ext cx="3656012" cy="2057400"/>
          </a:xfrm>
        </p:spPr>
      </p:sp>
      <p:sp>
        <p:nvSpPr>
          <p:cNvPr id="3" name="Notes Placeholder 2">
            <a:extLst>
              <a:ext uri="{FF2B5EF4-FFF2-40B4-BE49-F238E27FC236}">
                <a16:creationId xmlns:a16="http://schemas.microsoft.com/office/drawing/2014/main" id="{85EF16EC-FA10-A537-F6BC-1150CB768AD2}"/>
              </a:ext>
            </a:extLst>
          </p:cNvPr>
          <p:cNvSpPr>
            <a:spLocks noGrp="1"/>
          </p:cNvSpPr>
          <p:nvPr>
            <p:ph type="body" idx="1"/>
          </p:nvPr>
        </p:nvSpPr>
        <p:spPr>
          <a:xfrm>
            <a:off x="343756" y="3504316"/>
            <a:ext cx="5486400" cy="4603046"/>
          </a:xfrm>
        </p:spPr>
        <p:txBody>
          <a:bodyPr/>
          <a:lstStyle/>
          <a:p>
            <a:r>
              <a:rPr lang="en-US" sz="1200" b="1" kern="1200" dirty="0">
                <a:solidFill>
                  <a:schemeClr val="tx1"/>
                </a:solidFill>
                <a:effectLst/>
                <a:latin typeface="+mn-lt"/>
                <a:ea typeface="+mn-ea"/>
                <a:cs typeface="+mn-cs"/>
              </a:rPr>
              <a:t>Key message</a:t>
            </a:r>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Our process is designed to navigate concentrated markets.</a:t>
            </a:r>
            <a:endParaRPr lang="en-MX" sz="1200"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Talking points</a:t>
            </a:r>
            <a:endParaRPr lang="en-MX"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think today's environment requires more than simply owning the benchmark.</a:t>
            </a:r>
            <a:endParaRPr lang="en-MX"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 requires:</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Collaborative research.</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Diverse perspectives.</a:t>
            </a:r>
            <a:endParaRPr lang="en-MX"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long-term investment approach.</a:t>
            </a:r>
            <a:endParaRPr lang="en-MX"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Capital System™ was built around those principles. Today, that means not abandoning innovation but managing portfolios to be more resilient to a wider range of outcomes.</a:t>
            </a:r>
            <a:endParaRPr lang="en-MX"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Over long rolling periods, our approach has historically generated strong outcomes through a combination of factors like downside resilience and thoughtful security selection.</a:t>
            </a:r>
          </a:p>
          <a:p>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many ways, this is exactly the type of environment our process was designed to navigate.</a:t>
            </a:r>
            <a:endParaRPr lang="en-MX" sz="1200" kern="1200" dirty="0">
              <a:solidFill>
                <a:schemeClr val="tx1"/>
              </a:solidFill>
              <a:effectLst/>
              <a:latin typeface="+mn-lt"/>
              <a:ea typeface="+mn-ea"/>
              <a:cs typeface="+mn-cs"/>
            </a:endParaRPr>
          </a:p>
          <a:p>
            <a:endParaRPr lang="en-MX" sz="1200" kern="1200" dirty="0">
              <a:solidFill>
                <a:schemeClr val="tx1"/>
              </a:solidFill>
              <a:effectLst/>
              <a:latin typeface="+mn-lt"/>
              <a:ea typeface="+mn-ea"/>
              <a:cs typeface="+mn-cs"/>
            </a:endParaRPr>
          </a:p>
        </p:txBody>
      </p:sp>
      <p:sp>
        <p:nvSpPr>
          <p:cNvPr id="6" name="Slide Number Placeholder 4">
            <a:extLst>
              <a:ext uri="{FF2B5EF4-FFF2-40B4-BE49-F238E27FC236}">
                <a16:creationId xmlns:a16="http://schemas.microsoft.com/office/drawing/2014/main" id="{25CC0910-C64C-0E49-E0DC-D5B52E7323E2}"/>
              </a:ext>
            </a:extLst>
          </p:cNvPr>
          <p:cNvSpPr>
            <a:spLocks noGrp="1"/>
          </p:cNvSpPr>
          <p:nvPr>
            <p:ph type="sldNum" sz="quarter" idx="5"/>
          </p:nvPr>
        </p:nvSpPr>
        <p:spPr>
          <a:xfrm>
            <a:off x="3676794" y="8488937"/>
            <a:ext cx="2971800" cy="458787"/>
          </a:xfrm>
        </p:spPr>
        <p:txBody>
          <a:bodyPr/>
          <a:lstStyle/>
          <a:p>
            <a:fld id="{313BF4A9-858F-4D59-9EF7-6963AF44619B}" type="slidenum">
              <a:rPr lang="en-US" sz="900" smtClean="0"/>
              <a:pPr/>
              <a:t>15</a:t>
            </a:fld>
            <a:endParaRPr lang="en-US" sz="900"/>
          </a:p>
        </p:txBody>
      </p:sp>
      <p:sp>
        <p:nvSpPr>
          <p:cNvPr id="7" name="Footer Placeholder 1">
            <a:extLst>
              <a:ext uri="{FF2B5EF4-FFF2-40B4-BE49-F238E27FC236}">
                <a16:creationId xmlns:a16="http://schemas.microsoft.com/office/drawing/2014/main" id="{BB13F7BC-9051-12A2-A859-23D6942657F7}"/>
              </a:ext>
            </a:extLst>
          </p:cNvPr>
          <p:cNvSpPr>
            <a:spLocks noGrp="1"/>
          </p:cNvSpPr>
          <p:nvPr>
            <p:ph type="ftr" sz="quarter" idx="4"/>
          </p:nvPr>
        </p:nvSpPr>
        <p:spPr>
          <a:xfrm>
            <a:off x="343757" y="8718331"/>
            <a:ext cx="5087072" cy="212540"/>
          </a:xfrm>
          <a:prstGeom prst="rect">
            <a:avLst/>
          </a:prstGeom>
        </p:spPr>
        <p:txBody>
          <a:bodyPr vert="horz" lIns="0" tIns="0" rIns="0" bIns="0" rtlCol="0" anchor="b" anchorCtr="0"/>
          <a:lstStyle>
            <a:lvl1pPr algn="l">
              <a:defRPr sz="800" b="0" i="0">
                <a:latin typeface="AvenirNext LT Com Regular" panose="020B0503020202020204" pitchFamily="34" charset="0"/>
              </a:defRPr>
            </a:lvl1pPr>
          </a:lstStyle>
          <a:p>
            <a:r>
              <a:rPr lang="en-US">
                <a:latin typeface="AvenirNext LT Com Regular" panose="020B0503020202020204" pitchFamily="34" charset="0"/>
              </a:rPr>
              <a:t>© 2026 Capital Group. All rights reserved.</a:t>
            </a:r>
          </a:p>
        </p:txBody>
      </p:sp>
      <p:sp>
        <p:nvSpPr>
          <p:cNvPr id="8" name="Title">
            <a:extLst>
              <a:ext uri="{FF2B5EF4-FFF2-40B4-BE49-F238E27FC236}">
                <a16:creationId xmlns:a16="http://schemas.microsoft.com/office/drawing/2014/main" id="{C97C2C0F-46DB-AA5A-9063-8B5176427C91}"/>
              </a:ext>
            </a:extLst>
          </p:cNvPr>
          <p:cNvSpPr txBox="1">
            <a:spLocks/>
          </p:cNvSpPr>
          <p:nvPr/>
        </p:nvSpPr>
        <p:spPr>
          <a:xfrm>
            <a:off x="216133" y="245645"/>
            <a:ext cx="6553198" cy="38071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2400"/>
              </a:spcAft>
            </a:pPr>
            <a:r>
              <a:rPr lang="en-US" sz="1600" b="1">
                <a:latin typeface="AvenirNext LT Com Regular" panose="020B0503020202020204" pitchFamily="34" charset="0"/>
              </a:rPr>
              <a:t>The case for active judgment:</a:t>
            </a:r>
          </a:p>
        </p:txBody>
      </p:sp>
      <p:sp>
        <p:nvSpPr>
          <p:cNvPr id="9" name="Title">
            <a:extLst>
              <a:ext uri="{FF2B5EF4-FFF2-40B4-BE49-F238E27FC236}">
                <a16:creationId xmlns:a16="http://schemas.microsoft.com/office/drawing/2014/main" id="{93955ED7-9F5A-B767-8B5E-C94A49B2A906}"/>
              </a:ext>
            </a:extLst>
          </p:cNvPr>
          <p:cNvSpPr txBox="1">
            <a:spLocks/>
          </p:cNvSpPr>
          <p:nvPr/>
        </p:nvSpPr>
        <p:spPr>
          <a:xfrm>
            <a:off x="343756" y="413685"/>
            <a:ext cx="6304837" cy="623172"/>
          </a:xfrm>
          <a:prstGeom prst="rect">
            <a:avLst/>
          </a:prstGeom>
          <a:extLst>
            <a:ext uri="{C572A759-6A51-4108-AA02-DFA0A04FC94B}">
              <ma14:wrappingTextBoxFlag xmlns:ma14="http://schemas.microsoft.com/office/mac/drawingml/2011/main" xmlns="" val="1"/>
            </a:ext>
          </a:extLst>
        </p:spPr>
        <p:txBody>
          <a:bodyPr wrap="square" lIns="0" tIns="0" rIns="0" bIns="0" anchor="t" anchorCtr="0">
            <a:noAutofit/>
          </a:bodyPr>
          <a:lstStyle>
            <a:lvl1pPr marL="0" marR="0" indent="0" algn="l" defTabSz="228600" rtl="0" eaLnBrk="1" latinLnBrk="0" hangingPunct="1">
              <a:lnSpc>
                <a:spcPct val="90000"/>
              </a:lnSpc>
              <a:spcBef>
                <a:spcPts val="0"/>
              </a:spcBef>
              <a:spcAft>
                <a:spcPts val="0"/>
              </a:spcAft>
              <a:buClrTx/>
              <a:buSzTx/>
              <a:buFontTx/>
              <a:buNone/>
              <a:tabLst>
                <a:tab pos="476250" algn="l"/>
              </a:tabLst>
              <a:defRPr kumimoji="0" sz="3600" b="1" i="0" u="none" strike="noStrike" cap="none" spc="0" normalizeH="0" baseline="0" dirty="0">
                <a:ln>
                  <a:noFill/>
                </a:ln>
                <a:solidFill>
                  <a:schemeClr val="bg1"/>
                </a:solidFill>
                <a:effectLst/>
                <a:uFillTx/>
                <a:latin typeface="AvenirNext LT Com Medium" panose="020B0803020202020204" pitchFamily="34" charset="0"/>
                <a:ea typeface="+mn-ea"/>
                <a:cs typeface="+mn-cs"/>
                <a:sym typeface="Avenir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9pPr>
          </a:lstStyle>
          <a:p>
            <a:pPr>
              <a:lnSpc>
                <a:spcPts val="3400"/>
              </a:lnSpc>
              <a:spcAft>
                <a:spcPts val="2400"/>
              </a:spcAft>
            </a:pPr>
            <a:r>
              <a:rPr lang="en-US" sz="1400" b="0" spc="20">
                <a:solidFill>
                  <a:schemeClr val="tx1"/>
                </a:solidFill>
                <a:latin typeface="AvenirNext LT Com Regular" panose="020B0503020202020204" pitchFamily="34" charset="0"/>
              </a:rPr>
              <a:t>Investing through AI driven market concentration, disruption and change</a:t>
            </a:r>
            <a:br>
              <a:rPr lang="en-US" sz="1400" b="0" spc="20">
                <a:solidFill>
                  <a:schemeClr val="tx1"/>
                </a:solidFill>
                <a:latin typeface="AvenirNext LT Com Regular" panose="020B0503020202020204" pitchFamily="34" charset="0"/>
              </a:rPr>
            </a:br>
            <a:r>
              <a:rPr lang="en-US" sz="1400" b="0" spc="20">
                <a:solidFill>
                  <a:schemeClr val="tx1"/>
                </a:solidFill>
                <a:latin typeface="AvenirNext LT Com Regular" panose="020B0503020202020204" pitchFamily="34" charset="0"/>
              </a:rPr>
              <a:t> </a:t>
            </a:r>
          </a:p>
        </p:txBody>
      </p:sp>
    </p:spTree>
    <p:extLst>
      <p:ext uri="{BB962C8B-B14F-4D97-AF65-F5344CB8AC3E}">
        <p14:creationId xmlns:p14="http://schemas.microsoft.com/office/powerpoint/2010/main" val="35445287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97FB0-8348-1743-6AB5-4266E74339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2ED025-2BCB-B85A-7395-1E5A0F598441}"/>
              </a:ext>
            </a:extLst>
          </p:cNvPr>
          <p:cNvSpPr>
            <a:spLocks noGrp="1" noRot="1" noChangeAspect="1"/>
          </p:cNvSpPr>
          <p:nvPr>
            <p:ph type="sldImg"/>
          </p:nvPr>
        </p:nvSpPr>
        <p:spPr>
          <a:xfrm>
            <a:off x="344488" y="1036638"/>
            <a:ext cx="3646487" cy="205105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F7931799-E09A-0398-B760-C0A929786C35}"/>
              </a:ext>
            </a:extLst>
          </p:cNvPr>
          <p:cNvSpPr>
            <a:spLocks noGrp="1"/>
          </p:cNvSpPr>
          <p:nvPr>
            <p:ph type="body" idx="1"/>
          </p:nvPr>
        </p:nvSpPr>
        <p:spPr>
          <a:xfrm>
            <a:off x="343756" y="3497966"/>
            <a:ext cx="5486400" cy="3600450"/>
          </a:xfrm>
          <a:prstGeom prst="rect">
            <a:avLst/>
          </a:prstGeom>
        </p:spPr>
        <p:txBody>
          <a:bodyPr/>
          <a:lstStyle/>
          <a:p>
            <a:r>
              <a:rPr lang="en-US" sz="1200" b="1" kern="1200" dirty="0">
                <a:solidFill>
                  <a:schemeClr val="tx1"/>
                </a:solidFill>
                <a:effectLst/>
                <a:latin typeface="+mn-lt"/>
                <a:ea typeface="+mn-ea"/>
                <a:cs typeface="+mn-cs"/>
              </a:rPr>
              <a:t>Closing statement</a:t>
            </a:r>
            <a:endParaRPr lang="en-MX"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purpose of this presentation is not to argue against innovation, AI or market leadership.</a:t>
            </a:r>
          </a:p>
          <a:p>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 is to remind investors that concentration creates both opportunity and risk.</a:t>
            </a:r>
          </a:p>
          <a:p>
            <a:endParaRPr lang="en-MX"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Our objective is to help clients participate in powerful, long-term growth trends while maintaining resilient portfolios through diversification, valuation awareness and active conviction.</a:t>
            </a:r>
            <a:endParaRPr lang="en-MX" sz="1200" kern="1200" dirty="0">
              <a:solidFill>
                <a:schemeClr val="tx1"/>
              </a:solidFill>
              <a:effectLst/>
              <a:latin typeface="+mn-lt"/>
              <a:ea typeface="+mn-ea"/>
              <a:cs typeface="+mn-cs"/>
            </a:endParaRPr>
          </a:p>
        </p:txBody>
      </p:sp>
      <p:sp>
        <p:nvSpPr>
          <p:cNvPr id="4" name="Slide Number Placeholder 4">
            <a:extLst>
              <a:ext uri="{FF2B5EF4-FFF2-40B4-BE49-F238E27FC236}">
                <a16:creationId xmlns:a16="http://schemas.microsoft.com/office/drawing/2014/main" id="{F3FB05D4-57EE-9EC6-C197-51A2901E381A}"/>
              </a:ext>
            </a:extLst>
          </p:cNvPr>
          <p:cNvSpPr>
            <a:spLocks noGrp="1"/>
          </p:cNvSpPr>
          <p:nvPr>
            <p:ph type="sldNum" sz="quarter" idx="5"/>
          </p:nvPr>
        </p:nvSpPr>
        <p:spPr>
          <a:xfrm>
            <a:off x="3676794" y="8488937"/>
            <a:ext cx="2971800" cy="458787"/>
          </a:xfrm>
        </p:spPr>
        <p:txBody>
          <a:bodyPr/>
          <a:lstStyle/>
          <a:p>
            <a:fld id="{313BF4A9-858F-4D59-9EF7-6963AF44619B}" type="slidenum">
              <a:rPr lang="en-US" sz="900" smtClean="0"/>
              <a:pPr/>
              <a:t>16</a:t>
            </a:fld>
            <a:endParaRPr lang="en-US" sz="900"/>
          </a:p>
        </p:txBody>
      </p:sp>
      <p:sp>
        <p:nvSpPr>
          <p:cNvPr id="5" name="Footer Placeholder 1">
            <a:extLst>
              <a:ext uri="{FF2B5EF4-FFF2-40B4-BE49-F238E27FC236}">
                <a16:creationId xmlns:a16="http://schemas.microsoft.com/office/drawing/2014/main" id="{247B13EB-4077-0BB9-4359-8C373D66D3F6}"/>
              </a:ext>
            </a:extLst>
          </p:cNvPr>
          <p:cNvSpPr>
            <a:spLocks noGrp="1"/>
          </p:cNvSpPr>
          <p:nvPr>
            <p:ph type="ftr" sz="quarter" idx="4"/>
          </p:nvPr>
        </p:nvSpPr>
        <p:spPr>
          <a:xfrm>
            <a:off x="343757" y="8718331"/>
            <a:ext cx="5087072" cy="212540"/>
          </a:xfrm>
          <a:prstGeom prst="rect">
            <a:avLst/>
          </a:prstGeom>
        </p:spPr>
        <p:txBody>
          <a:bodyPr vert="horz" lIns="0" tIns="0" rIns="0" bIns="0" rtlCol="0" anchor="b" anchorCtr="0"/>
          <a:lstStyle>
            <a:lvl1pPr algn="l">
              <a:defRPr sz="800" b="0" i="0">
                <a:latin typeface="AvenirNext LT Com Regular" panose="020B0503020202020204" pitchFamily="34" charset="0"/>
              </a:defRPr>
            </a:lvl1pPr>
          </a:lstStyle>
          <a:p>
            <a:r>
              <a:rPr lang="en-US">
                <a:latin typeface="AvenirNext LT Com Regular" panose="020B0503020202020204" pitchFamily="34" charset="0"/>
              </a:rPr>
              <a:t>© 2026 Capital Group. All rights reserved.</a:t>
            </a:r>
          </a:p>
        </p:txBody>
      </p:sp>
      <p:sp>
        <p:nvSpPr>
          <p:cNvPr id="6" name="Title">
            <a:extLst>
              <a:ext uri="{FF2B5EF4-FFF2-40B4-BE49-F238E27FC236}">
                <a16:creationId xmlns:a16="http://schemas.microsoft.com/office/drawing/2014/main" id="{7F8D5589-B70C-2DE1-E0B2-6B1B90DCE98C}"/>
              </a:ext>
            </a:extLst>
          </p:cNvPr>
          <p:cNvSpPr txBox="1">
            <a:spLocks/>
          </p:cNvSpPr>
          <p:nvPr/>
        </p:nvSpPr>
        <p:spPr>
          <a:xfrm>
            <a:off x="216133" y="245645"/>
            <a:ext cx="6553198" cy="38071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2400"/>
              </a:spcAft>
            </a:pPr>
            <a:r>
              <a:rPr lang="en-US" sz="1600" b="1">
                <a:latin typeface="AvenirNext LT Com Regular" panose="020B0503020202020204" pitchFamily="34" charset="0"/>
              </a:rPr>
              <a:t>The case for active judgment:</a:t>
            </a:r>
          </a:p>
        </p:txBody>
      </p:sp>
      <p:sp>
        <p:nvSpPr>
          <p:cNvPr id="7" name="Title">
            <a:extLst>
              <a:ext uri="{FF2B5EF4-FFF2-40B4-BE49-F238E27FC236}">
                <a16:creationId xmlns:a16="http://schemas.microsoft.com/office/drawing/2014/main" id="{22F6A45A-C803-E823-A5B0-42072FAF02B6}"/>
              </a:ext>
            </a:extLst>
          </p:cNvPr>
          <p:cNvSpPr txBox="1">
            <a:spLocks/>
          </p:cNvSpPr>
          <p:nvPr/>
        </p:nvSpPr>
        <p:spPr>
          <a:xfrm>
            <a:off x="343756" y="413685"/>
            <a:ext cx="6304837" cy="623172"/>
          </a:xfrm>
          <a:prstGeom prst="rect">
            <a:avLst/>
          </a:prstGeom>
          <a:extLst>
            <a:ext uri="{C572A759-6A51-4108-AA02-DFA0A04FC94B}">
              <ma14:wrappingTextBoxFlag xmlns:ma14="http://schemas.microsoft.com/office/mac/drawingml/2011/main" xmlns="" val="1"/>
            </a:ext>
          </a:extLst>
        </p:spPr>
        <p:txBody>
          <a:bodyPr wrap="square" lIns="0" tIns="0" rIns="0" bIns="0" anchor="t" anchorCtr="0">
            <a:noAutofit/>
          </a:bodyPr>
          <a:lstStyle>
            <a:lvl1pPr marL="0" marR="0" indent="0" algn="l" defTabSz="228600" rtl="0" eaLnBrk="1" latinLnBrk="0" hangingPunct="1">
              <a:lnSpc>
                <a:spcPct val="90000"/>
              </a:lnSpc>
              <a:spcBef>
                <a:spcPts val="0"/>
              </a:spcBef>
              <a:spcAft>
                <a:spcPts val="0"/>
              </a:spcAft>
              <a:buClrTx/>
              <a:buSzTx/>
              <a:buFontTx/>
              <a:buNone/>
              <a:tabLst>
                <a:tab pos="476250" algn="l"/>
              </a:tabLst>
              <a:defRPr kumimoji="0" sz="3600" b="1" i="0" u="none" strike="noStrike" cap="none" spc="0" normalizeH="0" baseline="0" dirty="0">
                <a:ln>
                  <a:noFill/>
                </a:ln>
                <a:solidFill>
                  <a:schemeClr val="bg1"/>
                </a:solidFill>
                <a:effectLst/>
                <a:uFillTx/>
                <a:latin typeface="AvenirNext LT Com Medium" panose="020B0803020202020204" pitchFamily="34" charset="0"/>
                <a:ea typeface="+mn-ea"/>
                <a:cs typeface="+mn-cs"/>
                <a:sym typeface="Avenir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9pPr>
          </a:lstStyle>
          <a:p>
            <a:pPr>
              <a:lnSpc>
                <a:spcPts val="3400"/>
              </a:lnSpc>
              <a:spcAft>
                <a:spcPts val="2400"/>
              </a:spcAft>
            </a:pPr>
            <a:r>
              <a:rPr lang="en-US" sz="1400" b="0" spc="20">
                <a:solidFill>
                  <a:schemeClr val="tx1"/>
                </a:solidFill>
                <a:latin typeface="AvenirNext LT Com Regular" panose="020B0503020202020204" pitchFamily="34" charset="0"/>
              </a:rPr>
              <a:t>Investing through AI driven market concentration, disruption and change</a:t>
            </a:r>
            <a:br>
              <a:rPr lang="en-US" sz="1400" b="0" spc="20">
                <a:solidFill>
                  <a:schemeClr val="tx1"/>
                </a:solidFill>
                <a:latin typeface="AvenirNext LT Com Regular" panose="020B0503020202020204" pitchFamily="34" charset="0"/>
              </a:rPr>
            </a:br>
            <a:r>
              <a:rPr lang="en-US" sz="1400" b="0" spc="20">
                <a:solidFill>
                  <a:schemeClr val="tx1"/>
                </a:solidFill>
                <a:latin typeface="AvenirNext LT Com Regular" panose="020B0503020202020204" pitchFamily="34" charset="0"/>
              </a:rPr>
              <a:t> </a:t>
            </a:r>
          </a:p>
        </p:txBody>
      </p:sp>
    </p:spTree>
    <p:extLst>
      <p:ext uri="{BB962C8B-B14F-4D97-AF65-F5344CB8AC3E}">
        <p14:creationId xmlns:p14="http://schemas.microsoft.com/office/powerpoint/2010/main" val="15844123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975" y="1036638"/>
            <a:ext cx="3656013" cy="2057400"/>
          </a:xfrm>
        </p:spPr>
      </p:sp>
      <p:sp>
        <p:nvSpPr>
          <p:cNvPr id="3" name="Notes Placeholder 2"/>
          <p:cNvSpPr>
            <a:spLocks noGrp="1"/>
          </p:cNvSpPr>
          <p:nvPr>
            <p:ph type="body" idx="1"/>
          </p:nvPr>
        </p:nvSpPr>
        <p:spPr>
          <a:xfrm>
            <a:off x="307975" y="3504316"/>
            <a:ext cx="5486400" cy="3600450"/>
          </a:xfrm>
        </p:spPr>
        <p:txBody>
          <a:bodyPr/>
          <a:lstStyle/>
          <a:p>
            <a:endParaRPr lang="en-US" dirty="0"/>
          </a:p>
        </p:txBody>
      </p:sp>
      <p:sp>
        <p:nvSpPr>
          <p:cNvPr id="6" name="Slide Number Placeholder 4">
            <a:extLst>
              <a:ext uri="{FF2B5EF4-FFF2-40B4-BE49-F238E27FC236}">
                <a16:creationId xmlns:a16="http://schemas.microsoft.com/office/drawing/2014/main" id="{1B07BF19-34B7-3FDB-0DAE-DAA6378D919B}"/>
              </a:ext>
            </a:extLst>
          </p:cNvPr>
          <p:cNvSpPr>
            <a:spLocks noGrp="1"/>
          </p:cNvSpPr>
          <p:nvPr>
            <p:ph type="sldNum" sz="quarter" idx="5"/>
          </p:nvPr>
        </p:nvSpPr>
        <p:spPr>
          <a:xfrm>
            <a:off x="3676794" y="8488937"/>
            <a:ext cx="2971800" cy="458787"/>
          </a:xfrm>
        </p:spPr>
        <p:txBody>
          <a:bodyPr/>
          <a:lstStyle/>
          <a:p>
            <a:fld id="{313BF4A9-858F-4D59-9EF7-6963AF44619B}" type="slidenum">
              <a:rPr lang="en-US" sz="900" smtClean="0"/>
              <a:pPr/>
              <a:t>17</a:t>
            </a:fld>
            <a:endParaRPr lang="en-US" sz="900"/>
          </a:p>
        </p:txBody>
      </p:sp>
      <p:sp>
        <p:nvSpPr>
          <p:cNvPr id="7" name="Footer Placeholder 1">
            <a:extLst>
              <a:ext uri="{FF2B5EF4-FFF2-40B4-BE49-F238E27FC236}">
                <a16:creationId xmlns:a16="http://schemas.microsoft.com/office/drawing/2014/main" id="{38C9953C-5A57-FDD6-0E2D-BB54AAC5CFCC}"/>
              </a:ext>
            </a:extLst>
          </p:cNvPr>
          <p:cNvSpPr>
            <a:spLocks noGrp="1"/>
          </p:cNvSpPr>
          <p:nvPr>
            <p:ph type="ftr" sz="quarter" idx="4"/>
          </p:nvPr>
        </p:nvSpPr>
        <p:spPr>
          <a:xfrm>
            <a:off x="343757" y="8718331"/>
            <a:ext cx="5087072" cy="212540"/>
          </a:xfrm>
          <a:prstGeom prst="rect">
            <a:avLst/>
          </a:prstGeom>
        </p:spPr>
        <p:txBody>
          <a:bodyPr vert="horz" lIns="0" tIns="0" rIns="0" bIns="0" rtlCol="0" anchor="b" anchorCtr="0"/>
          <a:lstStyle>
            <a:lvl1pPr algn="l">
              <a:defRPr sz="800" b="0" i="0">
                <a:latin typeface="AvenirNext LT Com Regular" panose="020B0503020202020204" pitchFamily="34" charset="0"/>
              </a:defRPr>
            </a:lvl1pPr>
          </a:lstStyle>
          <a:p>
            <a:r>
              <a:rPr lang="en-US">
                <a:latin typeface="AvenirNext LT Com Regular" panose="020B0503020202020204" pitchFamily="34" charset="0"/>
              </a:rPr>
              <a:t>© 2026 Capital Group. All rights reserved.</a:t>
            </a:r>
          </a:p>
        </p:txBody>
      </p:sp>
      <p:sp>
        <p:nvSpPr>
          <p:cNvPr id="8" name="Title">
            <a:extLst>
              <a:ext uri="{FF2B5EF4-FFF2-40B4-BE49-F238E27FC236}">
                <a16:creationId xmlns:a16="http://schemas.microsoft.com/office/drawing/2014/main" id="{1D478EF6-F7B6-5C5C-52D1-AB0F8C2D6971}"/>
              </a:ext>
            </a:extLst>
          </p:cNvPr>
          <p:cNvSpPr txBox="1">
            <a:spLocks/>
          </p:cNvSpPr>
          <p:nvPr/>
        </p:nvSpPr>
        <p:spPr>
          <a:xfrm>
            <a:off x="216133" y="245645"/>
            <a:ext cx="6553198" cy="38071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2400"/>
              </a:spcAft>
            </a:pPr>
            <a:r>
              <a:rPr lang="en-US" sz="1600" b="1">
                <a:latin typeface="AvenirNext LT Com Regular" panose="020B0503020202020204" pitchFamily="34" charset="0"/>
              </a:rPr>
              <a:t>The case for active judgment:</a:t>
            </a:r>
          </a:p>
        </p:txBody>
      </p:sp>
      <p:sp>
        <p:nvSpPr>
          <p:cNvPr id="9" name="Title">
            <a:extLst>
              <a:ext uri="{FF2B5EF4-FFF2-40B4-BE49-F238E27FC236}">
                <a16:creationId xmlns:a16="http://schemas.microsoft.com/office/drawing/2014/main" id="{FCF5D47F-7D44-B7B8-AD5A-73B2D389FC57}"/>
              </a:ext>
            </a:extLst>
          </p:cNvPr>
          <p:cNvSpPr txBox="1">
            <a:spLocks/>
          </p:cNvSpPr>
          <p:nvPr/>
        </p:nvSpPr>
        <p:spPr>
          <a:xfrm>
            <a:off x="343756" y="413685"/>
            <a:ext cx="6304837" cy="623172"/>
          </a:xfrm>
          <a:prstGeom prst="rect">
            <a:avLst/>
          </a:prstGeom>
          <a:extLst>
            <a:ext uri="{C572A759-6A51-4108-AA02-DFA0A04FC94B}">
              <ma14:wrappingTextBoxFlag xmlns:ma14="http://schemas.microsoft.com/office/mac/drawingml/2011/main" xmlns="" val="1"/>
            </a:ext>
          </a:extLst>
        </p:spPr>
        <p:txBody>
          <a:bodyPr wrap="square" lIns="0" tIns="0" rIns="0" bIns="0" anchor="t" anchorCtr="0">
            <a:noAutofit/>
          </a:bodyPr>
          <a:lstStyle>
            <a:lvl1pPr marL="0" marR="0" indent="0" algn="l" defTabSz="228600" rtl="0" eaLnBrk="1" latinLnBrk="0" hangingPunct="1">
              <a:lnSpc>
                <a:spcPct val="90000"/>
              </a:lnSpc>
              <a:spcBef>
                <a:spcPts val="0"/>
              </a:spcBef>
              <a:spcAft>
                <a:spcPts val="0"/>
              </a:spcAft>
              <a:buClrTx/>
              <a:buSzTx/>
              <a:buFontTx/>
              <a:buNone/>
              <a:tabLst>
                <a:tab pos="476250" algn="l"/>
              </a:tabLst>
              <a:defRPr kumimoji="0" sz="3600" b="1" i="0" u="none" strike="noStrike" cap="none" spc="0" normalizeH="0" baseline="0" dirty="0">
                <a:ln>
                  <a:noFill/>
                </a:ln>
                <a:solidFill>
                  <a:schemeClr val="bg1"/>
                </a:solidFill>
                <a:effectLst/>
                <a:uFillTx/>
                <a:latin typeface="AvenirNext LT Com Medium" panose="020B0803020202020204" pitchFamily="34" charset="0"/>
                <a:ea typeface="+mn-ea"/>
                <a:cs typeface="+mn-cs"/>
                <a:sym typeface="Avenir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9pPr>
          </a:lstStyle>
          <a:p>
            <a:pPr>
              <a:lnSpc>
                <a:spcPts val="3400"/>
              </a:lnSpc>
              <a:spcAft>
                <a:spcPts val="2400"/>
              </a:spcAft>
            </a:pPr>
            <a:r>
              <a:rPr lang="en-US" sz="1400" b="0" spc="20">
                <a:solidFill>
                  <a:schemeClr val="tx1"/>
                </a:solidFill>
                <a:latin typeface="AvenirNext LT Com Regular" panose="020B0503020202020204" pitchFamily="34" charset="0"/>
              </a:rPr>
              <a:t>Investing through AI driven market concentration, disruption and change</a:t>
            </a:r>
            <a:br>
              <a:rPr lang="en-US" sz="1400" b="0" spc="20">
                <a:solidFill>
                  <a:schemeClr val="tx1"/>
                </a:solidFill>
                <a:latin typeface="AvenirNext LT Com Regular" panose="020B0503020202020204" pitchFamily="34" charset="0"/>
              </a:rPr>
            </a:br>
            <a:r>
              <a:rPr lang="en-US" sz="1400" b="0" spc="20">
                <a:solidFill>
                  <a:schemeClr val="tx1"/>
                </a:solidFill>
                <a:latin typeface="AvenirNext LT Com Regular" panose="020B0503020202020204" pitchFamily="34" charset="0"/>
              </a:rPr>
              <a:t> </a:t>
            </a:r>
          </a:p>
        </p:txBody>
      </p:sp>
    </p:spTree>
    <p:extLst>
      <p:ext uri="{BB962C8B-B14F-4D97-AF65-F5344CB8AC3E}">
        <p14:creationId xmlns:p14="http://schemas.microsoft.com/office/powerpoint/2010/main" val="39466983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A11A57-FF0C-644D-C20A-E9E9CB4C65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2C2A14-AD96-8093-CFCC-312103B8FE05}"/>
              </a:ext>
            </a:extLst>
          </p:cNvPr>
          <p:cNvSpPr>
            <a:spLocks noGrp="1" noRot="1" noChangeAspect="1"/>
          </p:cNvSpPr>
          <p:nvPr>
            <p:ph type="sldImg"/>
          </p:nvPr>
        </p:nvSpPr>
        <p:spPr>
          <a:xfrm>
            <a:off x="307975" y="1036638"/>
            <a:ext cx="3656013" cy="2057400"/>
          </a:xfrm>
        </p:spPr>
      </p:sp>
      <p:sp>
        <p:nvSpPr>
          <p:cNvPr id="3" name="Notes Placeholder 2">
            <a:extLst>
              <a:ext uri="{FF2B5EF4-FFF2-40B4-BE49-F238E27FC236}">
                <a16:creationId xmlns:a16="http://schemas.microsoft.com/office/drawing/2014/main" id="{50707FB8-8F2C-F83E-A113-673BCC8FA7A5}"/>
              </a:ext>
            </a:extLst>
          </p:cNvPr>
          <p:cNvSpPr>
            <a:spLocks noGrp="1"/>
          </p:cNvSpPr>
          <p:nvPr>
            <p:ph type="body" idx="1"/>
          </p:nvPr>
        </p:nvSpPr>
        <p:spPr>
          <a:xfrm>
            <a:off x="307975" y="3504316"/>
            <a:ext cx="5486400" cy="3600450"/>
          </a:xfrm>
        </p:spPr>
        <p:txBody>
          <a:bodyPr/>
          <a:lstStyle/>
          <a:p>
            <a:endParaRPr lang="en-US" dirty="0"/>
          </a:p>
        </p:txBody>
      </p:sp>
      <p:sp>
        <p:nvSpPr>
          <p:cNvPr id="6" name="Slide Number Placeholder 4">
            <a:extLst>
              <a:ext uri="{FF2B5EF4-FFF2-40B4-BE49-F238E27FC236}">
                <a16:creationId xmlns:a16="http://schemas.microsoft.com/office/drawing/2014/main" id="{41E1DDF2-5D43-369F-C06A-D1A289DAFFF7}"/>
              </a:ext>
            </a:extLst>
          </p:cNvPr>
          <p:cNvSpPr>
            <a:spLocks noGrp="1"/>
          </p:cNvSpPr>
          <p:nvPr>
            <p:ph type="sldNum" sz="quarter" idx="5"/>
          </p:nvPr>
        </p:nvSpPr>
        <p:spPr>
          <a:xfrm>
            <a:off x="3676794" y="8488937"/>
            <a:ext cx="2971800" cy="458787"/>
          </a:xfrm>
        </p:spPr>
        <p:txBody>
          <a:bodyPr/>
          <a:lstStyle/>
          <a:p>
            <a:fld id="{313BF4A9-858F-4D59-9EF7-6963AF44619B}" type="slidenum">
              <a:rPr lang="en-US" sz="900" smtClean="0"/>
              <a:pPr/>
              <a:t>18</a:t>
            </a:fld>
            <a:endParaRPr lang="en-US" sz="900"/>
          </a:p>
        </p:txBody>
      </p:sp>
      <p:sp>
        <p:nvSpPr>
          <p:cNvPr id="7" name="Footer Placeholder 1">
            <a:extLst>
              <a:ext uri="{FF2B5EF4-FFF2-40B4-BE49-F238E27FC236}">
                <a16:creationId xmlns:a16="http://schemas.microsoft.com/office/drawing/2014/main" id="{46AEEB3B-C475-1E37-D99E-DE76CBEC488A}"/>
              </a:ext>
            </a:extLst>
          </p:cNvPr>
          <p:cNvSpPr>
            <a:spLocks noGrp="1"/>
          </p:cNvSpPr>
          <p:nvPr>
            <p:ph type="ftr" sz="quarter" idx="4"/>
          </p:nvPr>
        </p:nvSpPr>
        <p:spPr>
          <a:xfrm>
            <a:off x="343757" y="8718331"/>
            <a:ext cx="5087072" cy="212540"/>
          </a:xfrm>
          <a:prstGeom prst="rect">
            <a:avLst/>
          </a:prstGeom>
        </p:spPr>
        <p:txBody>
          <a:bodyPr vert="horz" lIns="0" tIns="0" rIns="0" bIns="0" rtlCol="0" anchor="b" anchorCtr="0"/>
          <a:lstStyle>
            <a:lvl1pPr algn="l">
              <a:defRPr sz="800" b="0" i="0">
                <a:latin typeface="AvenirNext LT Com Regular" panose="020B0503020202020204" pitchFamily="34" charset="0"/>
              </a:defRPr>
            </a:lvl1pPr>
          </a:lstStyle>
          <a:p>
            <a:r>
              <a:rPr lang="en-US">
                <a:latin typeface="AvenirNext LT Com Regular" panose="020B0503020202020204" pitchFamily="34" charset="0"/>
              </a:rPr>
              <a:t>© 2026 Capital Group. All rights reserved.</a:t>
            </a:r>
          </a:p>
        </p:txBody>
      </p:sp>
      <p:sp>
        <p:nvSpPr>
          <p:cNvPr id="8" name="Title">
            <a:extLst>
              <a:ext uri="{FF2B5EF4-FFF2-40B4-BE49-F238E27FC236}">
                <a16:creationId xmlns:a16="http://schemas.microsoft.com/office/drawing/2014/main" id="{1AA82BF5-62FC-74C4-4499-381918204975}"/>
              </a:ext>
            </a:extLst>
          </p:cNvPr>
          <p:cNvSpPr txBox="1">
            <a:spLocks/>
          </p:cNvSpPr>
          <p:nvPr/>
        </p:nvSpPr>
        <p:spPr>
          <a:xfrm>
            <a:off x="216133" y="245645"/>
            <a:ext cx="6553198" cy="38071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2400"/>
              </a:spcAft>
            </a:pPr>
            <a:r>
              <a:rPr lang="en-US" sz="1600" b="1">
                <a:latin typeface="AvenirNext LT Com Regular" panose="020B0503020202020204" pitchFamily="34" charset="0"/>
              </a:rPr>
              <a:t>The case for active judgment:</a:t>
            </a:r>
          </a:p>
        </p:txBody>
      </p:sp>
      <p:sp>
        <p:nvSpPr>
          <p:cNvPr id="9" name="Title">
            <a:extLst>
              <a:ext uri="{FF2B5EF4-FFF2-40B4-BE49-F238E27FC236}">
                <a16:creationId xmlns:a16="http://schemas.microsoft.com/office/drawing/2014/main" id="{45998C19-6EB5-FFB3-D76D-712E085AA211}"/>
              </a:ext>
            </a:extLst>
          </p:cNvPr>
          <p:cNvSpPr txBox="1">
            <a:spLocks/>
          </p:cNvSpPr>
          <p:nvPr/>
        </p:nvSpPr>
        <p:spPr>
          <a:xfrm>
            <a:off x="343756" y="413685"/>
            <a:ext cx="6304837" cy="623172"/>
          </a:xfrm>
          <a:prstGeom prst="rect">
            <a:avLst/>
          </a:prstGeom>
          <a:extLst>
            <a:ext uri="{C572A759-6A51-4108-AA02-DFA0A04FC94B}">
              <ma14:wrappingTextBoxFlag xmlns:ma14="http://schemas.microsoft.com/office/mac/drawingml/2011/main" xmlns="" val="1"/>
            </a:ext>
          </a:extLst>
        </p:spPr>
        <p:txBody>
          <a:bodyPr wrap="square" lIns="0" tIns="0" rIns="0" bIns="0" anchor="t" anchorCtr="0">
            <a:noAutofit/>
          </a:bodyPr>
          <a:lstStyle>
            <a:lvl1pPr marL="0" marR="0" indent="0" algn="l" defTabSz="228600" rtl="0" eaLnBrk="1" latinLnBrk="0" hangingPunct="1">
              <a:lnSpc>
                <a:spcPct val="90000"/>
              </a:lnSpc>
              <a:spcBef>
                <a:spcPts val="0"/>
              </a:spcBef>
              <a:spcAft>
                <a:spcPts val="0"/>
              </a:spcAft>
              <a:buClrTx/>
              <a:buSzTx/>
              <a:buFontTx/>
              <a:buNone/>
              <a:tabLst>
                <a:tab pos="476250" algn="l"/>
              </a:tabLst>
              <a:defRPr kumimoji="0" sz="3600" b="1" i="0" u="none" strike="noStrike" cap="none" spc="0" normalizeH="0" baseline="0" dirty="0">
                <a:ln>
                  <a:noFill/>
                </a:ln>
                <a:solidFill>
                  <a:schemeClr val="bg1"/>
                </a:solidFill>
                <a:effectLst/>
                <a:uFillTx/>
                <a:latin typeface="AvenirNext LT Com Medium" panose="020B0803020202020204" pitchFamily="34" charset="0"/>
                <a:ea typeface="+mn-ea"/>
                <a:cs typeface="+mn-cs"/>
                <a:sym typeface="Avenir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9pPr>
          </a:lstStyle>
          <a:p>
            <a:pPr>
              <a:lnSpc>
                <a:spcPts val="3400"/>
              </a:lnSpc>
              <a:spcAft>
                <a:spcPts val="2400"/>
              </a:spcAft>
            </a:pPr>
            <a:r>
              <a:rPr lang="en-US" sz="1400" b="0" spc="20">
                <a:solidFill>
                  <a:schemeClr val="tx1"/>
                </a:solidFill>
                <a:latin typeface="AvenirNext LT Com Regular" panose="020B0503020202020204" pitchFamily="34" charset="0"/>
              </a:rPr>
              <a:t>Investing through AI driven market concentration, disruption and change</a:t>
            </a:r>
            <a:br>
              <a:rPr lang="en-US" sz="1400" b="0" spc="20">
                <a:solidFill>
                  <a:schemeClr val="tx1"/>
                </a:solidFill>
                <a:latin typeface="AvenirNext LT Com Regular" panose="020B0503020202020204" pitchFamily="34" charset="0"/>
              </a:rPr>
            </a:br>
            <a:r>
              <a:rPr lang="en-US" sz="1400" b="0" spc="20">
                <a:solidFill>
                  <a:schemeClr val="tx1"/>
                </a:solidFill>
                <a:latin typeface="AvenirNext LT Com Regular" panose="020B0503020202020204" pitchFamily="34" charset="0"/>
              </a:rPr>
              <a:t> </a:t>
            </a:r>
          </a:p>
        </p:txBody>
      </p:sp>
    </p:spTree>
    <p:extLst>
      <p:ext uri="{BB962C8B-B14F-4D97-AF65-F5344CB8AC3E}">
        <p14:creationId xmlns:p14="http://schemas.microsoft.com/office/powerpoint/2010/main" val="32810169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F9D07-8F72-CFC5-0F45-B52C91452C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A6BD3E-8B80-E46E-0EA7-5E0694834157}"/>
              </a:ext>
            </a:extLst>
          </p:cNvPr>
          <p:cNvSpPr>
            <a:spLocks noGrp="1" noRot="1" noChangeAspect="1"/>
          </p:cNvSpPr>
          <p:nvPr>
            <p:ph type="sldImg"/>
          </p:nvPr>
        </p:nvSpPr>
        <p:spPr>
          <a:xfrm>
            <a:off x="307975" y="1036638"/>
            <a:ext cx="3656013" cy="2057400"/>
          </a:xfrm>
        </p:spPr>
      </p:sp>
      <p:sp>
        <p:nvSpPr>
          <p:cNvPr id="3" name="Notes Placeholder 2">
            <a:extLst>
              <a:ext uri="{FF2B5EF4-FFF2-40B4-BE49-F238E27FC236}">
                <a16:creationId xmlns:a16="http://schemas.microsoft.com/office/drawing/2014/main" id="{3F9D088A-4D91-253A-B240-FC3603E4B85D}"/>
              </a:ext>
            </a:extLst>
          </p:cNvPr>
          <p:cNvSpPr>
            <a:spLocks noGrp="1"/>
          </p:cNvSpPr>
          <p:nvPr>
            <p:ph type="body" idx="1"/>
          </p:nvPr>
        </p:nvSpPr>
        <p:spPr>
          <a:xfrm>
            <a:off x="307975" y="3504316"/>
            <a:ext cx="5486400" cy="3600450"/>
          </a:xfrm>
        </p:spPr>
        <p:txBody>
          <a:bodyPr/>
          <a:lstStyle/>
          <a:p>
            <a:endParaRPr lang="en-US" dirty="0"/>
          </a:p>
        </p:txBody>
      </p:sp>
      <p:sp>
        <p:nvSpPr>
          <p:cNvPr id="6" name="Slide Number Placeholder 4">
            <a:extLst>
              <a:ext uri="{FF2B5EF4-FFF2-40B4-BE49-F238E27FC236}">
                <a16:creationId xmlns:a16="http://schemas.microsoft.com/office/drawing/2014/main" id="{06D702AD-E5B8-5909-1F61-0A182A6D97BE}"/>
              </a:ext>
            </a:extLst>
          </p:cNvPr>
          <p:cNvSpPr>
            <a:spLocks noGrp="1"/>
          </p:cNvSpPr>
          <p:nvPr>
            <p:ph type="sldNum" sz="quarter" idx="5"/>
          </p:nvPr>
        </p:nvSpPr>
        <p:spPr>
          <a:xfrm>
            <a:off x="3676794" y="8488937"/>
            <a:ext cx="2971800" cy="458787"/>
          </a:xfrm>
        </p:spPr>
        <p:txBody>
          <a:bodyPr/>
          <a:lstStyle/>
          <a:p>
            <a:fld id="{313BF4A9-858F-4D59-9EF7-6963AF44619B}" type="slidenum">
              <a:rPr lang="en-US" sz="900" smtClean="0"/>
              <a:pPr/>
              <a:t>19</a:t>
            </a:fld>
            <a:endParaRPr lang="en-US" sz="900"/>
          </a:p>
        </p:txBody>
      </p:sp>
      <p:sp>
        <p:nvSpPr>
          <p:cNvPr id="7" name="Footer Placeholder 1">
            <a:extLst>
              <a:ext uri="{FF2B5EF4-FFF2-40B4-BE49-F238E27FC236}">
                <a16:creationId xmlns:a16="http://schemas.microsoft.com/office/drawing/2014/main" id="{97EA199B-9FA4-C795-3856-04D1494FC461}"/>
              </a:ext>
            </a:extLst>
          </p:cNvPr>
          <p:cNvSpPr>
            <a:spLocks noGrp="1"/>
          </p:cNvSpPr>
          <p:nvPr>
            <p:ph type="ftr" sz="quarter" idx="4"/>
          </p:nvPr>
        </p:nvSpPr>
        <p:spPr>
          <a:xfrm>
            <a:off x="343757" y="8718331"/>
            <a:ext cx="5087072" cy="212540"/>
          </a:xfrm>
          <a:prstGeom prst="rect">
            <a:avLst/>
          </a:prstGeom>
        </p:spPr>
        <p:txBody>
          <a:bodyPr vert="horz" lIns="0" tIns="0" rIns="0" bIns="0" rtlCol="0" anchor="b" anchorCtr="0"/>
          <a:lstStyle>
            <a:lvl1pPr algn="l">
              <a:defRPr sz="800" b="0" i="0">
                <a:latin typeface="AvenirNext LT Com Regular" panose="020B0503020202020204" pitchFamily="34" charset="0"/>
              </a:defRPr>
            </a:lvl1pPr>
          </a:lstStyle>
          <a:p>
            <a:r>
              <a:rPr lang="en-US">
                <a:latin typeface="AvenirNext LT Com Regular" panose="020B0503020202020204" pitchFamily="34" charset="0"/>
              </a:rPr>
              <a:t>© 2026 Capital Group. All rights reserved.</a:t>
            </a:r>
          </a:p>
        </p:txBody>
      </p:sp>
      <p:sp>
        <p:nvSpPr>
          <p:cNvPr id="8" name="Title">
            <a:extLst>
              <a:ext uri="{FF2B5EF4-FFF2-40B4-BE49-F238E27FC236}">
                <a16:creationId xmlns:a16="http://schemas.microsoft.com/office/drawing/2014/main" id="{89A786BA-2978-2B41-4BBD-0B93F9512F6A}"/>
              </a:ext>
            </a:extLst>
          </p:cNvPr>
          <p:cNvSpPr txBox="1">
            <a:spLocks/>
          </p:cNvSpPr>
          <p:nvPr/>
        </p:nvSpPr>
        <p:spPr>
          <a:xfrm>
            <a:off x="216133" y="245645"/>
            <a:ext cx="6553198" cy="38071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2400"/>
              </a:spcAft>
            </a:pPr>
            <a:r>
              <a:rPr lang="en-US" sz="1600" b="1">
                <a:latin typeface="AvenirNext LT Com Regular" panose="020B0503020202020204" pitchFamily="34" charset="0"/>
              </a:rPr>
              <a:t>The case for active judgment:</a:t>
            </a:r>
          </a:p>
        </p:txBody>
      </p:sp>
      <p:sp>
        <p:nvSpPr>
          <p:cNvPr id="9" name="Title">
            <a:extLst>
              <a:ext uri="{FF2B5EF4-FFF2-40B4-BE49-F238E27FC236}">
                <a16:creationId xmlns:a16="http://schemas.microsoft.com/office/drawing/2014/main" id="{2873717E-7D41-A76C-107A-794CD0417021}"/>
              </a:ext>
            </a:extLst>
          </p:cNvPr>
          <p:cNvSpPr txBox="1">
            <a:spLocks/>
          </p:cNvSpPr>
          <p:nvPr/>
        </p:nvSpPr>
        <p:spPr>
          <a:xfrm>
            <a:off x="343756" y="413685"/>
            <a:ext cx="6304837" cy="623172"/>
          </a:xfrm>
          <a:prstGeom prst="rect">
            <a:avLst/>
          </a:prstGeom>
          <a:extLst>
            <a:ext uri="{C572A759-6A51-4108-AA02-DFA0A04FC94B}">
              <ma14:wrappingTextBoxFlag xmlns:ma14="http://schemas.microsoft.com/office/mac/drawingml/2011/main" xmlns="" val="1"/>
            </a:ext>
          </a:extLst>
        </p:spPr>
        <p:txBody>
          <a:bodyPr wrap="square" lIns="0" tIns="0" rIns="0" bIns="0" anchor="t" anchorCtr="0">
            <a:noAutofit/>
          </a:bodyPr>
          <a:lstStyle>
            <a:lvl1pPr marL="0" marR="0" indent="0" algn="l" defTabSz="228600" rtl="0" eaLnBrk="1" latinLnBrk="0" hangingPunct="1">
              <a:lnSpc>
                <a:spcPct val="90000"/>
              </a:lnSpc>
              <a:spcBef>
                <a:spcPts val="0"/>
              </a:spcBef>
              <a:spcAft>
                <a:spcPts val="0"/>
              </a:spcAft>
              <a:buClrTx/>
              <a:buSzTx/>
              <a:buFontTx/>
              <a:buNone/>
              <a:tabLst>
                <a:tab pos="476250" algn="l"/>
              </a:tabLst>
              <a:defRPr kumimoji="0" sz="3600" b="1" i="0" u="none" strike="noStrike" cap="none" spc="0" normalizeH="0" baseline="0" dirty="0">
                <a:ln>
                  <a:noFill/>
                </a:ln>
                <a:solidFill>
                  <a:schemeClr val="bg1"/>
                </a:solidFill>
                <a:effectLst/>
                <a:uFillTx/>
                <a:latin typeface="AvenirNext LT Com Medium" panose="020B0803020202020204" pitchFamily="34" charset="0"/>
                <a:ea typeface="+mn-ea"/>
                <a:cs typeface="+mn-cs"/>
                <a:sym typeface="Avenir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9pPr>
          </a:lstStyle>
          <a:p>
            <a:pPr>
              <a:lnSpc>
                <a:spcPts val="3400"/>
              </a:lnSpc>
              <a:spcAft>
                <a:spcPts val="2400"/>
              </a:spcAft>
            </a:pPr>
            <a:r>
              <a:rPr lang="en-US" sz="1400" b="0" spc="20">
                <a:solidFill>
                  <a:schemeClr val="tx1"/>
                </a:solidFill>
                <a:latin typeface="AvenirNext LT Com Regular" panose="020B0503020202020204" pitchFamily="34" charset="0"/>
              </a:rPr>
              <a:t>Investing through AI driven market concentration, disruption and change</a:t>
            </a:r>
            <a:br>
              <a:rPr lang="en-US" sz="1400" b="0" spc="20">
                <a:solidFill>
                  <a:schemeClr val="tx1"/>
                </a:solidFill>
                <a:latin typeface="AvenirNext LT Com Regular" panose="020B0503020202020204" pitchFamily="34" charset="0"/>
              </a:rPr>
            </a:br>
            <a:r>
              <a:rPr lang="en-US" sz="1400" b="0" spc="20">
                <a:solidFill>
                  <a:schemeClr val="tx1"/>
                </a:solidFill>
                <a:latin typeface="AvenirNext LT Com Regular" panose="020B0503020202020204" pitchFamily="34" charset="0"/>
              </a:rPr>
              <a:t> </a:t>
            </a:r>
          </a:p>
        </p:txBody>
      </p:sp>
    </p:spTree>
    <p:extLst>
      <p:ext uri="{BB962C8B-B14F-4D97-AF65-F5344CB8AC3E}">
        <p14:creationId xmlns:p14="http://schemas.microsoft.com/office/powerpoint/2010/main" val="29052391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Image Placeholder 7">
            <a:extLst>
              <a:ext uri="{FF2B5EF4-FFF2-40B4-BE49-F238E27FC236}">
                <a16:creationId xmlns:a16="http://schemas.microsoft.com/office/drawing/2014/main" id="{FC67BD56-DDF8-4683-B15D-D759159D6567}"/>
              </a:ext>
            </a:extLst>
          </p:cNvPr>
          <p:cNvSpPr>
            <a:spLocks noGrp="1" noRot="1" noChangeAspect="1"/>
          </p:cNvSpPr>
          <p:nvPr>
            <p:ph type="sldImg"/>
          </p:nvPr>
        </p:nvSpPr>
        <p:spPr>
          <a:xfrm>
            <a:off x="307975" y="1036638"/>
            <a:ext cx="3656013" cy="2057400"/>
          </a:xfrm>
        </p:spPr>
      </p:sp>
      <p:sp>
        <p:nvSpPr>
          <p:cNvPr id="9" name="Notes Placeholder 8">
            <a:extLst>
              <a:ext uri="{FF2B5EF4-FFF2-40B4-BE49-F238E27FC236}">
                <a16:creationId xmlns:a16="http://schemas.microsoft.com/office/drawing/2014/main" id="{171C0E9D-E1CA-434A-9CAB-728C013414A9}"/>
              </a:ext>
            </a:extLst>
          </p:cNvPr>
          <p:cNvSpPr>
            <a:spLocks noGrp="1"/>
          </p:cNvSpPr>
          <p:nvPr>
            <p:ph type="body" idx="1"/>
          </p:nvPr>
        </p:nvSpPr>
        <p:spPr>
          <a:xfrm>
            <a:off x="343756" y="3504316"/>
            <a:ext cx="5486400" cy="3600450"/>
          </a:xfrm>
        </p:spPr>
        <p:txBody>
          <a:bodyPr/>
          <a:lstStyle/>
          <a:p>
            <a:endParaRPr lang="en-US" dirty="0"/>
          </a:p>
        </p:txBody>
      </p:sp>
      <p:sp>
        <p:nvSpPr>
          <p:cNvPr id="3" name="Slide Number Placeholder 4">
            <a:extLst>
              <a:ext uri="{FF2B5EF4-FFF2-40B4-BE49-F238E27FC236}">
                <a16:creationId xmlns:a16="http://schemas.microsoft.com/office/drawing/2014/main" id="{DF41A513-392D-AC6E-0EB2-B17F7FDA7A8C}"/>
              </a:ext>
            </a:extLst>
          </p:cNvPr>
          <p:cNvSpPr>
            <a:spLocks noGrp="1"/>
          </p:cNvSpPr>
          <p:nvPr>
            <p:ph type="sldNum" sz="quarter" idx="5"/>
          </p:nvPr>
        </p:nvSpPr>
        <p:spPr>
          <a:xfrm>
            <a:off x="3676794" y="8488937"/>
            <a:ext cx="2971800" cy="458787"/>
          </a:xfrm>
        </p:spPr>
        <p:txBody>
          <a:bodyPr/>
          <a:lstStyle/>
          <a:p>
            <a:fld id="{313BF4A9-858F-4D59-9EF7-6963AF44619B}" type="slidenum">
              <a:rPr lang="en-US" sz="900" smtClean="0"/>
              <a:pPr/>
              <a:t>20</a:t>
            </a:fld>
            <a:endParaRPr lang="en-US" sz="900"/>
          </a:p>
        </p:txBody>
      </p:sp>
      <p:sp>
        <p:nvSpPr>
          <p:cNvPr id="5" name="Footer Placeholder 1">
            <a:extLst>
              <a:ext uri="{FF2B5EF4-FFF2-40B4-BE49-F238E27FC236}">
                <a16:creationId xmlns:a16="http://schemas.microsoft.com/office/drawing/2014/main" id="{2BB76160-3555-EDAC-44E7-01D9851F9788}"/>
              </a:ext>
            </a:extLst>
          </p:cNvPr>
          <p:cNvSpPr>
            <a:spLocks noGrp="1"/>
          </p:cNvSpPr>
          <p:nvPr>
            <p:ph type="ftr" sz="quarter" idx="4"/>
          </p:nvPr>
        </p:nvSpPr>
        <p:spPr>
          <a:xfrm>
            <a:off x="343757" y="8718331"/>
            <a:ext cx="5087072" cy="212540"/>
          </a:xfrm>
          <a:prstGeom prst="rect">
            <a:avLst/>
          </a:prstGeom>
        </p:spPr>
        <p:txBody>
          <a:bodyPr vert="horz" lIns="0" tIns="0" rIns="0" bIns="0" rtlCol="0" anchor="b" anchorCtr="0"/>
          <a:lstStyle>
            <a:lvl1pPr algn="l">
              <a:defRPr sz="800" b="0" i="0">
                <a:latin typeface="AvenirNext LT Com Regular" panose="020B0503020202020204" pitchFamily="34" charset="0"/>
              </a:defRPr>
            </a:lvl1pPr>
          </a:lstStyle>
          <a:p>
            <a:r>
              <a:rPr lang="en-US">
                <a:latin typeface="AvenirNext LT Com Regular" panose="020B0503020202020204" pitchFamily="34" charset="0"/>
              </a:rPr>
              <a:t>© 2026 Capital Group. All rights reserved.</a:t>
            </a:r>
          </a:p>
        </p:txBody>
      </p:sp>
      <p:sp>
        <p:nvSpPr>
          <p:cNvPr id="6" name="Title">
            <a:extLst>
              <a:ext uri="{FF2B5EF4-FFF2-40B4-BE49-F238E27FC236}">
                <a16:creationId xmlns:a16="http://schemas.microsoft.com/office/drawing/2014/main" id="{27474A90-46A7-9B37-440C-DC682537769C}"/>
              </a:ext>
            </a:extLst>
          </p:cNvPr>
          <p:cNvSpPr txBox="1">
            <a:spLocks/>
          </p:cNvSpPr>
          <p:nvPr/>
        </p:nvSpPr>
        <p:spPr>
          <a:xfrm>
            <a:off x="216133" y="245645"/>
            <a:ext cx="6553198" cy="38071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2400"/>
              </a:spcAft>
            </a:pPr>
            <a:r>
              <a:rPr lang="en-US" sz="1600" b="1">
                <a:latin typeface="AvenirNext LT Com Regular" panose="020B0503020202020204" pitchFamily="34" charset="0"/>
              </a:rPr>
              <a:t>The case for active judgment:</a:t>
            </a:r>
          </a:p>
        </p:txBody>
      </p:sp>
      <p:sp>
        <p:nvSpPr>
          <p:cNvPr id="7" name="Title">
            <a:extLst>
              <a:ext uri="{FF2B5EF4-FFF2-40B4-BE49-F238E27FC236}">
                <a16:creationId xmlns:a16="http://schemas.microsoft.com/office/drawing/2014/main" id="{55A71796-5776-473A-2943-5970251CC335}"/>
              </a:ext>
            </a:extLst>
          </p:cNvPr>
          <p:cNvSpPr txBox="1">
            <a:spLocks/>
          </p:cNvSpPr>
          <p:nvPr/>
        </p:nvSpPr>
        <p:spPr>
          <a:xfrm>
            <a:off x="343756" y="413685"/>
            <a:ext cx="6304837" cy="623172"/>
          </a:xfrm>
          <a:prstGeom prst="rect">
            <a:avLst/>
          </a:prstGeom>
          <a:extLst>
            <a:ext uri="{C572A759-6A51-4108-AA02-DFA0A04FC94B}">
              <ma14:wrappingTextBoxFlag xmlns:ma14="http://schemas.microsoft.com/office/mac/drawingml/2011/main" xmlns="" val="1"/>
            </a:ext>
          </a:extLst>
        </p:spPr>
        <p:txBody>
          <a:bodyPr wrap="square" lIns="0" tIns="0" rIns="0" bIns="0" anchor="t" anchorCtr="0">
            <a:noAutofit/>
          </a:bodyPr>
          <a:lstStyle>
            <a:lvl1pPr marL="0" marR="0" indent="0" algn="l" defTabSz="228600" rtl="0" eaLnBrk="1" latinLnBrk="0" hangingPunct="1">
              <a:lnSpc>
                <a:spcPct val="90000"/>
              </a:lnSpc>
              <a:spcBef>
                <a:spcPts val="0"/>
              </a:spcBef>
              <a:spcAft>
                <a:spcPts val="0"/>
              </a:spcAft>
              <a:buClrTx/>
              <a:buSzTx/>
              <a:buFontTx/>
              <a:buNone/>
              <a:tabLst>
                <a:tab pos="476250" algn="l"/>
              </a:tabLst>
              <a:defRPr kumimoji="0" sz="3600" b="1" i="0" u="none" strike="noStrike" cap="none" spc="0" normalizeH="0" baseline="0" dirty="0">
                <a:ln>
                  <a:noFill/>
                </a:ln>
                <a:solidFill>
                  <a:schemeClr val="bg1"/>
                </a:solidFill>
                <a:effectLst/>
                <a:uFillTx/>
                <a:latin typeface="AvenirNext LT Com Medium" panose="020B0803020202020204" pitchFamily="34" charset="0"/>
                <a:ea typeface="+mn-ea"/>
                <a:cs typeface="+mn-cs"/>
                <a:sym typeface="Avenir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9pPr>
          </a:lstStyle>
          <a:p>
            <a:pPr>
              <a:lnSpc>
                <a:spcPts val="3400"/>
              </a:lnSpc>
              <a:spcAft>
                <a:spcPts val="2400"/>
              </a:spcAft>
            </a:pPr>
            <a:r>
              <a:rPr lang="en-US" sz="1400" b="0" spc="20">
                <a:solidFill>
                  <a:schemeClr val="tx1"/>
                </a:solidFill>
                <a:latin typeface="AvenirNext LT Com Regular" panose="020B0503020202020204" pitchFamily="34" charset="0"/>
              </a:rPr>
              <a:t>Investing through AI driven market concentration, disruption and change</a:t>
            </a:r>
            <a:br>
              <a:rPr lang="en-US" sz="1400" b="0" spc="20">
                <a:solidFill>
                  <a:schemeClr val="tx1"/>
                </a:solidFill>
                <a:latin typeface="AvenirNext LT Com Regular" panose="020B0503020202020204" pitchFamily="34" charset="0"/>
              </a:rPr>
            </a:br>
            <a:r>
              <a:rPr lang="en-US" sz="1400" b="0" spc="20">
                <a:solidFill>
                  <a:schemeClr val="tx1"/>
                </a:solidFill>
                <a:latin typeface="AvenirNext LT Com Regular" panose="020B0503020202020204" pitchFamily="34" charset="0"/>
              </a:rPr>
              <a:t> </a:t>
            </a:r>
          </a:p>
        </p:txBody>
      </p:sp>
    </p:spTree>
    <p:extLst>
      <p:ext uri="{BB962C8B-B14F-4D97-AF65-F5344CB8AC3E}">
        <p14:creationId xmlns:p14="http://schemas.microsoft.com/office/powerpoint/2010/main" val="41363453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6288F-28DD-21A2-92E5-C487668DE9F9}"/>
            </a:ext>
          </a:extLst>
        </p:cNvPr>
        <p:cNvGrpSpPr/>
        <p:nvPr/>
      </p:nvGrpSpPr>
      <p:grpSpPr>
        <a:xfrm>
          <a:off x="0" y="0"/>
          <a:ext cx="0" cy="0"/>
          <a:chOff x="0" y="0"/>
          <a:chExt cx="0" cy="0"/>
        </a:xfrm>
      </p:grpSpPr>
      <p:sp>
        <p:nvSpPr>
          <p:cNvPr id="8" name="Slide Image Placeholder 7">
            <a:extLst>
              <a:ext uri="{FF2B5EF4-FFF2-40B4-BE49-F238E27FC236}">
                <a16:creationId xmlns:a16="http://schemas.microsoft.com/office/drawing/2014/main" id="{8E6B470B-A410-886B-2226-AB2E66651E29}"/>
              </a:ext>
            </a:extLst>
          </p:cNvPr>
          <p:cNvSpPr>
            <a:spLocks noGrp="1" noRot="1" noChangeAspect="1"/>
          </p:cNvSpPr>
          <p:nvPr>
            <p:ph type="sldImg"/>
          </p:nvPr>
        </p:nvSpPr>
        <p:spPr>
          <a:xfrm>
            <a:off x="307975" y="1036638"/>
            <a:ext cx="3656013" cy="2057400"/>
          </a:xfrm>
        </p:spPr>
      </p:sp>
      <p:sp>
        <p:nvSpPr>
          <p:cNvPr id="9" name="Notes Placeholder 8">
            <a:extLst>
              <a:ext uri="{FF2B5EF4-FFF2-40B4-BE49-F238E27FC236}">
                <a16:creationId xmlns:a16="http://schemas.microsoft.com/office/drawing/2014/main" id="{29EF29C4-A3F7-702B-A92C-803187945E63}"/>
              </a:ext>
            </a:extLst>
          </p:cNvPr>
          <p:cNvSpPr>
            <a:spLocks noGrp="1"/>
          </p:cNvSpPr>
          <p:nvPr>
            <p:ph type="body" idx="1"/>
          </p:nvPr>
        </p:nvSpPr>
        <p:spPr>
          <a:xfrm>
            <a:off x="343756" y="3504316"/>
            <a:ext cx="5486400" cy="3600450"/>
          </a:xfrm>
        </p:spPr>
        <p:txBody>
          <a:bodyPr/>
          <a:lstStyle/>
          <a:p>
            <a:endParaRPr lang="en-US" dirty="0"/>
          </a:p>
        </p:txBody>
      </p:sp>
      <p:sp>
        <p:nvSpPr>
          <p:cNvPr id="3" name="Slide Number Placeholder 4">
            <a:extLst>
              <a:ext uri="{FF2B5EF4-FFF2-40B4-BE49-F238E27FC236}">
                <a16:creationId xmlns:a16="http://schemas.microsoft.com/office/drawing/2014/main" id="{62A54F5C-5970-71C9-3713-CE7B0137C982}"/>
              </a:ext>
            </a:extLst>
          </p:cNvPr>
          <p:cNvSpPr>
            <a:spLocks noGrp="1"/>
          </p:cNvSpPr>
          <p:nvPr>
            <p:ph type="sldNum" sz="quarter" idx="5"/>
          </p:nvPr>
        </p:nvSpPr>
        <p:spPr>
          <a:xfrm>
            <a:off x="3676794" y="8488937"/>
            <a:ext cx="2971800" cy="458787"/>
          </a:xfrm>
        </p:spPr>
        <p:txBody>
          <a:bodyPr/>
          <a:lstStyle/>
          <a:p>
            <a:fld id="{313BF4A9-858F-4D59-9EF7-6963AF44619B}" type="slidenum">
              <a:rPr lang="en-US" sz="900" smtClean="0"/>
              <a:pPr/>
              <a:t>21</a:t>
            </a:fld>
            <a:endParaRPr lang="en-US" sz="900"/>
          </a:p>
        </p:txBody>
      </p:sp>
      <p:sp>
        <p:nvSpPr>
          <p:cNvPr id="5" name="Footer Placeholder 1">
            <a:extLst>
              <a:ext uri="{FF2B5EF4-FFF2-40B4-BE49-F238E27FC236}">
                <a16:creationId xmlns:a16="http://schemas.microsoft.com/office/drawing/2014/main" id="{8927BFCB-B40B-CA38-3A69-B03E174B7E1F}"/>
              </a:ext>
            </a:extLst>
          </p:cNvPr>
          <p:cNvSpPr>
            <a:spLocks noGrp="1"/>
          </p:cNvSpPr>
          <p:nvPr>
            <p:ph type="ftr" sz="quarter" idx="4"/>
          </p:nvPr>
        </p:nvSpPr>
        <p:spPr>
          <a:xfrm>
            <a:off x="343757" y="8718331"/>
            <a:ext cx="5087072" cy="212540"/>
          </a:xfrm>
          <a:prstGeom prst="rect">
            <a:avLst/>
          </a:prstGeom>
        </p:spPr>
        <p:txBody>
          <a:bodyPr vert="horz" lIns="0" tIns="0" rIns="0" bIns="0" rtlCol="0" anchor="b" anchorCtr="0"/>
          <a:lstStyle>
            <a:lvl1pPr algn="l">
              <a:defRPr sz="800" b="0" i="0">
                <a:latin typeface="AvenirNext LT Com Regular" panose="020B0503020202020204" pitchFamily="34" charset="0"/>
              </a:defRPr>
            </a:lvl1pPr>
          </a:lstStyle>
          <a:p>
            <a:r>
              <a:rPr lang="en-US">
                <a:latin typeface="AvenirNext LT Com Regular" panose="020B0503020202020204" pitchFamily="34" charset="0"/>
              </a:rPr>
              <a:t>© 2026 Capital Group. All rights reserved.</a:t>
            </a:r>
          </a:p>
        </p:txBody>
      </p:sp>
      <p:sp>
        <p:nvSpPr>
          <p:cNvPr id="6" name="Title">
            <a:extLst>
              <a:ext uri="{FF2B5EF4-FFF2-40B4-BE49-F238E27FC236}">
                <a16:creationId xmlns:a16="http://schemas.microsoft.com/office/drawing/2014/main" id="{EE963F9B-B457-53E2-1CD3-F1A8C0F432F9}"/>
              </a:ext>
            </a:extLst>
          </p:cNvPr>
          <p:cNvSpPr txBox="1">
            <a:spLocks/>
          </p:cNvSpPr>
          <p:nvPr/>
        </p:nvSpPr>
        <p:spPr>
          <a:xfrm>
            <a:off x="216133" y="245645"/>
            <a:ext cx="6553198" cy="38071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2400"/>
              </a:spcAft>
            </a:pPr>
            <a:r>
              <a:rPr lang="en-US" sz="1600" b="1">
                <a:latin typeface="AvenirNext LT Com Regular" panose="020B0503020202020204" pitchFamily="34" charset="0"/>
              </a:rPr>
              <a:t>The case for active judgment:</a:t>
            </a:r>
          </a:p>
        </p:txBody>
      </p:sp>
      <p:sp>
        <p:nvSpPr>
          <p:cNvPr id="7" name="Title">
            <a:extLst>
              <a:ext uri="{FF2B5EF4-FFF2-40B4-BE49-F238E27FC236}">
                <a16:creationId xmlns:a16="http://schemas.microsoft.com/office/drawing/2014/main" id="{65C95491-B1BA-601A-5D10-9DB776BE2EB2}"/>
              </a:ext>
            </a:extLst>
          </p:cNvPr>
          <p:cNvSpPr txBox="1">
            <a:spLocks/>
          </p:cNvSpPr>
          <p:nvPr/>
        </p:nvSpPr>
        <p:spPr>
          <a:xfrm>
            <a:off x="343756" y="413685"/>
            <a:ext cx="6304837" cy="623172"/>
          </a:xfrm>
          <a:prstGeom prst="rect">
            <a:avLst/>
          </a:prstGeom>
          <a:extLst>
            <a:ext uri="{C572A759-6A51-4108-AA02-DFA0A04FC94B}">
              <ma14:wrappingTextBoxFlag xmlns:ma14="http://schemas.microsoft.com/office/mac/drawingml/2011/main" xmlns="" val="1"/>
            </a:ext>
          </a:extLst>
        </p:spPr>
        <p:txBody>
          <a:bodyPr wrap="square" lIns="0" tIns="0" rIns="0" bIns="0" anchor="t" anchorCtr="0">
            <a:noAutofit/>
          </a:bodyPr>
          <a:lstStyle>
            <a:lvl1pPr marL="0" marR="0" indent="0" algn="l" defTabSz="228600" rtl="0" eaLnBrk="1" latinLnBrk="0" hangingPunct="1">
              <a:lnSpc>
                <a:spcPct val="90000"/>
              </a:lnSpc>
              <a:spcBef>
                <a:spcPts val="0"/>
              </a:spcBef>
              <a:spcAft>
                <a:spcPts val="0"/>
              </a:spcAft>
              <a:buClrTx/>
              <a:buSzTx/>
              <a:buFontTx/>
              <a:buNone/>
              <a:tabLst>
                <a:tab pos="476250" algn="l"/>
              </a:tabLst>
              <a:defRPr kumimoji="0" sz="3600" b="1" i="0" u="none" strike="noStrike" cap="none" spc="0" normalizeH="0" baseline="0" dirty="0">
                <a:ln>
                  <a:noFill/>
                </a:ln>
                <a:solidFill>
                  <a:schemeClr val="bg1"/>
                </a:solidFill>
                <a:effectLst/>
                <a:uFillTx/>
                <a:latin typeface="AvenirNext LT Com Medium" panose="020B0803020202020204" pitchFamily="34" charset="0"/>
                <a:ea typeface="+mn-ea"/>
                <a:cs typeface="+mn-cs"/>
                <a:sym typeface="Avenir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9pPr>
          </a:lstStyle>
          <a:p>
            <a:pPr>
              <a:lnSpc>
                <a:spcPts val="3400"/>
              </a:lnSpc>
              <a:spcAft>
                <a:spcPts val="2400"/>
              </a:spcAft>
            </a:pPr>
            <a:r>
              <a:rPr lang="en-US" sz="1400" b="0" spc="20">
                <a:solidFill>
                  <a:schemeClr val="tx1"/>
                </a:solidFill>
                <a:latin typeface="AvenirNext LT Com Regular" panose="020B0503020202020204" pitchFamily="34" charset="0"/>
              </a:rPr>
              <a:t>Investing through AI driven market concentration, disruption and change</a:t>
            </a:r>
            <a:br>
              <a:rPr lang="en-US" sz="1400" b="0" spc="20">
                <a:solidFill>
                  <a:schemeClr val="tx1"/>
                </a:solidFill>
                <a:latin typeface="AvenirNext LT Com Regular" panose="020B0503020202020204" pitchFamily="34" charset="0"/>
              </a:rPr>
            </a:br>
            <a:r>
              <a:rPr lang="en-US" sz="1400" b="0" spc="20">
                <a:solidFill>
                  <a:schemeClr val="tx1"/>
                </a:solidFill>
                <a:latin typeface="AvenirNext LT Com Regular" panose="020B0503020202020204" pitchFamily="34" charset="0"/>
              </a:rPr>
              <a:t> </a:t>
            </a:r>
          </a:p>
        </p:txBody>
      </p:sp>
    </p:spTree>
    <p:extLst>
      <p:ext uri="{BB962C8B-B14F-4D97-AF65-F5344CB8AC3E}">
        <p14:creationId xmlns:p14="http://schemas.microsoft.com/office/powerpoint/2010/main" val="1305895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01AC22-6991-C933-06B6-1E988A065D35}"/>
            </a:ext>
          </a:extLst>
        </p:cNvPr>
        <p:cNvGrpSpPr/>
        <p:nvPr/>
      </p:nvGrpSpPr>
      <p:grpSpPr>
        <a:xfrm>
          <a:off x="0" y="0"/>
          <a:ext cx="0" cy="0"/>
          <a:chOff x="0" y="0"/>
          <a:chExt cx="0" cy="0"/>
        </a:xfrm>
      </p:grpSpPr>
      <p:sp>
        <p:nvSpPr>
          <p:cNvPr id="8" name="Slide Image Placeholder 7">
            <a:extLst>
              <a:ext uri="{FF2B5EF4-FFF2-40B4-BE49-F238E27FC236}">
                <a16:creationId xmlns:a16="http://schemas.microsoft.com/office/drawing/2014/main" id="{8DC205CF-1950-EF20-5BEF-12A6714862EF}"/>
              </a:ext>
            </a:extLst>
          </p:cNvPr>
          <p:cNvSpPr>
            <a:spLocks noGrp="1" noRot="1" noChangeAspect="1"/>
          </p:cNvSpPr>
          <p:nvPr>
            <p:ph type="sldImg"/>
          </p:nvPr>
        </p:nvSpPr>
        <p:spPr>
          <a:xfrm>
            <a:off x="307975" y="1036638"/>
            <a:ext cx="3656013" cy="2057400"/>
          </a:xfrm>
        </p:spPr>
      </p:sp>
      <p:sp>
        <p:nvSpPr>
          <p:cNvPr id="9" name="Notes Placeholder 8">
            <a:extLst>
              <a:ext uri="{FF2B5EF4-FFF2-40B4-BE49-F238E27FC236}">
                <a16:creationId xmlns:a16="http://schemas.microsoft.com/office/drawing/2014/main" id="{9833DD4A-63E8-F0C3-044A-B17AAE1BC850}"/>
              </a:ext>
            </a:extLst>
          </p:cNvPr>
          <p:cNvSpPr>
            <a:spLocks noGrp="1"/>
          </p:cNvSpPr>
          <p:nvPr>
            <p:ph type="body" idx="1"/>
          </p:nvPr>
        </p:nvSpPr>
        <p:spPr>
          <a:xfrm>
            <a:off x="343756" y="3504316"/>
            <a:ext cx="5486400" cy="3600450"/>
          </a:xfrm>
        </p:spPr>
        <p:txBody>
          <a:bodyPr/>
          <a:lstStyle/>
          <a:p>
            <a:endParaRPr lang="en-US" dirty="0"/>
          </a:p>
        </p:txBody>
      </p:sp>
      <p:sp>
        <p:nvSpPr>
          <p:cNvPr id="3" name="Slide Number Placeholder 4">
            <a:extLst>
              <a:ext uri="{FF2B5EF4-FFF2-40B4-BE49-F238E27FC236}">
                <a16:creationId xmlns:a16="http://schemas.microsoft.com/office/drawing/2014/main" id="{2B60AF68-4CFC-1461-2A6E-B7D9D8527FFD}"/>
              </a:ext>
            </a:extLst>
          </p:cNvPr>
          <p:cNvSpPr>
            <a:spLocks noGrp="1"/>
          </p:cNvSpPr>
          <p:nvPr>
            <p:ph type="sldNum" sz="quarter" idx="5"/>
          </p:nvPr>
        </p:nvSpPr>
        <p:spPr>
          <a:xfrm>
            <a:off x="3676794" y="8488937"/>
            <a:ext cx="2971800" cy="458787"/>
          </a:xfrm>
        </p:spPr>
        <p:txBody>
          <a:bodyPr/>
          <a:lstStyle/>
          <a:p>
            <a:fld id="{313BF4A9-858F-4D59-9EF7-6963AF44619B}" type="slidenum">
              <a:rPr lang="en-US" sz="900" smtClean="0"/>
              <a:pPr/>
              <a:t>22</a:t>
            </a:fld>
            <a:endParaRPr lang="en-US" sz="900"/>
          </a:p>
        </p:txBody>
      </p:sp>
      <p:sp>
        <p:nvSpPr>
          <p:cNvPr id="5" name="Footer Placeholder 1">
            <a:extLst>
              <a:ext uri="{FF2B5EF4-FFF2-40B4-BE49-F238E27FC236}">
                <a16:creationId xmlns:a16="http://schemas.microsoft.com/office/drawing/2014/main" id="{B9631D60-9D60-1D57-8FB0-5BF3407EFE26}"/>
              </a:ext>
            </a:extLst>
          </p:cNvPr>
          <p:cNvSpPr>
            <a:spLocks noGrp="1"/>
          </p:cNvSpPr>
          <p:nvPr>
            <p:ph type="ftr" sz="quarter" idx="4"/>
          </p:nvPr>
        </p:nvSpPr>
        <p:spPr>
          <a:xfrm>
            <a:off x="343757" y="8718331"/>
            <a:ext cx="5087072" cy="212540"/>
          </a:xfrm>
          <a:prstGeom prst="rect">
            <a:avLst/>
          </a:prstGeom>
        </p:spPr>
        <p:txBody>
          <a:bodyPr vert="horz" lIns="0" tIns="0" rIns="0" bIns="0" rtlCol="0" anchor="b" anchorCtr="0"/>
          <a:lstStyle>
            <a:lvl1pPr algn="l">
              <a:defRPr sz="800" b="0" i="0">
                <a:latin typeface="AvenirNext LT Com Regular" panose="020B0503020202020204" pitchFamily="34" charset="0"/>
              </a:defRPr>
            </a:lvl1pPr>
          </a:lstStyle>
          <a:p>
            <a:r>
              <a:rPr lang="en-US">
                <a:latin typeface="AvenirNext LT Com Regular" panose="020B0503020202020204" pitchFamily="34" charset="0"/>
              </a:rPr>
              <a:t>© 2026 Capital Group. All rights reserved.</a:t>
            </a:r>
          </a:p>
        </p:txBody>
      </p:sp>
      <p:sp>
        <p:nvSpPr>
          <p:cNvPr id="6" name="Title">
            <a:extLst>
              <a:ext uri="{FF2B5EF4-FFF2-40B4-BE49-F238E27FC236}">
                <a16:creationId xmlns:a16="http://schemas.microsoft.com/office/drawing/2014/main" id="{3510135B-8AFB-125D-00FD-636FE63B9CF5}"/>
              </a:ext>
            </a:extLst>
          </p:cNvPr>
          <p:cNvSpPr txBox="1">
            <a:spLocks/>
          </p:cNvSpPr>
          <p:nvPr/>
        </p:nvSpPr>
        <p:spPr>
          <a:xfrm>
            <a:off x="216133" y="245645"/>
            <a:ext cx="6553198" cy="38071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2400"/>
              </a:spcAft>
            </a:pPr>
            <a:r>
              <a:rPr lang="en-US" sz="1600" b="1">
                <a:latin typeface="AvenirNext LT Com Regular" panose="020B0503020202020204" pitchFamily="34" charset="0"/>
              </a:rPr>
              <a:t>The case for active judgment:</a:t>
            </a:r>
          </a:p>
        </p:txBody>
      </p:sp>
      <p:sp>
        <p:nvSpPr>
          <p:cNvPr id="7" name="Title">
            <a:extLst>
              <a:ext uri="{FF2B5EF4-FFF2-40B4-BE49-F238E27FC236}">
                <a16:creationId xmlns:a16="http://schemas.microsoft.com/office/drawing/2014/main" id="{5D65379C-46C9-CB76-19AD-8E62FF8A37C6}"/>
              </a:ext>
            </a:extLst>
          </p:cNvPr>
          <p:cNvSpPr txBox="1">
            <a:spLocks/>
          </p:cNvSpPr>
          <p:nvPr/>
        </p:nvSpPr>
        <p:spPr>
          <a:xfrm>
            <a:off x="343756" y="413685"/>
            <a:ext cx="6304837" cy="623172"/>
          </a:xfrm>
          <a:prstGeom prst="rect">
            <a:avLst/>
          </a:prstGeom>
          <a:extLst>
            <a:ext uri="{C572A759-6A51-4108-AA02-DFA0A04FC94B}">
              <ma14:wrappingTextBoxFlag xmlns:ma14="http://schemas.microsoft.com/office/mac/drawingml/2011/main" xmlns="" val="1"/>
            </a:ext>
          </a:extLst>
        </p:spPr>
        <p:txBody>
          <a:bodyPr wrap="square" lIns="0" tIns="0" rIns="0" bIns="0" anchor="t" anchorCtr="0">
            <a:noAutofit/>
          </a:bodyPr>
          <a:lstStyle>
            <a:lvl1pPr marL="0" marR="0" indent="0" algn="l" defTabSz="228600" rtl="0" eaLnBrk="1" latinLnBrk="0" hangingPunct="1">
              <a:lnSpc>
                <a:spcPct val="90000"/>
              </a:lnSpc>
              <a:spcBef>
                <a:spcPts val="0"/>
              </a:spcBef>
              <a:spcAft>
                <a:spcPts val="0"/>
              </a:spcAft>
              <a:buClrTx/>
              <a:buSzTx/>
              <a:buFontTx/>
              <a:buNone/>
              <a:tabLst>
                <a:tab pos="476250" algn="l"/>
              </a:tabLst>
              <a:defRPr kumimoji="0" sz="3600" b="1" i="0" u="none" strike="noStrike" cap="none" spc="0" normalizeH="0" baseline="0" dirty="0">
                <a:ln>
                  <a:noFill/>
                </a:ln>
                <a:solidFill>
                  <a:schemeClr val="bg1"/>
                </a:solidFill>
                <a:effectLst/>
                <a:uFillTx/>
                <a:latin typeface="AvenirNext LT Com Medium" panose="020B0803020202020204" pitchFamily="34" charset="0"/>
                <a:ea typeface="+mn-ea"/>
                <a:cs typeface="+mn-cs"/>
                <a:sym typeface="Avenir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9pPr>
          </a:lstStyle>
          <a:p>
            <a:pPr>
              <a:lnSpc>
                <a:spcPts val="3400"/>
              </a:lnSpc>
              <a:spcAft>
                <a:spcPts val="2400"/>
              </a:spcAft>
            </a:pPr>
            <a:r>
              <a:rPr lang="en-US" sz="1400" b="0" spc="20">
                <a:solidFill>
                  <a:schemeClr val="tx1"/>
                </a:solidFill>
                <a:latin typeface="AvenirNext LT Com Regular" panose="020B0503020202020204" pitchFamily="34" charset="0"/>
              </a:rPr>
              <a:t>Investing through AI driven market concentration, disruption and change</a:t>
            </a:r>
            <a:br>
              <a:rPr lang="en-US" sz="1400" b="0" spc="20">
                <a:solidFill>
                  <a:schemeClr val="tx1"/>
                </a:solidFill>
                <a:latin typeface="AvenirNext LT Com Regular" panose="020B0503020202020204" pitchFamily="34" charset="0"/>
              </a:rPr>
            </a:br>
            <a:r>
              <a:rPr lang="en-US" sz="1400" b="0" spc="20">
                <a:solidFill>
                  <a:schemeClr val="tx1"/>
                </a:solidFill>
                <a:latin typeface="AvenirNext LT Com Regular" panose="020B0503020202020204" pitchFamily="34" charset="0"/>
              </a:rPr>
              <a:t> </a:t>
            </a:r>
          </a:p>
        </p:txBody>
      </p:sp>
    </p:spTree>
    <p:extLst>
      <p:ext uri="{BB962C8B-B14F-4D97-AF65-F5344CB8AC3E}">
        <p14:creationId xmlns:p14="http://schemas.microsoft.com/office/powerpoint/2010/main" val="9880252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84F0E-E60F-A30B-C339-54C713D3DF6E}"/>
            </a:ext>
          </a:extLst>
        </p:cNvPr>
        <p:cNvGrpSpPr/>
        <p:nvPr/>
      </p:nvGrpSpPr>
      <p:grpSpPr>
        <a:xfrm>
          <a:off x="0" y="0"/>
          <a:ext cx="0" cy="0"/>
          <a:chOff x="0" y="0"/>
          <a:chExt cx="0" cy="0"/>
        </a:xfrm>
      </p:grpSpPr>
      <p:sp>
        <p:nvSpPr>
          <p:cNvPr id="8" name="Slide Image Placeholder 7">
            <a:extLst>
              <a:ext uri="{FF2B5EF4-FFF2-40B4-BE49-F238E27FC236}">
                <a16:creationId xmlns:a16="http://schemas.microsoft.com/office/drawing/2014/main" id="{C2F37716-88AF-7F89-F1F3-C7BF1E742DBE}"/>
              </a:ext>
            </a:extLst>
          </p:cNvPr>
          <p:cNvSpPr>
            <a:spLocks noGrp="1" noRot="1" noChangeAspect="1"/>
          </p:cNvSpPr>
          <p:nvPr>
            <p:ph type="sldImg"/>
          </p:nvPr>
        </p:nvSpPr>
        <p:spPr>
          <a:xfrm>
            <a:off x="307975" y="1036638"/>
            <a:ext cx="3656013" cy="2057400"/>
          </a:xfrm>
        </p:spPr>
      </p:sp>
      <p:sp>
        <p:nvSpPr>
          <p:cNvPr id="9" name="Notes Placeholder 8">
            <a:extLst>
              <a:ext uri="{FF2B5EF4-FFF2-40B4-BE49-F238E27FC236}">
                <a16:creationId xmlns:a16="http://schemas.microsoft.com/office/drawing/2014/main" id="{6CDBCAB1-BAA3-8498-D741-CDD9EB9B9B77}"/>
              </a:ext>
            </a:extLst>
          </p:cNvPr>
          <p:cNvSpPr>
            <a:spLocks noGrp="1"/>
          </p:cNvSpPr>
          <p:nvPr>
            <p:ph type="body" idx="1"/>
          </p:nvPr>
        </p:nvSpPr>
        <p:spPr>
          <a:xfrm>
            <a:off x="343756" y="3504316"/>
            <a:ext cx="5486400" cy="3600450"/>
          </a:xfrm>
        </p:spPr>
        <p:txBody>
          <a:bodyPr/>
          <a:lstStyle/>
          <a:p>
            <a:endParaRPr lang="en-US" dirty="0"/>
          </a:p>
        </p:txBody>
      </p:sp>
      <p:sp>
        <p:nvSpPr>
          <p:cNvPr id="3" name="Slide Number Placeholder 4">
            <a:extLst>
              <a:ext uri="{FF2B5EF4-FFF2-40B4-BE49-F238E27FC236}">
                <a16:creationId xmlns:a16="http://schemas.microsoft.com/office/drawing/2014/main" id="{DF60F4CE-2CB5-44C4-6EC1-32802DBC71F6}"/>
              </a:ext>
            </a:extLst>
          </p:cNvPr>
          <p:cNvSpPr>
            <a:spLocks noGrp="1"/>
          </p:cNvSpPr>
          <p:nvPr>
            <p:ph type="sldNum" sz="quarter" idx="5"/>
          </p:nvPr>
        </p:nvSpPr>
        <p:spPr>
          <a:xfrm>
            <a:off x="3676794" y="8488937"/>
            <a:ext cx="2971800" cy="458787"/>
          </a:xfrm>
        </p:spPr>
        <p:txBody>
          <a:bodyPr/>
          <a:lstStyle/>
          <a:p>
            <a:fld id="{313BF4A9-858F-4D59-9EF7-6963AF44619B}" type="slidenum">
              <a:rPr lang="en-US" sz="900" smtClean="0"/>
              <a:pPr/>
              <a:t>23</a:t>
            </a:fld>
            <a:endParaRPr lang="en-US" sz="900"/>
          </a:p>
        </p:txBody>
      </p:sp>
      <p:sp>
        <p:nvSpPr>
          <p:cNvPr id="5" name="Footer Placeholder 1">
            <a:extLst>
              <a:ext uri="{FF2B5EF4-FFF2-40B4-BE49-F238E27FC236}">
                <a16:creationId xmlns:a16="http://schemas.microsoft.com/office/drawing/2014/main" id="{0BB0DD0E-1116-B989-0511-068950D30CCC}"/>
              </a:ext>
            </a:extLst>
          </p:cNvPr>
          <p:cNvSpPr>
            <a:spLocks noGrp="1"/>
          </p:cNvSpPr>
          <p:nvPr>
            <p:ph type="ftr" sz="quarter" idx="4"/>
          </p:nvPr>
        </p:nvSpPr>
        <p:spPr>
          <a:xfrm>
            <a:off x="343757" y="8718331"/>
            <a:ext cx="5087072" cy="212540"/>
          </a:xfrm>
          <a:prstGeom prst="rect">
            <a:avLst/>
          </a:prstGeom>
        </p:spPr>
        <p:txBody>
          <a:bodyPr vert="horz" lIns="0" tIns="0" rIns="0" bIns="0" rtlCol="0" anchor="b" anchorCtr="0"/>
          <a:lstStyle>
            <a:lvl1pPr algn="l">
              <a:defRPr sz="800" b="0" i="0">
                <a:latin typeface="AvenirNext LT Com Regular" panose="020B0503020202020204" pitchFamily="34" charset="0"/>
              </a:defRPr>
            </a:lvl1pPr>
          </a:lstStyle>
          <a:p>
            <a:r>
              <a:rPr lang="en-US">
                <a:latin typeface="AvenirNext LT Com Regular" panose="020B0503020202020204" pitchFamily="34" charset="0"/>
              </a:rPr>
              <a:t>© 2026 Capital Group. All rights reserved.</a:t>
            </a:r>
          </a:p>
        </p:txBody>
      </p:sp>
      <p:sp>
        <p:nvSpPr>
          <p:cNvPr id="6" name="Title">
            <a:extLst>
              <a:ext uri="{FF2B5EF4-FFF2-40B4-BE49-F238E27FC236}">
                <a16:creationId xmlns:a16="http://schemas.microsoft.com/office/drawing/2014/main" id="{9FD45484-3C40-A771-31F3-A3E4639B6374}"/>
              </a:ext>
            </a:extLst>
          </p:cNvPr>
          <p:cNvSpPr txBox="1">
            <a:spLocks/>
          </p:cNvSpPr>
          <p:nvPr/>
        </p:nvSpPr>
        <p:spPr>
          <a:xfrm>
            <a:off x="216133" y="245645"/>
            <a:ext cx="6553198" cy="38071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2400"/>
              </a:spcAft>
            </a:pPr>
            <a:r>
              <a:rPr lang="en-US" sz="1600" b="1">
                <a:latin typeface="AvenirNext LT Com Regular" panose="020B0503020202020204" pitchFamily="34" charset="0"/>
              </a:rPr>
              <a:t>The case for active judgment:</a:t>
            </a:r>
          </a:p>
        </p:txBody>
      </p:sp>
      <p:sp>
        <p:nvSpPr>
          <p:cNvPr id="7" name="Title">
            <a:extLst>
              <a:ext uri="{FF2B5EF4-FFF2-40B4-BE49-F238E27FC236}">
                <a16:creationId xmlns:a16="http://schemas.microsoft.com/office/drawing/2014/main" id="{D68F866D-742E-A5F9-C087-DB2D34BEF6B4}"/>
              </a:ext>
            </a:extLst>
          </p:cNvPr>
          <p:cNvSpPr txBox="1">
            <a:spLocks/>
          </p:cNvSpPr>
          <p:nvPr/>
        </p:nvSpPr>
        <p:spPr>
          <a:xfrm>
            <a:off x="343756" y="413685"/>
            <a:ext cx="6304837" cy="623172"/>
          </a:xfrm>
          <a:prstGeom prst="rect">
            <a:avLst/>
          </a:prstGeom>
          <a:extLst>
            <a:ext uri="{C572A759-6A51-4108-AA02-DFA0A04FC94B}">
              <ma14:wrappingTextBoxFlag xmlns:ma14="http://schemas.microsoft.com/office/mac/drawingml/2011/main" xmlns="" val="1"/>
            </a:ext>
          </a:extLst>
        </p:spPr>
        <p:txBody>
          <a:bodyPr wrap="square" lIns="0" tIns="0" rIns="0" bIns="0" anchor="t" anchorCtr="0">
            <a:noAutofit/>
          </a:bodyPr>
          <a:lstStyle>
            <a:lvl1pPr marL="0" marR="0" indent="0" algn="l" defTabSz="228600" rtl="0" eaLnBrk="1" latinLnBrk="0" hangingPunct="1">
              <a:lnSpc>
                <a:spcPct val="90000"/>
              </a:lnSpc>
              <a:spcBef>
                <a:spcPts val="0"/>
              </a:spcBef>
              <a:spcAft>
                <a:spcPts val="0"/>
              </a:spcAft>
              <a:buClrTx/>
              <a:buSzTx/>
              <a:buFontTx/>
              <a:buNone/>
              <a:tabLst>
                <a:tab pos="476250" algn="l"/>
              </a:tabLst>
              <a:defRPr kumimoji="0" sz="3600" b="1" i="0" u="none" strike="noStrike" cap="none" spc="0" normalizeH="0" baseline="0" dirty="0">
                <a:ln>
                  <a:noFill/>
                </a:ln>
                <a:solidFill>
                  <a:schemeClr val="bg1"/>
                </a:solidFill>
                <a:effectLst/>
                <a:uFillTx/>
                <a:latin typeface="AvenirNext LT Com Medium" panose="020B0803020202020204" pitchFamily="34" charset="0"/>
                <a:ea typeface="+mn-ea"/>
                <a:cs typeface="+mn-cs"/>
                <a:sym typeface="Avenir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9pPr>
          </a:lstStyle>
          <a:p>
            <a:pPr>
              <a:lnSpc>
                <a:spcPts val="3400"/>
              </a:lnSpc>
              <a:spcAft>
                <a:spcPts val="2400"/>
              </a:spcAft>
            </a:pPr>
            <a:r>
              <a:rPr lang="en-US" sz="1400" b="0" spc="20">
                <a:solidFill>
                  <a:schemeClr val="tx1"/>
                </a:solidFill>
                <a:latin typeface="AvenirNext LT Com Regular" panose="020B0503020202020204" pitchFamily="34" charset="0"/>
              </a:rPr>
              <a:t>Investing through AI driven market concentration, disruption and change</a:t>
            </a:r>
            <a:br>
              <a:rPr lang="en-US" sz="1400" b="0" spc="20">
                <a:solidFill>
                  <a:schemeClr val="tx1"/>
                </a:solidFill>
                <a:latin typeface="AvenirNext LT Com Regular" panose="020B0503020202020204" pitchFamily="34" charset="0"/>
              </a:rPr>
            </a:br>
            <a:r>
              <a:rPr lang="en-US" sz="1400" b="0" spc="20">
                <a:solidFill>
                  <a:schemeClr val="tx1"/>
                </a:solidFill>
                <a:latin typeface="AvenirNext LT Com Regular" panose="020B0503020202020204" pitchFamily="34" charset="0"/>
              </a:rPr>
              <a:t> </a:t>
            </a:r>
          </a:p>
        </p:txBody>
      </p:sp>
    </p:spTree>
    <p:extLst>
      <p:ext uri="{BB962C8B-B14F-4D97-AF65-F5344CB8AC3E}">
        <p14:creationId xmlns:p14="http://schemas.microsoft.com/office/powerpoint/2010/main" val="15421281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vr-BR Sapphire-Apr-title">
    <p:bg>
      <p:bgPr>
        <a:solidFill>
          <a:schemeClr val="bg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43BF85-9BCD-0993-052C-7F7B4F5F5153}"/>
              </a:ext>
            </a:extLst>
          </p:cNvPr>
          <p:cNvSpPr/>
          <p:nvPr userDrawn="1"/>
        </p:nvSpPr>
        <p:spPr>
          <a:xfrm>
            <a:off x="0" y="0"/>
            <a:ext cx="3058160" cy="6858000"/>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nvGrpSpPr>
          <p:cNvPr id="32" name="Grid" hidden="1">
            <a:extLst>
              <a:ext uri="{FF2B5EF4-FFF2-40B4-BE49-F238E27FC236}">
                <a16:creationId xmlns:a16="http://schemas.microsoft.com/office/drawing/2014/main" id="{A7718BBF-BA44-D341-9B9B-D9B86336C4D0}"/>
              </a:ext>
            </a:extLst>
          </p:cNvPr>
          <p:cNvGrpSpPr/>
          <p:nvPr userDrawn="1"/>
        </p:nvGrpSpPr>
        <p:grpSpPr>
          <a:xfrm>
            <a:off x="0" y="0"/>
            <a:ext cx="12192000" cy="6858000"/>
            <a:chOff x="0" y="0"/>
            <a:chExt cx="12192000" cy="6858000"/>
          </a:xfrm>
        </p:grpSpPr>
        <p:cxnSp>
          <p:nvCxnSpPr>
            <p:cNvPr id="18" name="Straight Connector 17">
              <a:extLst>
                <a:ext uri="{FF2B5EF4-FFF2-40B4-BE49-F238E27FC236}">
                  <a16:creationId xmlns:a16="http://schemas.microsoft.com/office/drawing/2014/main" id="{95A162ED-80C3-E566-2F53-53378E80EC44}"/>
                </a:ext>
              </a:extLst>
            </p:cNvPr>
            <p:cNvCxnSpPr>
              <a:cxnSpLocks/>
            </p:cNvCxnSpPr>
            <p:nvPr userDrawn="1"/>
          </p:nvCxnSpPr>
          <p:spPr>
            <a:xfrm>
              <a:off x="0" y="856800"/>
              <a:ext cx="12192000" cy="0"/>
            </a:xfrm>
            <a:prstGeom prst="line">
              <a:avLst/>
            </a:prstGeom>
            <a:noFill/>
            <a:ln w="6350" cap="flat">
              <a:solidFill>
                <a:srgbClr val="FFC000"/>
              </a:solidFill>
              <a:prstDash val="dash"/>
              <a:miter lim="400000"/>
            </a:ln>
            <a:effectLst/>
            <a:sp3d/>
          </p:spPr>
          <p:style>
            <a:lnRef idx="0">
              <a:scrgbClr r="0" g="0" b="0"/>
            </a:lnRef>
            <a:fillRef idx="0">
              <a:scrgbClr r="0" g="0" b="0"/>
            </a:fillRef>
            <a:effectRef idx="0">
              <a:scrgbClr r="0" g="0" b="0"/>
            </a:effectRef>
            <a:fontRef idx="none"/>
          </p:style>
        </p:cxnSp>
        <p:cxnSp>
          <p:nvCxnSpPr>
            <p:cNvPr id="21" name="Straight Connector 20">
              <a:extLst>
                <a:ext uri="{FF2B5EF4-FFF2-40B4-BE49-F238E27FC236}">
                  <a16:creationId xmlns:a16="http://schemas.microsoft.com/office/drawing/2014/main" id="{679FAB2C-9175-D23B-F6B2-31D2112F8016}"/>
                </a:ext>
              </a:extLst>
            </p:cNvPr>
            <p:cNvCxnSpPr>
              <a:cxnSpLocks/>
            </p:cNvCxnSpPr>
            <p:nvPr userDrawn="1"/>
          </p:nvCxnSpPr>
          <p:spPr>
            <a:xfrm>
              <a:off x="0" y="1713600"/>
              <a:ext cx="12192000" cy="0"/>
            </a:xfrm>
            <a:prstGeom prst="line">
              <a:avLst/>
            </a:prstGeom>
            <a:noFill/>
            <a:ln w="6350" cap="flat">
              <a:solidFill>
                <a:srgbClr val="FFC000"/>
              </a:solidFill>
              <a:prstDash val="dash"/>
              <a:miter lim="400000"/>
            </a:ln>
            <a:effectLst/>
            <a:sp3d/>
          </p:spPr>
          <p:style>
            <a:lnRef idx="0">
              <a:scrgbClr r="0" g="0" b="0"/>
            </a:lnRef>
            <a:fillRef idx="0">
              <a:scrgbClr r="0" g="0" b="0"/>
            </a:fillRef>
            <a:effectRef idx="0">
              <a:scrgbClr r="0" g="0" b="0"/>
            </a:effectRef>
            <a:fontRef idx="none"/>
          </p:style>
        </p:cxnSp>
        <p:cxnSp>
          <p:nvCxnSpPr>
            <p:cNvPr id="22" name="Straight Connector 21">
              <a:extLst>
                <a:ext uri="{FF2B5EF4-FFF2-40B4-BE49-F238E27FC236}">
                  <a16:creationId xmlns:a16="http://schemas.microsoft.com/office/drawing/2014/main" id="{2EC7151B-9F47-D3BA-A841-A2F06A37C540}"/>
                </a:ext>
              </a:extLst>
            </p:cNvPr>
            <p:cNvCxnSpPr>
              <a:cxnSpLocks/>
            </p:cNvCxnSpPr>
            <p:nvPr userDrawn="1"/>
          </p:nvCxnSpPr>
          <p:spPr>
            <a:xfrm>
              <a:off x="0" y="2569500"/>
              <a:ext cx="12192000" cy="0"/>
            </a:xfrm>
            <a:prstGeom prst="line">
              <a:avLst/>
            </a:prstGeom>
            <a:noFill/>
            <a:ln w="6350" cap="flat">
              <a:solidFill>
                <a:srgbClr val="FFC000"/>
              </a:solidFill>
              <a:prstDash val="dash"/>
              <a:miter lim="400000"/>
            </a:ln>
            <a:effectLst/>
            <a:sp3d/>
          </p:spPr>
          <p:style>
            <a:lnRef idx="0">
              <a:scrgbClr r="0" g="0" b="0"/>
            </a:lnRef>
            <a:fillRef idx="0">
              <a:scrgbClr r="0" g="0" b="0"/>
            </a:fillRef>
            <a:effectRef idx="0">
              <a:scrgbClr r="0" g="0" b="0"/>
            </a:effectRef>
            <a:fontRef idx="none"/>
          </p:style>
        </p:cxnSp>
        <p:cxnSp>
          <p:nvCxnSpPr>
            <p:cNvPr id="23" name="Straight Connector 22">
              <a:extLst>
                <a:ext uri="{FF2B5EF4-FFF2-40B4-BE49-F238E27FC236}">
                  <a16:creationId xmlns:a16="http://schemas.microsoft.com/office/drawing/2014/main" id="{3E329D75-5C15-4A09-247C-CF1AE1ACBC54}"/>
                </a:ext>
              </a:extLst>
            </p:cNvPr>
            <p:cNvCxnSpPr>
              <a:cxnSpLocks/>
            </p:cNvCxnSpPr>
            <p:nvPr userDrawn="1"/>
          </p:nvCxnSpPr>
          <p:spPr>
            <a:xfrm>
              <a:off x="0" y="3426300"/>
              <a:ext cx="12192000" cy="0"/>
            </a:xfrm>
            <a:prstGeom prst="line">
              <a:avLst/>
            </a:prstGeom>
            <a:noFill/>
            <a:ln w="6350" cap="flat">
              <a:solidFill>
                <a:srgbClr val="FFC000"/>
              </a:solidFill>
              <a:prstDash val="dash"/>
              <a:miter lim="400000"/>
            </a:ln>
            <a:effectLst/>
            <a:sp3d/>
          </p:spPr>
          <p:style>
            <a:lnRef idx="0">
              <a:scrgbClr r="0" g="0" b="0"/>
            </a:lnRef>
            <a:fillRef idx="0">
              <a:scrgbClr r="0" g="0" b="0"/>
            </a:fillRef>
            <a:effectRef idx="0">
              <a:scrgbClr r="0" g="0" b="0"/>
            </a:effectRef>
            <a:fontRef idx="none"/>
          </p:style>
        </p:cxnSp>
        <p:cxnSp>
          <p:nvCxnSpPr>
            <p:cNvPr id="24" name="Straight Connector 23">
              <a:extLst>
                <a:ext uri="{FF2B5EF4-FFF2-40B4-BE49-F238E27FC236}">
                  <a16:creationId xmlns:a16="http://schemas.microsoft.com/office/drawing/2014/main" id="{DB9C7909-7B50-1DA1-D5A2-027CFE461227}"/>
                </a:ext>
              </a:extLst>
            </p:cNvPr>
            <p:cNvCxnSpPr>
              <a:cxnSpLocks/>
            </p:cNvCxnSpPr>
            <p:nvPr userDrawn="1"/>
          </p:nvCxnSpPr>
          <p:spPr>
            <a:xfrm>
              <a:off x="0" y="4271665"/>
              <a:ext cx="12192000" cy="0"/>
            </a:xfrm>
            <a:prstGeom prst="line">
              <a:avLst/>
            </a:prstGeom>
            <a:noFill/>
            <a:ln w="6350" cap="flat">
              <a:solidFill>
                <a:srgbClr val="FFC000"/>
              </a:solidFill>
              <a:prstDash val="dash"/>
              <a:miter lim="400000"/>
            </a:ln>
            <a:effectLst/>
            <a:sp3d/>
          </p:spPr>
          <p:style>
            <a:lnRef idx="0">
              <a:scrgbClr r="0" g="0" b="0"/>
            </a:lnRef>
            <a:fillRef idx="0">
              <a:scrgbClr r="0" g="0" b="0"/>
            </a:fillRef>
            <a:effectRef idx="0">
              <a:scrgbClr r="0" g="0" b="0"/>
            </a:effectRef>
            <a:fontRef idx="none"/>
          </p:style>
        </p:cxnSp>
        <p:cxnSp>
          <p:nvCxnSpPr>
            <p:cNvPr id="25" name="Straight Connector 24">
              <a:extLst>
                <a:ext uri="{FF2B5EF4-FFF2-40B4-BE49-F238E27FC236}">
                  <a16:creationId xmlns:a16="http://schemas.microsoft.com/office/drawing/2014/main" id="{7CAFAF8B-41B1-6259-FF73-87688A9EF158}"/>
                </a:ext>
              </a:extLst>
            </p:cNvPr>
            <p:cNvCxnSpPr>
              <a:cxnSpLocks/>
            </p:cNvCxnSpPr>
            <p:nvPr userDrawn="1"/>
          </p:nvCxnSpPr>
          <p:spPr>
            <a:xfrm>
              <a:off x="0" y="5128465"/>
              <a:ext cx="12192000" cy="0"/>
            </a:xfrm>
            <a:prstGeom prst="line">
              <a:avLst/>
            </a:prstGeom>
            <a:noFill/>
            <a:ln w="6350" cap="flat">
              <a:solidFill>
                <a:srgbClr val="FFC000"/>
              </a:solidFill>
              <a:prstDash val="dash"/>
              <a:miter lim="400000"/>
            </a:ln>
            <a:effectLst/>
            <a:sp3d/>
          </p:spPr>
          <p:style>
            <a:lnRef idx="0">
              <a:scrgbClr r="0" g="0" b="0"/>
            </a:lnRef>
            <a:fillRef idx="0">
              <a:scrgbClr r="0" g="0" b="0"/>
            </a:fillRef>
            <a:effectRef idx="0">
              <a:scrgbClr r="0" g="0" b="0"/>
            </a:effectRef>
            <a:fontRef idx="none"/>
          </p:style>
        </p:cxnSp>
        <p:cxnSp>
          <p:nvCxnSpPr>
            <p:cNvPr id="26" name="Straight Connector 25">
              <a:extLst>
                <a:ext uri="{FF2B5EF4-FFF2-40B4-BE49-F238E27FC236}">
                  <a16:creationId xmlns:a16="http://schemas.microsoft.com/office/drawing/2014/main" id="{B166AD33-1B5F-6297-11BA-DB560E1BA071}"/>
                </a:ext>
              </a:extLst>
            </p:cNvPr>
            <p:cNvCxnSpPr>
              <a:cxnSpLocks/>
            </p:cNvCxnSpPr>
            <p:nvPr userDrawn="1"/>
          </p:nvCxnSpPr>
          <p:spPr>
            <a:xfrm>
              <a:off x="0" y="5997600"/>
              <a:ext cx="12192000" cy="0"/>
            </a:xfrm>
            <a:prstGeom prst="line">
              <a:avLst/>
            </a:prstGeom>
            <a:noFill/>
            <a:ln w="6350" cap="flat">
              <a:solidFill>
                <a:srgbClr val="FFC000"/>
              </a:solidFill>
              <a:prstDash val="dash"/>
              <a:miter lim="400000"/>
            </a:ln>
            <a:effectLst/>
            <a:sp3d/>
          </p:spPr>
          <p:style>
            <a:lnRef idx="0">
              <a:scrgbClr r="0" g="0" b="0"/>
            </a:lnRef>
            <a:fillRef idx="0">
              <a:scrgbClr r="0" g="0" b="0"/>
            </a:fillRef>
            <a:effectRef idx="0">
              <a:scrgbClr r="0" g="0" b="0"/>
            </a:effectRef>
            <a:fontRef idx="none"/>
          </p:style>
        </p:cxnSp>
        <p:cxnSp>
          <p:nvCxnSpPr>
            <p:cNvPr id="30" name="Straight Connector 29">
              <a:extLst>
                <a:ext uri="{FF2B5EF4-FFF2-40B4-BE49-F238E27FC236}">
                  <a16:creationId xmlns:a16="http://schemas.microsoft.com/office/drawing/2014/main" id="{89568732-5D77-7A8D-693B-76A978406422}"/>
                </a:ext>
              </a:extLst>
            </p:cNvPr>
            <p:cNvCxnSpPr>
              <a:cxnSpLocks/>
            </p:cNvCxnSpPr>
            <p:nvPr userDrawn="1"/>
          </p:nvCxnSpPr>
          <p:spPr>
            <a:xfrm>
              <a:off x="11335200" y="0"/>
              <a:ext cx="0" cy="6858000"/>
            </a:xfrm>
            <a:prstGeom prst="line">
              <a:avLst/>
            </a:prstGeom>
            <a:noFill/>
            <a:ln w="6350" cap="flat">
              <a:solidFill>
                <a:srgbClr val="FFC000"/>
              </a:solidFill>
              <a:prstDash val="dash"/>
              <a:miter lim="400000"/>
            </a:ln>
            <a:effectLst/>
            <a:sp3d/>
          </p:spPr>
          <p:style>
            <a:lnRef idx="0">
              <a:scrgbClr r="0" g="0" b="0"/>
            </a:lnRef>
            <a:fillRef idx="0">
              <a:scrgbClr r="0" g="0" b="0"/>
            </a:fillRef>
            <a:effectRef idx="0">
              <a:scrgbClr r="0" g="0" b="0"/>
            </a:effectRef>
            <a:fontRef idx="none"/>
          </p:style>
        </p:cxnSp>
        <p:cxnSp>
          <p:nvCxnSpPr>
            <p:cNvPr id="31" name="Straight Connector 30">
              <a:extLst>
                <a:ext uri="{FF2B5EF4-FFF2-40B4-BE49-F238E27FC236}">
                  <a16:creationId xmlns:a16="http://schemas.microsoft.com/office/drawing/2014/main" id="{CB8CCCB5-289F-C34C-73EB-9D98071258EC}"/>
                </a:ext>
              </a:extLst>
            </p:cNvPr>
            <p:cNvCxnSpPr>
              <a:cxnSpLocks/>
            </p:cNvCxnSpPr>
            <p:nvPr userDrawn="1"/>
          </p:nvCxnSpPr>
          <p:spPr>
            <a:xfrm>
              <a:off x="856800" y="0"/>
              <a:ext cx="0" cy="6858000"/>
            </a:xfrm>
            <a:prstGeom prst="line">
              <a:avLst/>
            </a:prstGeom>
            <a:noFill/>
            <a:ln w="6350" cap="flat">
              <a:solidFill>
                <a:srgbClr val="FFC000"/>
              </a:solidFill>
              <a:prstDash val="dash"/>
              <a:miter lim="400000"/>
            </a:ln>
            <a:effectLst/>
            <a:sp3d/>
          </p:spPr>
          <p:style>
            <a:lnRef idx="0">
              <a:scrgbClr r="0" g="0" b="0"/>
            </a:lnRef>
            <a:fillRef idx="0">
              <a:scrgbClr r="0" g="0" b="0"/>
            </a:fillRef>
            <a:effectRef idx="0">
              <a:scrgbClr r="0" g="0" b="0"/>
            </a:effectRef>
            <a:fontRef idx="none"/>
          </p:style>
        </p:cxnSp>
      </p:grpSp>
      <p:sp>
        <p:nvSpPr>
          <p:cNvPr id="41" name="Text Placeholder 27">
            <a:extLst>
              <a:ext uri="{FF2B5EF4-FFF2-40B4-BE49-F238E27FC236}">
                <a16:creationId xmlns:a16="http://schemas.microsoft.com/office/drawing/2014/main" id="{D7BEC823-C298-AD4F-7871-6EC43DA7E902}"/>
              </a:ext>
            </a:extLst>
          </p:cNvPr>
          <p:cNvSpPr>
            <a:spLocks noGrp="1"/>
          </p:cNvSpPr>
          <p:nvPr>
            <p:ph type="body" sz="quarter" idx="15" hasCustomPrompt="1"/>
          </p:nvPr>
        </p:nvSpPr>
        <p:spPr>
          <a:xfrm>
            <a:off x="5731539" y="1472277"/>
            <a:ext cx="3991953" cy="180090"/>
          </a:xfrm>
          <a:ln w="12700">
            <a:miter lim="400000"/>
          </a:ln>
        </p:spPr>
        <p:txBody>
          <a:bodyPr wrap="square" lIns="0" tIns="0" rIns="0" bIns="0" anchor="b" anchorCtr="0">
            <a:noAutofit/>
          </a:bodyPr>
          <a:lstStyle>
            <a:lvl1pPr>
              <a:defRPr lang="en-GB" sz="1000" b="1" i="0" cap="all" spc="200" baseline="0" dirty="0">
                <a:solidFill>
                  <a:schemeClr val="accent2"/>
                </a:solidFill>
                <a:latin typeface="AvenirNext LT Com Medium" panose="020B0803020202020204" pitchFamily="34" charset="0"/>
              </a:defRPr>
            </a:lvl1pPr>
            <a:lvl2pPr>
              <a:defRPr sz="1400" b="1">
                <a:solidFill>
                  <a:schemeClr val="bg1"/>
                </a:solidFill>
              </a:defRPr>
            </a:lvl2pPr>
            <a:lvl3pPr>
              <a:defRPr sz="1400" b="1">
                <a:solidFill>
                  <a:schemeClr val="bg1"/>
                </a:solidFill>
              </a:defRPr>
            </a:lvl3pPr>
            <a:lvl4pPr>
              <a:defRPr sz="1400" b="1">
                <a:solidFill>
                  <a:schemeClr val="bg1"/>
                </a:solidFill>
              </a:defRPr>
            </a:lvl4pPr>
            <a:lvl5pPr>
              <a:defRPr sz="1400" b="1">
                <a:solidFill>
                  <a:schemeClr val="bg1"/>
                </a:solidFill>
              </a:defRPr>
            </a:lvl5pPr>
          </a:lstStyle>
          <a:p>
            <a:pPr lvl="0">
              <a:spcAft>
                <a:spcPts val="0"/>
              </a:spcAft>
            </a:pPr>
            <a:r>
              <a:rPr lang="en-US"/>
              <a:t>CLICK TO EDIT MASTER TEXT STYLES</a:t>
            </a:r>
            <a:endParaRPr lang="en-GB"/>
          </a:p>
        </p:txBody>
      </p:sp>
      <p:sp>
        <p:nvSpPr>
          <p:cNvPr id="42" name="Title">
            <a:extLst>
              <a:ext uri="{FF2B5EF4-FFF2-40B4-BE49-F238E27FC236}">
                <a16:creationId xmlns:a16="http://schemas.microsoft.com/office/drawing/2014/main" id="{9B085847-9C41-FC49-1A6A-F120747286A3}"/>
              </a:ext>
            </a:extLst>
          </p:cNvPr>
          <p:cNvSpPr txBox="1">
            <a:spLocks noGrp="1"/>
          </p:cNvSpPr>
          <p:nvPr>
            <p:ph type="title"/>
          </p:nvPr>
        </p:nvSpPr>
        <p:spPr>
          <a:xfrm>
            <a:off x="5730241" y="1831589"/>
            <a:ext cx="3992879" cy="1198631"/>
          </a:xfrm>
          <a:prstGeom prst="rect">
            <a:avLst/>
          </a:prstGeom>
        </p:spPr>
        <p:txBody>
          <a:bodyPr wrap="square" lIns="0" tIns="0" rIns="0" bIns="0" anchor="t" anchorCtr="0">
            <a:noAutofit/>
          </a:bodyPr>
          <a:lstStyle>
            <a:lvl1pPr>
              <a:lnSpc>
                <a:spcPct val="95000"/>
              </a:lnSpc>
              <a:spcAft>
                <a:spcPts val="0"/>
              </a:spcAft>
              <a:defRPr sz="3600" b="1" dirty="0">
                <a:solidFill>
                  <a:srgbClr val="FFFFFF"/>
                </a:solidFill>
                <a:latin typeface="AvenirNext LT Com Medium" panose="020B0803020202020204" pitchFamily="34" charset="0"/>
              </a:defRPr>
            </a:lvl1pPr>
          </a:lstStyle>
          <a:p>
            <a:pPr lvl="0"/>
            <a:r>
              <a:rPr lang="en-US"/>
              <a:t>Click to edit Master title style</a:t>
            </a:r>
            <a:endParaRPr/>
          </a:p>
        </p:txBody>
      </p:sp>
      <p:sp>
        <p:nvSpPr>
          <p:cNvPr id="3" name="Subtitle">
            <a:extLst>
              <a:ext uri="{FF2B5EF4-FFF2-40B4-BE49-F238E27FC236}">
                <a16:creationId xmlns:a16="http://schemas.microsoft.com/office/drawing/2014/main" id="{CA196BA8-9E37-DAE4-BB51-01320C83F0EC}"/>
              </a:ext>
            </a:extLst>
          </p:cNvPr>
          <p:cNvSpPr>
            <a:spLocks noGrp="1"/>
          </p:cNvSpPr>
          <p:nvPr>
            <p:ph type="body" sz="quarter" idx="13"/>
          </p:nvPr>
        </p:nvSpPr>
        <p:spPr>
          <a:xfrm>
            <a:off x="5730240" y="4360867"/>
            <a:ext cx="3992880" cy="1000760"/>
          </a:xfrm>
          <a:prstGeom prst="rect">
            <a:avLst/>
          </a:prstGeom>
          <a:ln w="12700">
            <a:miter lim="400000"/>
          </a:ln>
        </p:spPr>
        <p:txBody>
          <a:bodyPr wrap="square" lIns="0" tIns="0" rIns="0" bIns="0" anchor="b" anchorCtr="0">
            <a:noAutofit/>
          </a:bodyPr>
          <a:lstStyle>
            <a:lvl1pPr marL="0" indent="0">
              <a:lnSpc>
                <a:spcPct val="100000"/>
              </a:lnSpc>
              <a:spcBef>
                <a:spcPts val="0"/>
              </a:spcBef>
              <a:spcAft>
                <a:spcPts val="0"/>
              </a:spcAft>
              <a:buNone/>
              <a:tabLst>
                <a:tab pos="476250" algn="l"/>
              </a:tabLst>
              <a:defRPr lang="en-US" sz="2400" b="1" i="0" dirty="0">
                <a:solidFill>
                  <a:schemeClr val="accent2"/>
                </a:solidFill>
                <a:latin typeface="AvenirNext LT Com Regular" panose="020B0503020202020204" pitchFamily="34" charset="0"/>
                <a:ea typeface="+mn-ea"/>
                <a:cs typeface="+mn-cs"/>
              </a:defRPr>
            </a:lvl1pPr>
          </a:lstStyle>
          <a:p>
            <a:pPr lvl="0">
              <a:lnSpc>
                <a:spcPct val="100000"/>
              </a:lnSpc>
              <a:spcAft>
                <a:spcPts val="0"/>
              </a:spcAft>
              <a:buFontTx/>
              <a:tabLst>
                <a:tab pos="476250" algn="l"/>
              </a:tabLst>
            </a:pPr>
            <a:r>
              <a:rPr lang="en-US"/>
              <a:t>Click to edit Master text styles</a:t>
            </a:r>
          </a:p>
        </p:txBody>
      </p:sp>
      <p:sp>
        <p:nvSpPr>
          <p:cNvPr id="29" name="Text Placeholder 27">
            <a:extLst>
              <a:ext uri="{FF2B5EF4-FFF2-40B4-BE49-F238E27FC236}">
                <a16:creationId xmlns:a16="http://schemas.microsoft.com/office/drawing/2014/main" id="{0089AFAA-FBE9-1713-4CDE-3DFC85EA1E7A}"/>
              </a:ext>
            </a:extLst>
          </p:cNvPr>
          <p:cNvSpPr>
            <a:spLocks noGrp="1"/>
          </p:cNvSpPr>
          <p:nvPr>
            <p:ph type="body" sz="quarter" idx="16" hasCustomPrompt="1"/>
          </p:nvPr>
        </p:nvSpPr>
        <p:spPr>
          <a:xfrm>
            <a:off x="457200" y="5303520"/>
            <a:ext cx="2085703" cy="1191895"/>
          </a:xfrm>
          <a:ln w="12700">
            <a:miter lim="400000"/>
          </a:ln>
        </p:spPr>
        <p:txBody>
          <a:bodyPr wrap="square" lIns="0" tIns="0" rIns="0" bIns="0" anchor="b" anchorCtr="0">
            <a:noAutofit/>
          </a:bodyPr>
          <a:lstStyle>
            <a:lvl1pPr hangingPunct="1">
              <a:lnSpc>
                <a:spcPct val="100000"/>
              </a:lnSpc>
              <a:spcAft>
                <a:spcPts val="300"/>
              </a:spcAft>
              <a:defRPr lang="en-GB" sz="800" b="0" i="0" dirty="0">
                <a:solidFill>
                  <a:schemeClr val="tx1"/>
                </a:solidFill>
                <a:latin typeface="AvenirNext LT Com Regular" panose="020B0503020202020204" pitchFamily="34" charset="0"/>
              </a:defRPr>
            </a:lvl1pPr>
            <a:lvl2pPr>
              <a:defRPr sz="1400" b="1">
                <a:solidFill>
                  <a:schemeClr val="bg1"/>
                </a:solidFill>
              </a:defRPr>
            </a:lvl2pPr>
            <a:lvl3pPr>
              <a:defRPr sz="1400" b="1">
                <a:solidFill>
                  <a:schemeClr val="bg1"/>
                </a:solidFill>
              </a:defRPr>
            </a:lvl3pPr>
            <a:lvl4pPr>
              <a:defRPr sz="1400" b="1">
                <a:solidFill>
                  <a:schemeClr val="bg1"/>
                </a:solidFill>
              </a:defRPr>
            </a:lvl4pPr>
            <a:lvl5pPr>
              <a:defRPr sz="1400" b="1">
                <a:solidFill>
                  <a:schemeClr val="bg1"/>
                </a:solidFill>
              </a:defRPr>
            </a:lvl5pPr>
          </a:lstStyle>
          <a:p>
            <a:pPr hangingPunct="1"/>
            <a:r>
              <a:rPr lang="en-GB" sz="800" b="0" i="0">
                <a:solidFill>
                  <a:schemeClr val="tx1"/>
                </a:solidFill>
                <a:latin typeface="AvenirNext LT Com Regular" panose="020B0503020202020204" pitchFamily="34" charset="0"/>
              </a:rPr>
              <a:t>For internal use only.</a:t>
            </a:r>
          </a:p>
        </p:txBody>
      </p:sp>
      <p:pic>
        <p:nvPicPr>
          <p:cNvPr id="5" name="CG Logo TM" hidden="1">
            <a:extLst>
              <a:ext uri="{FF2B5EF4-FFF2-40B4-BE49-F238E27FC236}">
                <a16:creationId xmlns:a16="http://schemas.microsoft.com/office/drawing/2014/main" id="{7ECC2379-1EDC-8D71-6B6B-A7395594A4D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57251" y="5143426"/>
            <a:ext cx="940576" cy="853200"/>
          </a:xfrm>
          <a:prstGeom prst="rect">
            <a:avLst/>
          </a:prstGeom>
        </p:spPr>
      </p:pic>
      <p:grpSp>
        <p:nvGrpSpPr>
          <p:cNvPr id="7" name="Aperture">
            <a:extLst>
              <a:ext uri="{FF2B5EF4-FFF2-40B4-BE49-F238E27FC236}">
                <a16:creationId xmlns:a16="http://schemas.microsoft.com/office/drawing/2014/main" id="{5F760544-6194-69D0-0898-07E29871B1F3}"/>
              </a:ext>
            </a:extLst>
          </p:cNvPr>
          <p:cNvGrpSpPr/>
          <p:nvPr userDrawn="1"/>
        </p:nvGrpSpPr>
        <p:grpSpPr>
          <a:xfrm>
            <a:off x="2946400" y="0"/>
            <a:ext cx="9245600" cy="6858000"/>
            <a:chOff x="3952239" y="57969"/>
            <a:chExt cx="9245600" cy="6858000"/>
          </a:xfrm>
        </p:grpSpPr>
        <p:sp>
          <p:nvSpPr>
            <p:cNvPr id="12" name="Freeform: Shape 8">
              <a:extLst>
                <a:ext uri="{FF2B5EF4-FFF2-40B4-BE49-F238E27FC236}">
                  <a16:creationId xmlns:a16="http://schemas.microsoft.com/office/drawing/2014/main" id="{79128D62-E7AB-A43C-A2FF-3E7D1908AF02}"/>
                </a:ext>
              </a:extLst>
            </p:cNvPr>
            <p:cNvSpPr/>
            <p:nvPr userDrawn="1"/>
          </p:nvSpPr>
          <p:spPr>
            <a:xfrm>
              <a:off x="3952239" y="1168894"/>
              <a:ext cx="7110169" cy="5747075"/>
            </a:xfrm>
            <a:custGeom>
              <a:avLst/>
              <a:gdLst>
                <a:gd name="csX0" fmla="*/ 0 w 10843260"/>
                <a:gd name="csY0" fmla="*/ 0 h 5890260"/>
                <a:gd name="csX1" fmla="*/ 10843260 w 10843260"/>
                <a:gd name="csY1" fmla="*/ 0 h 5890260"/>
                <a:gd name="csX2" fmla="*/ 10843260 w 10843260"/>
                <a:gd name="csY2" fmla="*/ 5890260 h 5890260"/>
              </a:gdLst>
              <a:ahLst/>
              <a:cxnLst>
                <a:cxn ang="0">
                  <a:pos x="csX0" y="csY0"/>
                </a:cxn>
                <a:cxn ang="0">
                  <a:pos x="csX1" y="csY1"/>
                </a:cxn>
                <a:cxn ang="0">
                  <a:pos x="csX2" y="csY2"/>
                </a:cxn>
              </a:cxnLst>
              <a:rect l="l" t="t" r="r" b="b"/>
              <a:pathLst>
                <a:path w="10843260" h="5890260">
                  <a:moveTo>
                    <a:pt x="0" y="0"/>
                  </a:moveTo>
                  <a:lnTo>
                    <a:pt x="10843260" y="0"/>
                  </a:lnTo>
                  <a:lnTo>
                    <a:pt x="10843260" y="5890260"/>
                  </a:lnTo>
                </a:path>
              </a:pathLst>
            </a:custGeom>
            <a:noFill/>
            <a:ln w="139700" cap="flat">
              <a:solidFill>
                <a:schemeClr val="bg1"/>
              </a:solidFill>
              <a:miter lim="400000"/>
            </a:ln>
            <a:effectLst/>
            <a:sp3d/>
          </p:spPr>
          <p:style>
            <a:lnRef idx="0">
              <a:scrgbClr r="0" g="0" b="0"/>
            </a:lnRef>
            <a:fillRef idx="0">
              <a:scrgbClr r="0" g="0" b="0"/>
            </a:fillRef>
            <a:effectRef idx="0">
              <a:scrgbClr r="0" g="0" b="0"/>
            </a:effectRef>
            <a:fontRef idx="none"/>
          </p:style>
          <p:txBody>
            <a:bodyPr wrap="square" rtlCol="0" anchor="t" anchorCtr="0">
              <a:noAutofit/>
            </a:bodyPr>
            <a:lstStyle/>
            <a:p>
              <a:pPr algn="ctr"/>
              <a:endParaRPr lang="en-GB" b="0" i="0">
                <a:latin typeface="AvenirNext LT Com Regular" panose="020B0503020202020204" pitchFamily="34" charset="0"/>
                <a:cs typeface="Arial" panose="020B0604020202020204" pitchFamily="34" charset="0"/>
              </a:endParaRPr>
            </a:p>
          </p:txBody>
        </p:sp>
        <p:sp>
          <p:nvSpPr>
            <p:cNvPr id="13" name="Freeform: Shape 9">
              <a:extLst>
                <a:ext uri="{FF2B5EF4-FFF2-40B4-BE49-F238E27FC236}">
                  <a16:creationId xmlns:a16="http://schemas.microsoft.com/office/drawing/2014/main" id="{31CC4329-4ED9-7086-4D63-E04568A6993B}"/>
                </a:ext>
              </a:extLst>
            </p:cNvPr>
            <p:cNvSpPr/>
            <p:nvPr userDrawn="1"/>
          </p:nvSpPr>
          <p:spPr>
            <a:xfrm>
              <a:off x="6430944" y="57969"/>
              <a:ext cx="6766895" cy="5741569"/>
            </a:xfrm>
            <a:custGeom>
              <a:avLst/>
              <a:gdLst>
                <a:gd name="csX0" fmla="*/ 0 w 8280400"/>
                <a:gd name="csY0" fmla="*/ 0 h 5842000"/>
                <a:gd name="csX1" fmla="*/ 0 w 8280400"/>
                <a:gd name="csY1" fmla="*/ 5842000 h 5842000"/>
                <a:gd name="csX2" fmla="*/ 8280400 w 8280400"/>
                <a:gd name="csY2" fmla="*/ 5842000 h 5842000"/>
              </a:gdLst>
              <a:ahLst/>
              <a:cxnLst>
                <a:cxn ang="0">
                  <a:pos x="csX0" y="csY0"/>
                </a:cxn>
                <a:cxn ang="0">
                  <a:pos x="csX1" y="csY1"/>
                </a:cxn>
                <a:cxn ang="0">
                  <a:pos x="csX2" y="csY2"/>
                </a:cxn>
              </a:cxnLst>
              <a:rect l="l" t="t" r="r" b="b"/>
              <a:pathLst>
                <a:path w="8280400" h="5842000">
                  <a:moveTo>
                    <a:pt x="0" y="0"/>
                  </a:moveTo>
                  <a:lnTo>
                    <a:pt x="0" y="5842000"/>
                  </a:lnTo>
                  <a:lnTo>
                    <a:pt x="8280400" y="5842000"/>
                  </a:lnTo>
                </a:path>
              </a:pathLst>
            </a:custGeom>
            <a:noFill/>
            <a:ln w="139700" cap="flat">
              <a:solidFill>
                <a:schemeClr val="bg1"/>
              </a:solidFill>
              <a:miter lim="400000"/>
            </a:ln>
            <a:effectLst/>
            <a:sp3d/>
          </p:spPr>
          <p:style>
            <a:lnRef idx="0">
              <a:scrgbClr r="0" g="0" b="0"/>
            </a:lnRef>
            <a:fillRef idx="0">
              <a:scrgbClr r="0" g="0" b="0"/>
            </a:fillRef>
            <a:effectRef idx="0">
              <a:scrgbClr r="0" g="0" b="0"/>
            </a:effectRef>
            <a:fontRef idx="none"/>
          </p:style>
          <p:txBody>
            <a:bodyPr wrap="square" rtlCol="0" anchor="t" anchorCtr="0">
              <a:noAutofit/>
            </a:bodyPr>
            <a:lstStyle/>
            <a:p>
              <a:pPr lvl="0"/>
              <a:endParaRPr lang="en-GB" b="0" i="0">
                <a:latin typeface="AvenirNext LT Com Regular" panose="020B0503020202020204" pitchFamily="34" charset="0"/>
                <a:cs typeface="Arial" panose="020B0604020202020204" pitchFamily="34" charset="0"/>
              </a:endParaRPr>
            </a:p>
          </p:txBody>
        </p:sp>
      </p:grpSp>
      <p:pic>
        <p:nvPicPr>
          <p:cNvPr id="6" name="CG Logo TM">
            <a:extLst>
              <a:ext uri="{FF2B5EF4-FFF2-40B4-BE49-F238E27FC236}">
                <a16:creationId xmlns:a16="http://schemas.microsoft.com/office/drawing/2014/main" id="{225DAC1C-26ED-AA27-030C-A7ED7E3A88E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57200" y="462828"/>
            <a:ext cx="1188000" cy="1077639"/>
          </a:xfrm>
          <a:prstGeom prst="rect">
            <a:avLst/>
          </a:prstGeom>
        </p:spPr>
      </p:pic>
    </p:spTree>
    <p:extLst>
      <p:ext uri="{BB962C8B-B14F-4D97-AF65-F5344CB8AC3E}">
        <p14:creationId xmlns:p14="http://schemas.microsoft.com/office/powerpoint/2010/main" val="643190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vr-White-Apr Image-Sm Ap">
    <p:bg>
      <p:bgPr>
        <a:solidFill>
          <a:schemeClr val="bg1"/>
        </a:solidFill>
        <a:effectLst/>
      </p:bgPr>
    </p:bg>
    <p:spTree>
      <p:nvGrpSpPr>
        <p:cNvPr id="1" name=""/>
        <p:cNvGrpSpPr/>
        <p:nvPr/>
      </p:nvGrpSpPr>
      <p:grpSpPr>
        <a:xfrm>
          <a:off x="0" y="0"/>
          <a:ext cx="0" cy="0"/>
          <a:chOff x="0" y="0"/>
          <a:chExt cx="0" cy="0"/>
        </a:xfrm>
      </p:grpSpPr>
      <p:grpSp>
        <p:nvGrpSpPr>
          <p:cNvPr id="32" name="Grid" hidden="1">
            <a:extLst>
              <a:ext uri="{FF2B5EF4-FFF2-40B4-BE49-F238E27FC236}">
                <a16:creationId xmlns:a16="http://schemas.microsoft.com/office/drawing/2014/main" id="{A7718BBF-BA44-D341-9B9B-D9B86336C4D0}"/>
              </a:ext>
            </a:extLst>
          </p:cNvPr>
          <p:cNvGrpSpPr/>
          <p:nvPr userDrawn="1"/>
        </p:nvGrpSpPr>
        <p:grpSpPr>
          <a:xfrm>
            <a:off x="0" y="0"/>
            <a:ext cx="12192000" cy="6858000"/>
            <a:chOff x="0" y="0"/>
            <a:chExt cx="12192000" cy="6858000"/>
          </a:xfrm>
        </p:grpSpPr>
        <p:cxnSp>
          <p:nvCxnSpPr>
            <p:cNvPr id="18" name="Straight Connector 17">
              <a:extLst>
                <a:ext uri="{FF2B5EF4-FFF2-40B4-BE49-F238E27FC236}">
                  <a16:creationId xmlns:a16="http://schemas.microsoft.com/office/drawing/2014/main" id="{95A162ED-80C3-E566-2F53-53378E80EC44}"/>
                </a:ext>
              </a:extLst>
            </p:cNvPr>
            <p:cNvCxnSpPr>
              <a:cxnSpLocks/>
            </p:cNvCxnSpPr>
            <p:nvPr userDrawn="1"/>
          </p:nvCxnSpPr>
          <p:spPr>
            <a:xfrm>
              <a:off x="0" y="856800"/>
              <a:ext cx="12192000" cy="0"/>
            </a:xfrm>
            <a:prstGeom prst="line">
              <a:avLst/>
            </a:prstGeom>
            <a:noFill/>
            <a:ln w="6350" cap="flat">
              <a:solidFill>
                <a:srgbClr val="FFC000"/>
              </a:solidFill>
              <a:prstDash val="dash"/>
              <a:miter lim="400000"/>
            </a:ln>
            <a:effectLst/>
            <a:sp3d/>
          </p:spPr>
          <p:style>
            <a:lnRef idx="0">
              <a:scrgbClr r="0" g="0" b="0"/>
            </a:lnRef>
            <a:fillRef idx="0">
              <a:scrgbClr r="0" g="0" b="0"/>
            </a:fillRef>
            <a:effectRef idx="0">
              <a:scrgbClr r="0" g="0" b="0"/>
            </a:effectRef>
            <a:fontRef idx="none"/>
          </p:style>
        </p:cxnSp>
        <p:cxnSp>
          <p:nvCxnSpPr>
            <p:cNvPr id="21" name="Straight Connector 20">
              <a:extLst>
                <a:ext uri="{FF2B5EF4-FFF2-40B4-BE49-F238E27FC236}">
                  <a16:creationId xmlns:a16="http://schemas.microsoft.com/office/drawing/2014/main" id="{679FAB2C-9175-D23B-F6B2-31D2112F8016}"/>
                </a:ext>
              </a:extLst>
            </p:cNvPr>
            <p:cNvCxnSpPr>
              <a:cxnSpLocks/>
            </p:cNvCxnSpPr>
            <p:nvPr userDrawn="1"/>
          </p:nvCxnSpPr>
          <p:spPr>
            <a:xfrm>
              <a:off x="0" y="1713600"/>
              <a:ext cx="12192000" cy="0"/>
            </a:xfrm>
            <a:prstGeom prst="line">
              <a:avLst/>
            </a:prstGeom>
            <a:noFill/>
            <a:ln w="6350" cap="flat">
              <a:solidFill>
                <a:srgbClr val="FFC000"/>
              </a:solidFill>
              <a:prstDash val="dash"/>
              <a:miter lim="400000"/>
            </a:ln>
            <a:effectLst/>
            <a:sp3d/>
          </p:spPr>
          <p:style>
            <a:lnRef idx="0">
              <a:scrgbClr r="0" g="0" b="0"/>
            </a:lnRef>
            <a:fillRef idx="0">
              <a:scrgbClr r="0" g="0" b="0"/>
            </a:fillRef>
            <a:effectRef idx="0">
              <a:scrgbClr r="0" g="0" b="0"/>
            </a:effectRef>
            <a:fontRef idx="none"/>
          </p:style>
        </p:cxnSp>
        <p:cxnSp>
          <p:nvCxnSpPr>
            <p:cNvPr id="22" name="Straight Connector 21">
              <a:extLst>
                <a:ext uri="{FF2B5EF4-FFF2-40B4-BE49-F238E27FC236}">
                  <a16:creationId xmlns:a16="http://schemas.microsoft.com/office/drawing/2014/main" id="{2EC7151B-9F47-D3BA-A841-A2F06A37C540}"/>
                </a:ext>
              </a:extLst>
            </p:cNvPr>
            <p:cNvCxnSpPr>
              <a:cxnSpLocks/>
            </p:cNvCxnSpPr>
            <p:nvPr userDrawn="1"/>
          </p:nvCxnSpPr>
          <p:spPr>
            <a:xfrm>
              <a:off x="0" y="2569500"/>
              <a:ext cx="12192000" cy="0"/>
            </a:xfrm>
            <a:prstGeom prst="line">
              <a:avLst/>
            </a:prstGeom>
            <a:noFill/>
            <a:ln w="6350" cap="flat">
              <a:solidFill>
                <a:srgbClr val="FFC000"/>
              </a:solidFill>
              <a:prstDash val="dash"/>
              <a:miter lim="400000"/>
            </a:ln>
            <a:effectLst/>
            <a:sp3d/>
          </p:spPr>
          <p:style>
            <a:lnRef idx="0">
              <a:scrgbClr r="0" g="0" b="0"/>
            </a:lnRef>
            <a:fillRef idx="0">
              <a:scrgbClr r="0" g="0" b="0"/>
            </a:fillRef>
            <a:effectRef idx="0">
              <a:scrgbClr r="0" g="0" b="0"/>
            </a:effectRef>
            <a:fontRef idx="none"/>
          </p:style>
        </p:cxnSp>
        <p:cxnSp>
          <p:nvCxnSpPr>
            <p:cNvPr id="23" name="Straight Connector 22">
              <a:extLst>
                <a:ext uri="{FF2B5EF4-FFF2-40B4-BE49-F238E27FC236}">
                  <a16:creationId xmlns:a16="http://schemas.microsoft.com/office/drawing/2014/main" id="{3E329D75-5C15-4A09-247C-CF1AE1ACBC54}"/>
                </a:ext>
              </a:extLst>
            </p:cNvPr>
            <p:cNvCxnSpPr>
              <a:cxnSpLocks/>
            </p:cNvCxnSpPr>
            <p:nvPr userDrawn="1"/>
          </p:nvCxnSpPr>
          <p:spPr>
            <a:xfrm>
              <a:off x="0" y="3426300"/>
              <a:ext cx="12192000" cy="0"/>
            </a:xfrm>
            <a:prstGeom prst="line">
              <a:avLst/>
            </a:prstGeom>
            <a:noFill/>
            <a:ln w="6350" cap="flat">
              <a:solidFill>
                <a:srgbClr val="FFC000"/>
              </a:solidFill>
              <a:prstDash val="dash"/>
              <a:miter lim="400000"/>
            </a:ln>
            <a:effectLst/>
            <a:sp3d/>
          </p:spPr>
          <p:style>
            <a:lnRef idx="0">
              <a:scrgbClr r="0" g="0" b="0"/>
            </a:lnRef>
            <a:fillRef idx="0">
              <a:scrgbClr r="0" g="0" b="0"/>
            </a:fillRef>
            <a:effectRef idx="0">
              <a:scrgbClr r="0" g="0" b="0"/>
            </a:effectRef>
            <a:fontRef idx="none"/>
          </p:style>
        </p:cxnSp>
        <p:cxnSp>
          <p:nvCxnSpPr>
            <p:cNvPr id="24" name="Straight Connector 23">
              <a:extLst>
                <a:ext uri="{FF2B5EF4-FFF2-40B4-BE49-F238E27FC236}">
                  <a16:creationId xmlns:a16="http://schemas.microsoft.com/office/drawing/2014/main" id="{DB9C7909-7B50-1DA1-D5A2-027CFE461227}"/>
                </a:ext>
              </a:extLst>
            </p:cNvPr>
            <p:cNvCxnSpPr>
              <a:cxnSpLocks/>
            </p:cNvCxnSpPr>
            <p:nvPr userDrawn="1"/>
          </p:nvCxnSpPr>
          <p:spPr>
            <a:xfrm>
              <a:off x="0" y="4271665"/>
              <a:ext cx="12192000" cy="0"/>
            </a:xfrm>
            <a:prstGeom prst="line">
              <a:avLst/>
            </a:prstGeom>
            <a:noFill/>
            <a:ln w="6350" cap="flat">
              <a:solidFill>
                <a:srgbClr val="FFC000"/>
              </a:solidFill>
              <a:prstDash val="dash"/>
              <a:miter lim="400000"/>
            </a:ln>
            <a:effectLst/>
            <a:sp3d/>
          </p:spPr>
          <p:style>
            <a:lnRef idx="0">
              <a:scrgbClr r="0" g="0" b="0"/>
            </a:lnRef>
            <a:fillRef idx="0">
              <a:scrgbClr r="0" g="0" b="0"/>
            </a:fillRef>
            <a:effectRef idx="0">
              <a:scrgbClr r="0" g="0" b="0"/>
            </a:effectRef>
            <a:fontRef idx="none"/>
          </p:style>
        </p:cxnSp>
        <p:cxnSp>
          <p:nvCxnSpPr>
            <p:cNvPr id="25" name="Straight Connector 24">
              <a:extLst>
                <a:ext uri="{FF2B5EF4-FFF2-40B4-BE49-F238E27FC236}">
                  <a16:creationId xmlns:a16="http://schemas.microsoft.com/office/drawing/2014/main" id="{7CAFAF8B-41B1-6259-FF73-87688A9EF158}"/>
                </a:ext>
              </a:extLst>
            </p:cNvPr>
            <p:cNvCxnSpPr>
              <a:cxnSpLocks/>
            </p:cNvCxnSpPr>
            <p:nvPr userDrawn="1"/>
          </p:nvCxnSpPr>
          <p:spPr>
            <a:xfrm>
              <a:off x="0" y="5128465"/>
              <a:ext cx="12192000" cy="0"/>
            </a:xfrm>
            <a:prstGeom prst="line">
              <a:avLst/>
            </a:prstGeom>
            <a:noFill/>
            <a:ln w="6350" cap="flat">
              <a:solidFill>
                <a:srgbClr val="FFC000"/>
              </a:solidFill>
              <a:prstDash val="dash"/>
              <a:miter lim="400000"/>
            </a:ln>
            <a:effectLst/>
            <a:sp3d/>
          </p:spPr>
          <p:style>
            <a:lnRef idx="0">
              <a:scrgbClr r="0" g="0" b="0"/>
            </a:lnRef>
            <a:fillRef idx="0">
              <a:scrgbClr r="0" g="0" b="0"/>
            </a:fillRef>
            <a:effectRef idx="0">
              <a:scrgbClr r="0" g="0" b="0"/>
            </a:effectRef>
            <a:fontRef idx="none"/>
          </p:style>
        </p:cxnSp>
        <p:cxnSp>
          <p:nvCxnSpPr>
            <p:cNvPr id="26" name="Straight Connector 25">
              <a:extLst>
                <a:ext uri="{FF2B5EF4-FFF2-40B4-BE49-F238E27FC236}">
                  <a16:creationId xmlns:a16="http://schemas.microsoft.com/office/drawing/2014/main" id="{B166AD33-1B5F-6297-11BA-DB560E1BA071}"/>
                </a:ext>
              </a:extLst>
            </p:cNvPr>
            <p:cNvCxnSpPr>
              <a:cxnSpLocks/>
            </p:cNvCxnSpPr>
            <p:nvPr userDrawn="1"/>
          </p:nvCxnSpPr>
          <p:spPr>
            <a:xfrm>
              <a:off x="0" y="5997600"/>
              <a:ext cx="12192000" cy="0"/>
            </a:xfrm>
            <a:prstGeom prst="line">
              <a:avLst/>
            </a:prstGeom>
            <a:noFill/>
            <a:ln w="6350" cap="flat">
              <a:solidFill>
                <a:srgbClr val="FFC000"/>
              </a:solidFill>
              <a:prstDash val="dash"/>
              <a:miter lim="400000"/>
            </a:ln>
            <a:effectLst/>
            <a:sp3d/>
          </p:spPr>
          <p:style>
            <a:lnRef idx="0">
              <a:scrgbClr r="0" g="0" b="0"/>
            </a:lnRef>
            <a:fillRef idx="0">
              <a:scrgbClr r="0" g="0" b="0"/>
            </a:fillRef>
            <a:effectRef idx="0">
              <a:scrgbClr r="0" g="0" b="0"/>
            </a:effectRef>
            <a:fontRef idx="none"/>
          </p:style>
        </p:cxnSp>
        <p:cxnSp>
          <p:nvCxnSpPr>
            <p:cNvPr id="30" name="Straight Connector 29">
              <a:extLst>
                <a:ext uri="{FF2B5EF4-FFF2-40B4-BE49-F238E27FC236}">
                  <a16:creationId xmlns:a16="http://schemas.microsoft.com/office/drawing/2014/main" id="{89568732-5D77-7A8D-693B-76A978406422}"/>
                </a:ext>
              </a:extLst>
            </p:cNvPr>
            <p:cNvCxnSpPr>
              <a:cxnSpLocks/>
            </p:cNvCxnSpPr>
            <p:nvPr userDrawn="1"/>
          </p:nvCxnSpPr>
          <p:spPr>
            <a:xfrm>
              <a:off x="11335200" y="0"/>
              <a:ext cx="0" cy="6858000"/>
            </a:xfrm>
            <a:prstGeom prst="line">
              <a:avLst/>
            </a:prstGeom>
            <a:noFill/>
            <a:ln w="6350" cap="flat">
              <a:solidFill>
                <a:srgbClr val="FFC000"/>
              </a:solidFill>
              <a:prstDash val="dash"/>
              <a:miter lim="400000"/>
            </a:ln>
            <a:effectLst/>
            <a:sp3d/>
          </p:spPr>
          <p:style>
            <a:lnRef idx="0">
              <a:scrgbClr r="0" g="0" b="0"/>
            </a:lnRef>
            <a:fillRef idx="0">
              <a:scrgbClr r="0" g="0" b="0"/>
            </a:fillRef>
            <a:effectRef idx="0">
              <a:scrgbClr r="0" g="0" b="0"/>
            </a:effectRef>
            <a:fontRef idx="none"/>
          </p:style>
        </p:cxnSp>
        <p:cxnSp>
          <p:nvCxnSpPr>
            <p:cNvPr id="31" name="Straight Connector 30">
              <a:extLst>
                <a:ext uri="{FF2B5EF4-FFF2-40B4-BE49-F238E27FC236}">
                  <a16:creationId xmlns:a16="http://schemas.microsoft.com/office/drawing/2014/main" id="{CB8CCCB5-289F-C34C-73EB-9D98071258EC}"/>
                </a:ext>
              </a:extLst>
            </p:cNvPr>
            <p:cNvCxnSpPr>
              <a:cxnSpLocks/>
            </p:cNvCxnSpPr>
            <p:nvPr userDrawn="1"/>
          </p:nvCxnSpPr>
          <p:spPr>
            <a:xfrm>
              <a:off x="856800" y="0"/>
              <a:ext cx="0" cy="6858000"/>
            </a:xfrm>
            <a:prstGeom prst="line">
              <a:avLst/>
            </a:prstGeom>
            <a:noFill/>
            <a:ln w="6350" cap="flat">
              <a:solidFill>
                <a:srgbClr val="FFC000"/>
              </a:solidFill>
              <a:prstDash val="dash"/>
              <a:miter lim="400000"/>
            </a:ln>
            <a:effectLst/>
            <a:sp3d/>
          </p:spPr>
          <p:style>
            <a:lnRef idx="0">
              <a:scrgbClr r="0" g="0" b="0"/>
            </a:lnRef>
            <a:fillRef idx="0">
              <a:scrgbClr r="0" g="0" b="0"/>
            </a:fillRef>
            <a:effectRef idx="0">
              <a:scrgbClr r="0" g="0" b="0"/>
            </a:effectRef>
            <a:fontRef idx="none"/>
          </p:style>
        </p:cxnSp>
      </p:grpSp>
      <p:sp>
        <p:nvSpPr>
          <p:cNvPr id="41" name="Text Placeholder 27">
            <a:extLst>
              <a:ext uri="{FF2B5EF4-FFF2-40B4-BE49-F238E27FC236}">
                <a16:creationId xmlns:a16="http://schemas.microsoft.com/office/drawing/2014/main" id="{D7BEC823-C298-AD4F-7871-6EC43DA7E902}"/>
              </a:ext>
            </a:extLst>
          </p:cNvPr>
          <p:cNvSpPr>
            <a:spLocks noGrp="1"/>
          </p:cNvSpPr>
          <p:nvPr>
            <p:ph type="body" sz="quarter" idx="15" hasCustomPrompt="1"/>
          </p:nvPr>
        </p:nvSpPr>
        <p:spPr>
          <a:xfrm>
            <a:off x="458484" y="2286000"/>
            <a:ext cx="5740655" cy="184666"/>
          </a:xfrm>
          <a:ln w="12700">
            <a:miter lim="400000"/>
          </a:ln>
        </p:spPr>
        <p:txBody>
          <a:bodyPr wrap="square" lIns="0" tIns="0" rIns="0" bIns="0" anchor="b" anchorCtr="0">
            <a:noAutofit/>
          </a:bodyPr>
          <a:lstStyle>
            <a:lvl1pPr>
              <a:defRPr lang="en-GB" sz="1000" b="1" i="0" cap="all" spc="200" baseline="0" dirty="0">
                <a:solidFill>
                  <a:schemeClr val="bg2"/>
                </a:solidFill>
                <a:latin typeface="AvenirNext LT Com Medium" panose="020B0803020202020204" pitchFamily="34" charset="0"/>
              </a:defRPr>
            </a:lvl1pPr>
            <a:lvl2pPr>
              <a:defRPr sz="1400" b="1">
                <a:solidFill>
                  <a:schemeClr val="bg1"/>
                </a:solidFill>
              </a:defRPr>
            </a:lvl2pPr>
            <a:lvl3pPr>
              <a:defRPr sz="1400" b="1">
                <a:solidFill>
                  <a:schemeClr val="bg1"/>
                </a:solidFill>
              </a:defRPr>
            </a:lvl3pPr>
            <a:lvl4pPr>
              <a:defRPr sz="1400" b="1">
                <a:solidFill>
                  <a:schemeClr val="bg1"/>
                </a:solidFill>
              </a:defRPr>
            </a:lvl4pPr>
            <a:lvl5pPr>
              <a:defRPr sz="1400" b="1">
                <a:solidFill>
                  <a:schemeClr val="bg1"/>
                </a:solidFill>
              </a:defRPr>
            </a:lvl5pPr>
          </a:lstStyle>
          <a:p>
            <a:pPr lvl="0">
              <a:spcAft>
                <a:spcPts val="0"/>
              </a:spcAft>
            </a:pPr>
            <a:r>
              <a:rPr lang="en-US"/>
              <a:t>CLICK TO EDIT MASTER TEXT STYLES</a:t>
            </a:r>
            <a:endParaRPr lang="en-GB"/>
          </a:p>
        </p:txBody>
      </p:sp>
      <p:sp>
        <p:nvSpPr>
          <p:cNvPr id="42" name="Title">
            <a:extLst>
              <a:ext uri="{FF2B5EF4-FFF2-40B4-BE49-F238E27FC236}">
                <a16:creationId xmlns:a16="http://schemas.microsoft.com/office/drawing/2014/main" id="{9B085847-9C41-FC49-1A6A-F120747286A3}"/>
              </a:ext>
            </a:extLst>
          </p:cNvPr>
          <p:cNvSpPr txBox="1">
            <a:spLocks noGrp="1"/>
          </p:cNvSpPr>
          <p:nvPr>
            <p:ph type="title"/>
          </p:nvPr>
        </p:nvSpPr>
        <p:spPr>
          <a:xfrm>
            <a:off x="457201" y="2619433"/>
            <a:ext cx="5741987" cy="1364738"/>
          </a:xfrm>
          <a:prstGeom prst="rect">
            <a:avLst/>
          </a:prstGeom>
        </p:spPr>
        <p:txBody>
          <a:bodyPr wrap="square" lIns="0" tIns="0" rIns="0" bIns="0" anchor="t" anchorCtr="0">
            <a:noAutofit/>
          </a:bodyPr>
          <a:lstStyle>
            <a:lvl1pPr>
              <a:lnSpc>
                <a:spcPct val="90000"/>
              </a:lnSpc>
              <a:spcAft>
                <a:spcPts val="0"/>
              </a:spcAft>
              <a:defRPr sz="3600" b="1" dirty="0">
                <a:solidFill>
                  <a:schemeClr val="tx1"/>
                </a:solidFill>
                <a:latin typeface="AvenirNext LT Com Medium" panose="020B0803020202020204" pitchFamily="34" charset="0"/>
              </a:defRPr>
            </a:lvl1pPr>
          </a:lstStyle>
          <a:p>
            <a:pPr lvl="0"/>
            <a:r>
              <a:rPr lang="en-US"/>
              <a:t>Click to edit Master title style</a:t>
            </a:r>
            <a:endParaRPr/>
          </a:p>
        </p:txBody>
      </p:sp>
      <p:grpSp>
        <p:nvGrpSpPr>
          <p:cNvPr id="8" name="Aperture">
            <a:extLst>
              <a:ext uri="{FF2B5EF4-FFF2-40B4-BE49-F238E27FC236}">
                <a16:creationId xmlns:a16="http://schemas.microsoft.com/office/drawing/2014/main" id="{50C01B64-0EF6-AEC0-24AE-78AF52639D6D}"/>
              </a:ext>
            </a:extLst>
          </p:cNvPr>
          <p:cNvGrpSpPr/>
          <p:nvPr userDrawn="1"/>
        </p:nvGrpSpPr>
        <p:grpSpPr>
          <a:xfrm>
            <a:off x="0" y="0"/>
            <a:ext cx="12192000" cy="6852976"/>
            <a:chOff x="-3704283" y="-1388181"/>
            <a:chExt cx="17362284" cy="9759132"/>
          </a:xfrm>
        </p:grpSpPr>
        <p:sp>
          <p:nvSpPr>
            <p:cNvPr id="9" name="Freeform: Shape 8">
              <a:extLst>
                <a:ext uri="{FF2B5EF4-FFF2-40B4-BE49-F238E27FC236}">
                  <a16:creationId xmlns:a16="http://schemas.microsoft.com/office/drawing/2014/main" id="{77B047F0-E182-019C-5EB7-FCEBBA1E6054}"/>
                </a:ext>
              </a:extLst>
            </p:cNvPr>
            <p:cNvSpPr/>
            <p:nvPr userDrawn="1"/>
          </p:nvSpPr>
          <p:spPr>
            <a:xfrm>
              <a:off x="-3704283" y="1171267"/>
              <a:ext cx="14773000" cy="7199684"/>
            </a:xfrm>
            <a:custGeom>
              <a:avLst/>
              <a:gdLst>
                <a:gd name="csX0" fmla="*/ 0 w 10843260"/>
                <a:gd name="csY0" fmla="*/ 0 h 5890260"/>
                <a:gd name="csX1" fmla="*/ 10843260 w 10843260"/>
                <a:gd name="csY1" fmla="*/ 0 h 5890260"/>
                <a:gd name="csX2" fmla="*/ 10843260 w 10843260"/>
                <a:gd name="csY2" fmla="*/ 5890260 h 5890260"/>
              </a:gdLst>
              <a:ahLst/>
              <a:cxnLst>
                <a:cxn ang="0">
                  <a:pos x="csX0" y="csY0"/>
                </a:cxn>
                <a:cxn ang="0">
                  <a:pos x="csX1" y="csY1"/>
                </a:cxn>
                <a:cxn ang="0">
                  <a:pos x="csX2" y="csY2"/>
                </a:cxn>
              </a:cxnLst>
              <a:rect l="l" t="t" r="r" b="b"/>
              <a:pathLst>
                <a:path w="10843260" h="5890260">
                  <a:moveTo>
                    <a:pt x="0" y="0"/>
                  </a:moveTo>
                  <a:lnTo>
                    <a:pt x="10843260" y="0"/>
                  </a:lnTo>
                  <a:lnTo>
                    <a:pt x="10843260" y="5890260"/>
                  </a:lnTo>
                </a:path>
              </a:pathLst>
            </a:custGeom>
            <a:noFill/>
            <a:ln w="139700" cap="flat">
              <a:solidFill>
                <a:schemeClr val="bg2"/>
              </a:solidFill>
              <a:miter lim="400000"/>
            </a:ln>
            <a:effectLst/>
            <a:sp3d/>
          </p:spPr>
          <p:style>
            <a:lnRef idx="0">
              <a:scrgbClr r="0" g="0" b="0"/>
            </a:lnRef>
            <a:fillRef idx="0">
              <a:scrgbClr r="0" g="0" b="0"/>
            </a:fillRef>
            <a:effectRef idx="0">
              <a:scrgbClr r="0" g="0" b="0"/>
            </a:effectRef>
            <a:fontRef idx="none"/>
          </p:style>
          <p:txBody>
            <a:bodyPr wrap="square" rtlCol="0" anchor="t" anchorCtr="0">
              <a:noAutofit/>
            </a:bodyPr>
            <a:lstStyle/>
            <a:p>
              <a:pPr algn="ctr"/>
              <a:endParaRPr lang="en-GB" b="0" i="0">
                <a:latin typeface="AvenirNext LT Com Regular" panose="020B0503020202020204" pitchFamily="34" charset="0"/>
                <a:cs typeface="Arial" panose="020B0604020202020204" pitchFamily="34" charset="0"/>
              </a:endParaRPr>
            </a:p>
          </p:txBody>
        </p:sp>
        <p:sp>
          <p:nvSpPr>
            <p:cNvPr id="10" name="Freeform: Shape 9">
              <a:extLst>
                <a:ext uri="{FF2B5EF4-FFF2-40B4-BE49-F238E27FC236}">
                  <a16:creationId xmlns:a16="http://schemas.microsoft.com/office/drawing/2014/main" id="{F168E1D9-7C87-52E3-6CBA-FFB3A93A28DE}"/>
                </a:ext>
              </a:extLst>
            </p:cNvPr>
            <p:cNvSpPr/>
            <p:nvPr userDrawn="1"/>
          </p:nvSpPr>
          <p:spPr>
            <a:xfrm>
              <a:off x="6404456" y="-1388181"/>
              <a:ext cx="7253545" cy="7214968"/>
            </a:xfrm>
            <a:custGeom>
              <a:avLst/>
              <a:gdLst>
                <a:gd name="csX0" fmla="*/ 0 w 8280400"/>
                <a:gd name="csY0" fmla="*/ 0 h 5842000"/>
                <a:gd name="csX1" fmla="*/ 0 w 8280400"/>
                <a:gd name="csY1" fmla="*/ 5842000 h 5842000"/>
                <a:gd name="csX2" fmla="*/ 8280400 w 8280400"/>
                <a:gd name="csY2" fmla="*/ 5842000 h 5842000"/>
              </a:gdLst>
              <a:ahLst/>
              <a:cxnLst>
                <a:cxn ang="0">
                  <a:pos x="csX0" y="csY0"/>
                </a:cxn>
                <a:cxn ang="0">
                  <a:pos x="csX1" y="csY1"/>
                </a:cxn>
                <a:cxn ang="0">
                  <a:pos x="csX2" y="csY2"/>
                </a:cxn>
              </a:cxnLst>
              <a:rect l="l" t="t" r="r" b="b"/>
              <a:pathLst>
                <a:path w="8280400" h="5842000">
                  <a:moveTo>
                    <a:pt x="0" y="0"/>
                  </a:moveTo>
                  <a:lnTo>
                    <a:pt x="0" y="5842000"/>
                  </a:lnTo>
                  <a:lnTo>
                    <a:pt x="8280400" y="5842000"/>
                  </a:lnTo>
                </a:path>
              </a:pathLst>
            </a:custGeom>
            <a:noFill/>
            <a:ln w="139700" cap="flat">
              <a:solidFill>
                <a:schemeClr val="bg2"/>
              </a:solidFill>
              <a:miter lim="400000"/>
            </a:ln>
            <a:effectLst/>
            <a:sp3d/>
          </p:spPr>
          <p:style>
            <a:lnRef idx="0">
              <a:scrgbClr r="0" g="0" b="0"/>
            </a:lnRef>
            <a:fillRef idx="0">
              <a:scrgbClr r="0" g="0" b="0"/>
            </a:fillRef>
            <a:effectRef idx="0">
              <a:scrgbClr r="0" g="0" b="0"/>
            </a:effectRef>
            <a:fontRef idx="none"/>
          </p:style>
          <p:txBody>
            <a:bodyPr wrap="square" rtlCol="0" anchor="t" anchorCtr="0">
              <a:noAutofit/>
            </a:bodyPr>
            <a:lstStyle/>
            <a:p>
              <a:pPr lvl="0"/>
              <a:endParaRPr lang="en-GB" b="0" i="0">
                <a:latin typeface="AvenirNext LT Com Regular" panose="020B0503020202020204" pitchFamily="34" charset="0"/>
                <a:cs typeface="Arial" panose="020B0604020202020204" pitchFamily="34" charset="0"/>
              </a:endParaRPr>
            </a:p>
          </p:txBody>
        </p:sp>
      </p:grpSp>
      <p:sp>
        <p:nvSpPr>
          <p:cNvPr id="3" name="Subtitle">
            <a:extLst>
              <a:ext uri="{FF2B5EF4-FFF2-40B4-BE49-F238E27FC236}">
                <a16:creationId xmlns:a16="http://schemas.microsoft.com/office/drawing/2014/main" id="{CA196BA8-9E37-DAE4-BB51-01320C83F0EC}"/>
              </a:ext>
            </a:extLst>
          </p:cNvPr>
          <p:cNvSpPr>
            <a:spLocks noGrp="1"/>
          </p:cNvSpPr>
          <p:nvPr>
            <p:ph type="body" sz="quarter" idx="13"/>
          </p:nvPr>
        </p:nvSpPr>
        <p:spPr>
          <a:xfrm>
            <a:off x="457200" y="3994221"/>
            <a:ext cx="5741988" cy="577779"/>
          </a:xfrm>
          <a:prstGeom prst="rect">
            <a:avLst/>
          </a:prstGeom>
          <a:ln w="12700">
            <a:miter lim="400000"/>
          </a:ln>
        </p:spPr>
        <p:txBody>
          <a:bodyPr wrap="square" lIns="0" tIns="0" rIns="0" bIns="0" anchor="t" anchorCtr="0">
            <a:noAutofit/>
          </a:bodyPr>
          <a:lstStyle>
            <a:lvl1pPr marL="0" indent="0">
              <a:lnSpc>
                <a:spcPct val="90000"/>
              </a:lnSpc>
              <a:spcBef>
                <a:spcPts val="0"/>
              </a:spcBef>
              <a:spcAft>
                <a:spcPts val="0"/>
              </a:spcAft>
              <a:buNone/>
              <a:tabLst>
                <a:tab pos="476250" algn="l"/>
              </a:tabLst>
              <a:defRPr lang="en-US" sz="2400" b="1" i="0" dirty="0">
                <a:solidFill>
                  <a:schemeClr val="bg2"/>
                </a:solidFill>
                <a:latin typeface="AvenirNext LT Com Regular" panose="020B0503020202020204" pitchFamily="34" charset="0"/>
                <a:ea typeface="+mn-ea"/>
                <a:cs typeface="+mn-cs"/>
              </a:defRPr>
            </a:lvl1pPr>
          </a:lstStyle>
          <a:p>
            <a:pPr lvl="0">
              <a:lnSpc>
                <a:spcPct val="100000"/>
              </a:lnSpc>
              <a:spcAft>
                <a:spcPts val="0"/>
              </a:spcAft>
              <a:buFontTx/>
              <a:tabLst>
                <a:tab pos="476250" algn="l"/>
              </a:tabLst>
            </a:pPr>
            <a:r>
              <a:rPr lang="en-US"/>
              <a:t>Click to edit Master text styles</a:t>
            </a:r>
          </a:p>
        </p:txBody>
      </p:sp>
      <p:sp>
        <p:nvSpPr>
          <p:cNvPr id="29" name="Text Placeholder 27">
            <a:extLst>
              <a:ext uri="{FF2B5EF4-FFF2-40B4-BE49-F238E27FC236}">
                <a16:creationId xmlns:a16="http://schemas.microsoft.com/office/drawing/2014/main" id="{0089AFAA-FBE9-1713-4CDE-3DFC85EA1E7A}"/>
              </a:ext>
            </a:extLst>
          </p:cNvPr>
          <p:cNvSpPr>
            <a:spLocks noGrp="1"/>
          </p:cNvSpPr>
          <p:nvPr>
            <p:ph type="body" sz="quarter" idx="16" hasCustomPrompt="1"/>
          </p:nvPr>
        </p:nvSpPr>
        <p:spPr>
          <a:xfrm>
            <a:off x="457199" y="5953125"/>
            <a:ext cx="5486400" cy="548640"/>
          </a:xfrm>
          <a:ln w="12700">
            <a:miter lim="400000"/>
          </a:ln>
        </p:spPr>
        <p:txBody>
          <a:bodyPr wrap="square" lIns="0" tIns="0" rIns="0" bIns="0" anchor="b" anchorCtr="0">
            <a:noAutofit/>
          </a:bodyPr>
          <a:lstStyle>
            <a:lvl1pPr hangingPunct="1">
              <a:lnSpc>
                <a:spcPct val="100000"/>
              </a:lnSpc>
              <a:spcAft>
                <a:spcPts val="300"/>
              </a:spcAft>
              <a:defRPr lang="en-GB" sz="800" b="0" i="0" dirty="0">
                <a:solidFill>
                  <a:schemeClr val="tx1"/>
                </a:solidFill>
                <a:latin typeface="AvenirNext LT Com Regular" panose="020B0503020202020204" pitchFamily="34" charset="0"/>
              </a:defRPr>
            </a:lvl1pPr>
            <a:lvl2pPr>
              <a:defRPr sz="1400" b="1">
                <a:solidFill>
                  <a:schemeClr val="bg1"/>
                </a:solidFill>
              </a:defRPr>
            </a:lvl2pPr>
            <a:lvl3pPr>
              <a:defRPr sz="1400" b="1">
                <a:solidFill>
                  <a:schemeClr val="bg1"/>
                </a:solidFill>
              </a:defRPr>
            </a:lvl3pPr>
            <a:lvl4pPr>
              <a:defRPr sz="1400" b="1">
                <a:solidFill>
                  <a:schemeClr val="bg1"/>
                </a:solidFill>
              </a:defRPr>
            </a:lvl4pPr>
            <a:lvl5pPr>
              <a:defRPr sz="1400" b="1">
                <a:solidFill>
                  <a:schemeClr val="bg1"/>
                </a:solidFill>
              </a:defRPr>
            </a:lvl5pPr>
          </a:lstStyle>
          <a:p>
            <a:pPr hangingPunct="1"/>
            <a:r>
              <a:rPr lang="en-GB" sz="800" b="0" i="0">
                <a:solidFill>
                  <a:schemeClr val="tx1"/>
                </a:solidFill>
                <a:latin typeface="AvenirNext LT Com Regular" panose="020B0503020202020204" pitchFamily="34" charset="0"/>
              </a:rPr>
              <a:t>For internal use only.</a:t>
            </a:r>
          </a:p>
        </p:txBody>
      </p:sp>
      <p:pic>
        <p:nvPicPr>
          <p:cNvPr id="5" name="CG Logo TM" hidden="1">
            <a:extLst>
              <a:ext uri="{FF2B5EF4-FFF2-40B4-BE49-F238E27FC236}">
                <a16:creationId xmlns:a16="http://schemas.microsoft.com/office/drawing/2014/main" id="{7ECC2379-1EDC-8D71-6B6B-A7395594A4D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57251" y="5143426"/>
            <a:ext cx="940576" cy="853200"/>
          </a:xfrm>
          <a:prstGeom prst="rect">
            <a:avLst/>
          </a:prstGeom>
        </p:spPr>
      </p:pic>
      <p:sp>
        <p:nvSpPr>
          <p:cNvPr id="40" name="Online Image Placeholder 39">
            <a:extLst>
              <a:ext uri="{FF2B5EF4-FFF2-40B4-BE49-F238E27FC236}">
                <a16:creationId xmlns:a16="http://schemas.microsoft.com/office/drawing/2014/main" id="{191DC35F-955A-1B52-0473-FF7D4768FD6B}"/>
              </a:ext>
            </a:extLst>
          </p:cNvPr>
          <p:cNvSpPr>
            <a:spLocks noGrp="1" noChangeAspect="1"/>
          </p:cNvSpPr>
          <p:nvPr>
            <p:ph type="clipArt" sz="quarter" idx="18"/>
          </p:nvPr>
        </p:nvSpPr>
        <p:spPr>
          <a:xfrm>
            <a:off x="7171260" y="1865374"/>
            <a:ext cx="3136392" cy="3136393"/>
          </a:xfrm>
        </p:spPr>
        <p:txBody>
          <a:bodyPr/>
          <a:lstStyle/>
          <a:p>
            <a:r>
              <a:rPr lang="en-US"/>
              <a:t>Click icon to add online image</a:t>
            </a:r>
          </a:p>
        </p:txBody>
      </p:sp>
      <p:sp>
        <p:nvSpPr>
          <p:cNvPr id="2" name="Text Placeholder 27">
            <a:extLst>
              <a:ext uri="{FF2B5EF4-FFF2-40B4-BE49-F238E27FC236}">
                <a16:creationId xmlns:a16="http://schemas.microsoft.com/office/drawing/2014/main" id="{1AE01D95-7693-B1EF-965C-BAC71718ACBD}"/>
              </a:ext>
            </a:extLst>
          </p:cNvPr>
          <p:cNvSpPr>
            <a:spLocks noGrp="1"/>
          </p:cNvSpPr>
          <p:nvPr>
            <p:ph type="body" sz="quarter" idx="19" hasCustomPrompt="1"/>
          </p:nvPr>
        </p:nvSpPr>
        <p:spPr>
          <a:xfrm>
            <a:off x="457200" y="4719044"/>
            <a:ext cx="2085703" cy="272686"/>
          </a:xfrm>
          <a:ln w="12700">
            <a:miter lim="400000"/>
          </a:ln>
        </p:spPr>
        <p:txBody>
          <a:bodyPr wrap="square" lIns="0" tIns="0" rIns="0" bIns="0">
            <a:noAutofit/>
          </a:bodyPr>
          <a:lstStyle>
            <a:lvl1pPr>
              <a:lnSpc>
                <a:spcPct val="100000"/>
              </a:lnSpc>
              <a:spcAft>
                <a:spcPts val="300"/>
              </a:spcAft>
              <a:defRPr lang="en-GB" sz="1100" dirty="0">
                <a:solidFill>
                  <a:schemeClr val="tx1"/>
                </a:solidFill>
              </a:defRPr>
            </a:lvl1pPr>
            <a:lvl2pPr>
              <a:defRPr sz="1400" b="1">
                <a:solidFill>
                  <a:schemeClr val="bg1"/>
                </a:solidFill>
              </a:defRPr>
            </a:lvl2pPr>
            <a:lvl3pPr>
              <a:defRPr sz="1400" b="1">
                <a:solidFill>
                  <a:schemeClr val="bg1"/>
                </a:solidFill>
              </a:defRPr>
            </a:lvl3pPr>
            <a:lvl4pPr>
              <a:defRPr sz="1400" b="1">
                <a:solidFill>
                  <a:schemeClr val="bg1"/>
                </a:solidFill>
              </a:defRPr>
            </a:lvl4pPr>
            <a:lvl5pPr>
              <a:defRPr sz="1400" b="1">
                <a:solidFill>
                  <a:schemeClr val="bg1"/>
                </a:solidFill>
              </a:defRPr>
            </a:lvl5pPr>
          </a:lstStyle>
          <a:p>
            <a:pPr lvl="0"/>
            <a:r>
              <a:rPr lang="en-US"/>
              <a:t>Click to edit master text styles</a:t>
            </a:r>
            <a:endParaRPr lang="en-GB"/>
          </a:p>
        </p:txBody>
      </p:sp>
      <p:pic>
        <p:nvPicPr>
          <p:cNvPr id="6" name="CG Logo TM">
            <a:extLst>
              <a:ext uri="{FF2B5EF4-FFF2-40B4-BE49-F238E27FC236}">
                <a16:creationId xmlns:a16="http://schemas.microsoft.com/office/drawing/2014/main" id="{47CE0F52-09DD-6F83-2D80-48E96EDA5F8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57200" y="457200"/>
            <a:ext cx="943200" cy="855580"/>
          </a:xfrm>
          <a:prstGeom prst="rect">
            <a:avLst/>
          </a:prstGeom>
        </p:spPr>
      </p:pic>
    </p:spTree>
    <p:extLst>
      <p:ext uri="{BB962C8B-B14F-4D97-AF65-F5344CB8AC3E}">
        <p14:creationId xmlns:p14="http://schemas.microsoft.com/office/powerpoint/2010/main" val="97209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vr-BR Sapphire-Apr Image-Sm Ap">
    <p:bg>
      <p:bgPr>
        <a:solidFill>
          <a:schemeClr val="bg2"/>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0404E805-D498-0697-B92A-78B3CE5E6FD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6" name="Online Image Placeholder 39">
            <a:extLst>
              <a:ext uri="{FF2B5EF4-FFF2-40B4-BE49-F238E27FC236}">
                <a16:creationId xmlns:a16="http://schemas.microsoft.com/office/drawing/2014/main" id="{AE549A4B-F180-01A5-75A1-08EF1562B7A4}"/>
              </a:ext>
            </a:extLst>
          </p:cNvPr>
          <p:cNvSpPr>
            <a:spLocks noGrp="1" noChangeAspect="1"/>
          </p:cNvSpPr>
          <p:nvPr>
            <p:ph type="clipArt" sz="quarter" idx="18"/>
          </p:nvPr>
        </p:nvSpPr>
        <p:spPr>
          <a:xfrm>
            <a:off x="7171260" y="1865374"/>
            <a:ext cx="3136392" cy="3136393"/>
          </a:xfrm>
        </p:spPr>
        <p:txBody>
          <a:bodyPr/>
          <a:lstStyle>
            <a:lvl1pPr algn="ctr">
              <a:defRPr>
                <a:solidFill>
                  <a:schemeClr val="bg1"/>
                </a:solidFill>
              </a:defRPr>
            </a:lvl1pPr>
          </a:lstStyle>
          <a:p>
            <a:r>
              <a:rPr lang="en-US"/>
              <a:t>Click icon to add online image</a:t>
            </a:r>
          </a:p>
        </p:txBody>
      </p:sp>
      <p:grpSp>
        <p:nvGrpSpPr>
          <p:cNvPr id="32" name="Grid" hidden="1">
            <a:extLst>
              <a:ext uri="{FF2B5EF4-FFF2-40B4-BE49-F238E27FC236}">
                <a16:creationId xmlns:a16="http://schemas.microsoft.com/office/drawing/2014/main" id="{A7718BBF-BA44-D341-9B9B-D9B86336C4D0}"/>
              </a:ext>
            </a:extLst>
          </p:cNvPr>
          <p:cNvGrpSpPr/>
          <p:nvPr userDrawn="1"/>
        </p:nvGrpSpPr>
        <p:grpSpPr>
          <a:xfrm>
            <a:off x="0" y="0"/>
            <a:ext cx="12192000" cy="6858000"/>
            <a:chOff x="0" y="0"/>
            <a:chExt cx="12192000" cy="6858000"/>
          </a:xfrm>
        </p:grpSpPr>
        <p:cxnSp>
          <p:nvCxnSpPr>
            <p:cNvPr id="18" name="Straight Connector 17">
              <a:extLst>
                <a:ext uri="{FF2B5EF4-FFF2-40B4-BE49-F238E27FC236}">
                  <a16:creationId xmlns:a16="http://schemas.microsoft.com/office/drawing/2014/main" id="{95A162ED-80C3-E566-2F53-53378E80EC44}"/>
                </a:ext>
              </a:extLst>
            </p:cNvPr>
            <p:cNvCxnSpPr>
              <a:cxnSpLocks/>
            </p:cNvCxnSpPr>
            <p:nvPr userDrawn="1"/>
          </p:nvCxnSpPr>
          <p:spPr>
            <a:xfrm>
              <a:off x="0" y="856800"/>
              <a:ext cx="12192000" cy="0"/>
            </a:xfrm>
            <a:prstGeom prst="line">
              <a:avLst/>
            </a:prstGeom>
            <a:noFill/>
            <a:ln w="6350" cap="flat">
              <a:solidFill>
                <a:srgbClr val="FFC000"/>
              </a:solidFill>
              <a:prstDash val="dash"/>
              <a:miter lim="400000"/>
            </a:ln>
            <a:effectLst/>
            <a:sp3d/>
          </p:spPr>
          <p:style>
            <a:lnRef idx="0">
              <a:scrgbClr r="0" g="0" b="0"/>
            </a:lnRef>
            <a:fillRef idx="0">
              <a:scrgbClr r="0" g="0" b="0"/>
            </a:fillRef>
            <a:effectRef idx="0">
              <a:scrgbClr r="0" g="0" b="0"/>
            </a:effectRef>
            <a:fontRef idx="none"/>
          </p:style>
        </p:cxnSp>
        <p:cxnSp>
          <p:nvCxnSpPr>
            <p:cNvPr id="21" name="Straight Connector 20">
              <a:extLst>
                <a:ext uri="{FF2B5EF4-FFF2-40B4-BE49-F238E27FC236}">
                  <a16:creationId xmlns:a16="http://schemas.microsoft.com/office/drawing/2014/main" id="{679FAB2C-9175-D23B-F6B2-31D2112F8016}"/>
                </a:ext>
              </a:extLst>
            </p:cNvPr>
            <p:cNvCxnSpPr>
              <a:cxnSpLocks/>
            </p:cNvCxnSpPr>
            <p:nvPr userDrawn="1"/>
          </p:nvCxnSpPr>
          <p:spPr>
            <a:xfrm>
              <a:off x="0" y="1713600"/>
              <a:ext cx="12192000" cy="0"/>
            </a:xfrm>
            <a:prstGeom prst="line">
              <a:avLst/>
            </a:prstGeom>
            <a:noFill/>
            <a:ln w="6350" cap="flat">
              <a:solidFill>
                <a:srgbClr val="FFC000"/>
              </a:solidFill>
              <a:prstDash val="dash"/>
              <a:miter lim="400000"/>
            </a:ln>
            <a:effectLst/>
            <a:sp3d/>
          </p:spPr>
          <p:style>
            <a:lnRef idx="0">
              <a:scrgbClr r="0" g="0" b="0"/>
            </a:lnRef>
            <a:fillRef idx="0">
              <a:scrgbClr r="0" g="0" b="0"/>
            </a:fillRef>
            <a:effectRef idx="0">
              <a:scrgbClr r="0" g="0" b="0"/>
            </a:effectRef>
            <a:fontRef idx="none"/>
          </p:style>
        </p:cxnSp>
        <p:cxnSp>
          <p:nvCxnSpPr>
            <p:cNvPr id="22" name="Straight Connector 21">
              <a:extLst>
                <a:ext uri="{FF2B5EF4-FFF2-40B4-BE49-F238E27FC236}">
                  <a16:creationId xmlns:a16="http://schemas.microsoft.com/office/drawing/2014/main" id="{2EC7151B-9F47-D3BA-A841-A2F06A37C540}"/>
                </a:ext>
              </a:extLst>
            </p:cNvPr>
            <p:cNvCxnSpPr>
              <a:cxnSpLocks/>
            </p:cNvCxnSpPr>
            <p:nvPr userDrawn="1"/>
          </p:nvCxnSpPr>
          <p:spPr>
            <a:xfrm>
              <a:off x="0" y="2569500"/>
              <a:ext cx="12192000" cy="0"/>
            </a:xfrm>
            <a:prstGeom prst="line">
              <a:avLst/>
            </a:prstGeom>
            <a:noFill/>
            <a:ln w="6350" cap="flat">
              <a:solidFill>
                <a:srgbClr val="FFC000"/>
              </a:solidFill>
              <a:prstDash val="dash"/>
              <a:miter lim="400000"/>
            </a:ln>
            <a:effectLst/>
            <a:sp3d/>
          </p:spPr>
          <p:style>
            <a:lnRef idx="0">
              <a:scrgbClr r="0" g="0" b="0"/>
            </a:lnRef>
            <a:fillRef idx="0">
              <a:scrgbClr r="0" g="0" b="0"/>
            </a:fillRef>
            <a:effectRef idx="0">
              <a:scrgbClr r="0" g="0" b="0"/>
            </a:effectRef>
            <a:fontRef idx="none"/>
          </p:style>
        </p:cxnSp>
        <p:cxnSp>
          <p:nvCxnSpPr>
            <p:cNvPr id="23" name="Straight Connector 22">
              <a:extLst>
                <a:ext uri="{FF2B5EF4-FFF2-40B4-BE49-F238E27FC236}">
                  <a16:creationId xmlns:a16="http://schemas.microsoft.com/office/drawing/2014/main" id="{3E329D75-5C15-4A09-247C-CF1AE1ACBC54}"/>
                </a:ext>
              </a:extLst>
            </p:cNvPr>
            <p:cNvCxnSpPr>
              <a:cxnSpLocks/>
            </p:cNvCxnSpPr>
            <p:nvPr userDrawn="1"/>
          </p:nvCxnSpPr>
          <p:spPr>
            <a:xfrm>
              <a:off x="0" y="3426300"/>
              <a:ext cx="12192000" cy="0"/>
            </a:xfrm>
            <a:prstGeom prst="line">
              <a:avLst/>
            </a:prstGeom>
            <a:noFill/>
            <a:ln w="6350" cap="flat">
              <a:solidFill>
                <a:srgbClr val="FFC000"/>
              </a:solidFill>
              <a:prstDash val="dash"/>
              <a:miter lim="400000"/>
            </a:ln>
            <a:effectLst/>
            <a:sp3d/>
          </p:spPr>
          <p:style>
            <a:lnRef idx="0">
              <a:scrgbClr r="0" g="0" b="0"/>
            </a:lnRef>
            <a:fillRef idx="0">
              <a:scrgbClr r="0" g="0" b="0"/>
            </a:fillRef>
            <a:effectRef idx="0">
              <a:scrgbClr r="0" g="0" b="0"/>
            </a:effectRef>
            <a:fontRef idx="none"/>
          </p:style>
        </p:cxnSp>
        <p:cxnSp>
          <p:nvCxnSpPr>
            <p:cNvPr id="24" name="Straight Connector 23">
              <a:extLst>
                <a:ext uri="{FF2B5EF4-FFF2-40B4-BE49-F238E27FC236}">
                  <a16:creationId xmlns:a16="http://schemas.microsoft.com/office/drawing/2014/main" id="{DB9C7909-7B50-1DA1-D5A2-027CFE461227}"/>
                </a:ext>
              </a:extLst>
            </p:cNvPr>
            <p:cNvCxnSpPr>
              <a:cxnSpLocks/>
            </p:cNvCxnSpPr>
            <p:nvPr userDrawn="1"/>
          </p:nvCxnSpPr>
          <p:spPr>
            <a:xfrm>
              <a:off x="0" y="4271665"/>
              <a:ext cx="12192000" cy="0"/>
            </a:xfrm>
            <a:prstGeom prst="line">
              <a:avLst/>
            </a:prstGeom>
            <a:noFill/>
            <a:ln w="6350" cap="flat">
              <a:solidFill>
                <a:srgbClr val="FFC000"/>
              </a:solidFill>
              <a:prstDash val="dash"/>
              <a:miter lim="400000"/>
            </a:ln>
            <a:effectLst/>
            <a:sp3d/>
          </p:spPr>
          <p:style>
            <a:lnRef idx="0">
              <a:scrgbClr r="0" g="0" b="0"/>
            </a:lnRef>
            <a:fillRef idx="0">
              <a:scrgbClr r="0" g="0" b="0"/>
            </a:fillRef>
            <a:effectRef idx="0">
              <a:scrgbClr r="0" g="0" b="0"/>
            </a:effectRef>
            <a:fontRef idx="none"/>
          </p:style>
        </p:cxnSp>
        <p:cxnSp>
          <p:nvCxnSpPr>
            <p:cNvPr id="25" name="Straight Connector 24">
              <a:extLst>
                <a:ext uri="{FF2B5EF4-FFF2-40B4-BE49-F238E27FC236}">
                  <a16:creationId xmlns:a16="http://schemas.microsoft.com/office/drawing/2014/main" id="{7CAFAF8B-41B1-6259-FF73-87688A9EF158}"/>
                </a:ext>
              </a:extLst>
            </p:cNvPr>
            <p:cNvCxnSpPr>
              <a:cxnSpLocks/>
            </p:cNvCxnSpPr>
            <p:nvPr userDrawn="1"/>
          </p:nvCxnSpPr>
          <p:spPr>
            <a:xfrm>
              <a:off x="0" y="5128465"/>
              <a:ext cx="12192000" cy="0"/>
            </a:xfrm>
            <a:prstGeom prst="line">
              <a:avLst/>
            </a:prstGeom>
            <a:noFill/>
            <a:ln w="6350" cap="flat">
              <a:solidFill>
                <a:srgbClr val="FFC000"/>
              </a:solidFill>
              <a:prstDash val="dash"/>
              <a:miter lim="400000"/>
            </a:ln>
            <a:effectLst/>
            <a:sp3d/>
          </p:spPr>
          <p:style>
            <a:lnRef idx="0">
              <a:scrgbClr r="0" g="0" b="0"/>
            </a:lnRef>
            <a:fillRef idx="0">
              <a:scrgbClr r="0" g="0" b="0"/>
            </a:fillRef>
            <a:effectRef idx="0">
              <a:scrgbClr r="0" g="0" b="0"/>
            </a:effectRef>
            <a:fontRef idx="none"/>
          </p:style>
        </p:cxnSp>
        <p:cxnSp>
          <p:nvCxnSpPr>
            <p:cNvPr id="26" name="Straight Connector 25">
              <a:extLst>
                <a:ext uri="{FF2B5EF4-FFF2-40B4-BE49-F238E27FC236}">
                  <a16:creationId xmlns:a16="http://schemas.microsoft.com/office/drawing/2014/main" id="{B166AD33-1B5F-6297-11BA-DB560E1BA071}"/>
                </a:ext>
              </a:extLst>
            </p:cNvPr>
            <p:cNvCxnSpPr>
              <a:cxnSpLocks/>
            </p:cNvCxnSpPr>
            <p:nvPr userDrawn="1"/>
          </p:nvCxnSpPr>
          <p:spPr>
            <a:xfrm>
              <a:off x="0" y="5997600"/>
              <a:ext cx="12192000" cy="0"/>
            </a:xfrm>
            <a:prstGeom prst="line">
              <a:avLst/>
            </a:prstGeom>
            <a:noFill/>
            <a:ln w="6350" cap="flat">
              <a:solidFill>
                <a:srgbClr val="FFC000"/>
              </a:solidFill>
              <a:prstDash val="dash"/>
              <a:miter lim="400000"/>
            </a:ln>
            <a:effectLst/>
            <a:sp3d/>
          </p:spPr>
          <p:style>
            <a:lnRef idx="0">
              <a:scrgbClr r="0" g="0" b="0"/>
            </a:lnRef>
            <a:fillRef idx="0">
              <a:scrgbClr r="0" g="0" b="0"/>
            </a:fillRef>
            <a:effectRef idx="0">
              <a:scrgbClr r="0" g="0" b="0"/>
            </a:effectRef>
            <a:fontRef idx="none"/>
          </p:style>
        </p:cxnSp>
        <p:cxnSp>
          <p:nvCxnSpPr>
            <p:cNvPr id="30" name="Straight Connector 29">
              <a:extLst>
                <a:ext uri="{FF2B5EF4-FFF2-40B4-BE49-F238E27FC236}">
                  <a16:creationId xmlns:a16="http://schemas.microsoft.com/office/drawing/2014/main" id="{89568732-5D77-7A8D-693B-76A978406422}"/>
                </a:ext>
              </a:extLst>
            </p:cNvPr>
            <p:cNvCxnSpPr>
              <a:cxnSpLocks/>
            </p:cNvCxnSpPr>
            <p:nvPr userDrawn="1"/>
          </p:nvCxnSpPr>
          <p:spPr>
            <a:xfrm>
              <a:off x="11335200" y="0"/>
              <a:ext cx="0" cy="6858000"/>
            </a:xfrm>
            <a:prstGeom prst="line">
              <a:avLst/>
            </a:prstGeom>
            <a:noFill/>
            <a:ln w="6350" cap="flat">
              <a:solidFill>
                <a:srgbClr val="FFC000"/>
              </a:solidFill>
              <a:prstDash val="dash"/>
              <a:miter lim="400000"/>
            </a:ln>
            <a:effectLst/>
            <a:sp3d/>
          </p:spPr>
          <p:style>
            <a:lnRef idx="0">
              <a:scrgbClr r="0" g="0" b="0"/>
            </a:lnRef>
            <a:fillRef idx="0">
              <a:scrgbClr r="0" g="0" b="0"/>
            </a:fillRef>
            <a:effectRef idx="0">
              <a:scrgbClr r="0" g="0" b="0"/>
            </a:effectRef>
            <a:fontRef idx="none"/>
          </p:style>
        </p:cxnSp>
        <p:cxnSp>
          <p:nvCxnSpPr>
            <p:cNvPr id="31" name="Straight Connector 30">
              <a:extLst>
                <a:ext uri="{FF2B5EF4-FFF2-40B4-BE49-F238E27FC236}">
                  <a16:creationId xmlns:a16="http://schemas.microsoft.com/office/drawing/2014/main" id="{CB8CCCB5-289F-C34C-73EB-9D98071258EC}"/>
                </a:ext>
              </a:extLst>
            </p:cNvPr>
            <p:cNvCxnSpPr>
              <a:cxnSpLocks/>
            </p:cNvCxnSpPr>
            <p:nvPr userDrawn="1"/>
          </p:nvCxnSpPr>
          <p:spPr>
            <a:xfrm>
              <a:off x="856800" y="0"/>
              <a:ext cx="0" cy="6858000"/>
            </a:xfrm>
            <a:prstGeom prst="line">
              <a:avLst/>
            </a:prstGeom>
            <a:noFill/>
            <a:ln w="6350" cap="flat">
              <a:solidFill>
                <a:srgbClr val="FFC000"/>
              </a:solidFill>
              <a:prstDash val="dash"/>
              <a:miter lim="400000"/>
            </a:ln>
            <a:effectLst/>
            <a:sp3d/>
          </p:spPr>
          <p:style>
            <a:lnRef idx="0">
              <a:scrgbClr r="0" g="0" b="0"/>
            </a:lnRef>
            <a:fillRef idx="0">
              <a:scrgbClr r="0" g="0" b="0"/>
            </a:fillRef>
            <a:effectRef idx="0">
              <a:scrgbClr r="0" g="0" b="0"/>
            </a:effectRef>
            <a:fontRef idx="none"/>
          </p:style>
        </p:cxnSp>
      </p:grpSp>
      <p:sp>
        <p:nvSpPr>
          <p:cNvPr id="41" name="Text Placeholder 27">
            <a:extLst>
              <a:ext uri="{FF2B5EF4-FFF2-40B4-BE49-F238E27FC236}">
                <a16:creationId xmlns:a16="http://schemas.microsoft.com/office/drawing/2014/main" id="{D7BEC823-C298-AD4F-7871-6EC43DA7E902}"/>
              </a:ext>
            </a:extLst>
          </p:cNvPr>
          <p:cNvSpPr>
            <a:spLocks noGrp="1"/>
          </p:cNvSpPr>
          <p:nvPr>
            <p:ph type="body" sz="quarter" idx="15" hasCustomPrompt="1"/>
          </p:nvPr>
        </p:nvSpPr>
        <p:spPr>
          <a:xfrm>
            <a:off x="458484" y="2286000"/>
            <a:ext cx="5740655" cy="184666"/>
          </a:xfrm>
          <a:ln w="12700">
            <a:miter lim="400000"/>
          </a:ln>
        </p:spPr>
        <p:txBody>
          <a:bodyPr wrap="square" lIns="0" tIns="0" rIns="0" bIns="0" anchor="b" anchorCtr="0">
            <a:noAutofit/>
          </a:bodyPr>
          <a:lstStyle>
            <a:lvl1pPr>
              <a:defRPr lang="en-GB" sz="1000" b="1" i="0" cap="all" spc="200" baseline="0" dirty="0">
                <a:solidFill>
                  <a:schemeClr val="bg1"/>
                </a:solidFill>
                <a:latin typeface="AvenirNext LT Com Medium" panose="020B0803020202020204" pitchFamily="34" charset="0"/>
              </a:defRPr>
            </a:lvl1pPr>
            <a:lvl2pPr>
              <a:defRPr sz="1400" b="1">
                <a:solidFill>
                  <a:schemeClr val="bg1"/>
                </a:solidFill>
              </a:defRPr>
            </a:lvl2pPr>
            <a:lvl3pPr>
              <a:defRPr sz="1400" b="1">
                <a:solidFill>
                  <a:schemeClr val="bg1"/>
                </a:solidFill>
              </a:defRPr>
            </a:lvl3pPr>
            <a:lvl4pPr>
              <a:defRPr sz="1400" b="1">
                <a:solidFill>
                  <a:schemeClr val="bg1"/>
                </a:solidFill>
              </a:defRPr>
            </a:lvl4pPr>
            <a:lvl5pPr>
              <a:defRPr sz="1400" b="1">
                <a:solidFill>
                  <a:schemeClr val="bg1"/>
                </a:solidFill>
              </a:defRPr>
            </a:lvl5pPr>
          </a:lstStyle>
          <a:p>
            <a:pPr lvl="0">
              <a:spcAft>
                <a:spcPts val="0"/>
              </a:spcAft>
            </a:pPr>
            <a:r>
              <a:rPr lang="en-US"/>
              <a:t>CLICK TO EDIT MASTER TEXT STYLES</a:t>
            </a:r>
            <a:endParaRPr lang="en-GB"/>
          </a:p>
        </p:txBody>
      </p:sp>
      <p:sp>
        <p:nvSpPr>
          <p:cNvPr id="42" name="Title">
            <a:extLst>
              <a:ext uri="{FF2B5EF4-FFF2-40B4-BE49-F238E27FC236}">
                <a16:creationId xmlns:a16="http://schemas.microsoft.com/office/drawing/2014/main" id="{9B085847-9C41-FC49-1A6A-F120747286A3}"/>
              </a:ext>
            </a:extLst>
          </p:cNvPr>
          <p:cNvSpPr txBox="1">
            <a:spLocks noGrp="1"/>
          </p:cNvSpPr>
          <p:nvPr>
            <p:ph type="title"/>
          </p:nvPr>
        </p:nvSpPr>
        <p:spPr>
          <a:xfrm>
            <a:off x="457201" y="2619433"/>
            <a:ext cx="5741987" cy="1364738"/>
          </a:xfrm>
          <a:prstGeom prst="rect">
            <a:avLst/>
          </a:prstGeom>
        </p:spPr>
        <p:txBody>
          <a:bodyPr wrap="square" lIns="0" tIns="0" rIns="0" bIns="0" anchor="t" anchorCtr="0">
            <a:noAutofit/>
          </a:bodyPr>
          <a:lstStyle>
            <a:lvl1pPr>
              <a:lnSpc>
                <a:spcPct val="90000"/>
              </a:lnSpc>
              <a:spcAft>
                <a:spcPts val="0"/>
              </a:spcAft>
              <a:defRPr sz="3600" b="1" dirty="0">
                <a:solidFill>
                  <a:schemeClr val="bg1"/>
                </a:solidFill>
                <a:latin typeface="AvenirNext LT Com Medium" panose="020B0803020202020204" pitchFamily="34" charset="0"/>
              </a:defRPr>
            </a:lvl1pPr>
          </a:lstStyle>
          <a:p>
            <a:pPr lvl="0"/>
            <a:r>
              <a:rPr lang="en-US"/>
              <a:t>Click to edit Master title style</a:t>
            </a:r>
            <a:endParaRPr/>
          </a:p>
        </p:txBody>
      </p:sp>
      <p:sp>
        <p:nvSpPr>
          <p:cNvPr id="3" name="Subtitle">
            <a:extLst>
              <a:ext uri="{FF2B5EF4-FFF2-40B4-BE49-F238E27FC236}">
                <a16:creationId xmlns:a16="http://schemas.microsoft.com/office/drawing/2014/main" id="{CA196BA8-9E37-DAE4-BB51-01320C83F0EC}"/>
              </a:ext>
            </a:extLst>
          </p:cNvPr>
          <p:cNvSpPr>
            <a:spLocks noGrp="1"/>
          </p:cNvSpPr>
          <p:nvPr>
            <p:ph type="body" sz="quarter" idx="13"/>
          </p:nvPr>
        </p:nvSpPr>
        <p:spPr>
          <a:xfrm>
            <a:off x="457200" y="3994221"/>
            <a:ext cx="5741988" cy="577779"/>
          </a:xfrm>
          <a:prstGeom prst="rect">
            <a:avLst/>
          </a:prstGeom>
          <a:ln w="12700">
            <a:miter lim="400000"/>
          </a:ln>
        </p:spPr>
        <p:txBody>
          <a:bodyPr wrap="square" lIns="0" tIns="0" rIns="0" bIns="0" anchor="t" anchorCtr="0">
            <a:noAutofit/>
          </a:bodyPr>
          <a:lstStyle>
            <a:lvl1pPr marL="0" indent="0">
              <a:lnSpc>
                <a:spcPct val="90000"/>
              </a:lnSpc>
              <a:spcBef>
                <a:spcPts val="0"/>
              </a:spcBef>
              <a:spcAft>
                <a:spcPts val="0"/>
              </a:spcAft>
              <a:buNone/>
              <a:tabLst>
                <a:tab pos="476250" algn="l"/>
              </a:tabLst>
              <a:defRPr lang="en-US" sz="2400" b="1" i="0" dirty="0">
                <a:solidFill>
                  <a:schemeClr val="bg1"/>
                </a:solidFill>
                <a:latin typeface="AvenirNext LT Com Regular" panose="020B0503020202020204" pitchFamily="34" charset="0"/>
                <a:ea typeface="+mn-ea"/>
                <a:cs typeface="+mn-cs"/>
              </a:defRPr>
            </a:lvl1pPr>
          </a:lstStyle>
          <a:p>
            <a:pPr lvl="0">
              <a:lnSpc>
                <a:spcPct val="100000"/>
              </a:lnSpc>
              <a:spcAft>
                <a:spcPts val="0"/>
              </a:spcAft>
              <a:buFontTx/>
              <a:tabLst>
                <a:tab pos="476250" algn="l"/>
              </a:tabLst>
            </a:pPr>
            <a:r>
              <a:rPr lang="en-US"/>
              <a:t>Click to edit Master text styles</a:t>
            </a:r>
          </a:p>
        </p:txBody>
      </p:sp>
      <p:pic>
        <p:nvPicPr>
          <p:cNvPr id="5" name="CG Logo TM" hidden="1">
            <a:extLst>
              <a:ext uri="{FF2B5EF4-FFF2-40B4-BE49-F238E27FC236}">
                <a16:creationId xmlns:a16="http://schemas.microsoft.com/office/drawing/2014/main" id="{7ECC2379-1EDC-8D71-6B6B-A7395594A4D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57251" y="5143426"/>
            <a:ext cx="940576" cy="853200"/>
          </a:xfrm>
          <a:prstGeom prst="rect">
            <a:avLst/>
          </a:prstGeom>
        </p:spPr>
      </p:pic>
      <p:sp>
        <p:nvSpPr>
          <p:cNvPr id="2" name="Text Placeholder 27">
            <a:extLst>
              <a:ext uri="{FF2B5EF4-FFF2-40B4-BE49-F238E27FC236}">
                <a16:creationId xmlns:a16="http://schemas.microsoft.com/office/drawing/2014/main" id="{1AE01D95-7693-B1EF-965C-BAC71718ACBD}"/>
              </a:ext>
            </a:extLst>
          </p:cNvPr>
          <p:cNvSpPr>
            <a:spLocks noGrp="1"/>
          </p:cNvSpPr>
          <p:nvPr>
            <p:ph type="body" sz="quarter" idx="19" hasCustomPrompt="1"/>
          </p:nvPr>
        </p:nvSpPr>
        <p:spPr>
          <a:xfrm>
            <a:off x="457200" y="4719044"/>
            <a:ext cx="2085703" cy="272686"/>
          </a:xfrm>
          <a:ln w="12700">
            <a:miter lim="400000"/>
          </a:ln>
        </p:spPr>
        <p:txBody>
          <a:bodyPr wrap="square" lIns="0" tIns="0" rIns="0" bIns="0">
            <a:noAutofit/>
          </a:bodyPr>
          <a:lstStyle>
            <a:lvl1pPr>
              <a:lnSpc>
                <a:spcPct val="100000"/>
              </a:lnSpc>
              <a:spcAft>
                <a:spcPts val="300"/>
              </a:spcAft>
              <a:defRPr lang="en-GB" sz="1100" dirty="0">
                <a:solidFill>
                  <a:schemeClr val="bg1"/>
                </a:solidFill>
              </a:defRPr>
            </a:lvl1pPr>
            <a:lvl2pPr>
              <a:defRPr sz="1400" b="1">
                <a:solidFill>
                  <a:schemeClr val="bg1"/>
                </a:solidFill>
              </a:defRPr>
            </a:lvl2pPr>
            <a:lvl3pPr>
              <a:defRPr sz="1400" b="1">
                <a:solidFill>
                  <a:schemeClr val="bg1"/>
                </a:solidFill>
              </a:defRPr>
            </a:lvl3pPr>
            <a:lvl4pPr>
              <a:defRPr sz="1400" b="1">
                <a:solidFill>
                  <a:schemeClr val="bg1"/>
                </a:solidFill>
              </a:defRPr>
            </a:lvl4pPr>
            <a:lvl5pPr>
              <a:defRPr sz="1400" b="1">
                <a:solidFill>
                  <a:schemeClr val="bg1"/>
                </a:solidFill>
              </a:defRPr>
            </a:lvl5pPr>
          </a:lstStyle>
          <a:p>
            <a:pPr lvl="0"/>
            <a:r>
              <a:rPr lang="en-US"/>
              <a:t>Click to edit master text styles</a:t>
            </a:r>
            <a:endParaRPr lang="en-GB"/>
          </a:p>
        </p:txBody>
      </p:sp>
    </p:spTree>
    <p:extLst>
      <p:ext uri="{BB962C8B-B14F-4D97-AF65-F5344CB8AC3E}">
        <p14:creationId xmlns:p14="http://schemas.microsoft.com/office/powerpoint/2010/main" val="1465398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Subtitle-Body-Eyebrow">
    <p:spTree>
      <p:nvGrpSpPr>
        <p:cNvPr id="1" name=""/>
        <p:cNvGrpSpPr/>
        <p:nvPr/>
      </p:nvGrpSpPr>
      <p:grpSpPr>
        <a:xfrm>
          <a:off x="0" y="0"/>
          <a:ext cx="0" cy="0"/>
          <a:chOff x="0" y="0"/>
          <a:chExt cx="0" cy="0"/>
        </a:xfrm>
      </p:grpSpPr>
      <p:sp>
        <p:nvSpPr>
          <p:cNvPr id="4" name="Slide Number (Black)"/>
          <p:cNvSpPr>
            <a:spLocks noGrp="1"/>
          </p:cNvSpPr>
          <p:nvPr>
            <p:ph type="sldNum" sz="quarter" idx="11"/>
          </p:nvPr>
        </p:nvSpPr>
        <p:spPr/>
        <p:txBody>
          <a:bodyPr/>
          <a:lstStyle>
            <a:lvl1pPr>
              <a:defRPr b="0" i="0" baseline="0">
                <a:latin typeface="AvenirNext LT Com Regular" panose="020B0503020202020204" pitchFamily="34" charset="0"/>
              </a:defRPr>
            </a:lvl1pPr>
          </a:lstStyle>
          <a:p>
            <a:pPr>
              <a:lnSpc>
                <a:spcPct val="110000"/>
              </a:lnSpc>
              <a:spcBef>
                <a:spcPts val="1200"/>
              </a:spcBef>
            </a:pPr>
            <a:fld id="{86CB4B4D-7CA3-9044-876B-883B54F8677D}" type="slidenum">
              <a:rPr lang="en-GB" smtClean="0"/>
              <a:pPr>
                <a:lnSpc>
                  <a:spcPct val="110000"/>
                </a:lnSpc>
                <a:spcBef>
                  <a:spcPts val="1200"/>
                </a:spcBef>
              </a:pPr>
              <a:t>‹#›</a:t>
            </a:fld>
            <a:endParaRPr lang="en-GB"/>
          </a:p>
        </p:txBody>
      </p:sp>
      <p:sp>
        <p:nvSpPr>
          <p:cNvPr id="5" name="Title (2-line)">
            <a:extLst>
              <a:ext uri="{FF2B5EF4-FFF2-40B4-BE49-F238E27FC236}">
                <a16:creationId xmlns:a16="http://schemas.microsoft.com/office/drawing/2014/main" id="{7C32ACDB-F9F3-C8EC-A524-66F0FDB7CF11}"/>
              </a:ext>
            </a:extLst>
          </p:cNvPr>
          <p:cNvSpPr>
            <a:spLocks noGrp="1"/>
          </p:cNvSpPr>
          <p:nvPr>
            <p:ph type="title"/>
          </p:nvPr>
        </p:nvSpPr>
        <p:spPr>
          <a:xfrm>
            <a:off x="457200" y="457200"/>
            <a:ext cx="11276013" cy="571500"/>
          </a:xfrm>
        </p:spPr>
        <p:txBody>
          <a:bodyPr wrap="square" lIns="0" tIns="0" rIns="0" bIns="0" anchor="t" anchorCtr="0">
            <a:noAutofit/>
          </a:bodyPr>
          <a:lstStyle>
            <a:lvl1pPr>
              <a:defRPr lang="en-US" b="1" i="0" dirty="0">
                <a:latin typeface="AvenirNext LT Com Medium" panose="020B0503020202020204" pitchFamily="34" charset="0"/>
              </a:defRPr>
            </a:lvl1pPr>
          </a:lstStyle>
          <a:p>
            <a:pPr lvl="0" fontAlgn="auto"/>
            <a:r>
              <a:rPr lang="en-US"/>
              <a:t>Click to edit Master title style</a:t>
            </a:r>
          </a:p>
        </p:txBody>
      </p:sp>
      <p:sp>
        <p:nvSpPr>
          <p:cNvPr id="16" name="Subtitle"/>
          <p:cNvSpPr>
            <a:spLocks noGrp="1"/>
          </p:cNvSpPr>
          <p:nvPr>
            <p:ph type="body" sz="quarter" idx="15" hasCustomPrompt="1"/>
          </p:nvPr>
        </p:nvSpPr>
        <p:spPr>
          <a:xfrm>
            <a:off x="457993" y="1028700"/>
            <a:ext cx="11276013" cy="228600"/>
          </a:xfrm>
          <a:ln w="12700">
            <a:miter lim="400000"/>
          </a:ln>
        </p:spPr>
        <p:txBody>
          <a:bodyPr wrap="square" lIns="0" tIns="0" rIns="0" bIns="0" anchor="t" anchorCtr="0">
            <a:noAutofit/>
          </a:bodyPr>
          <a:lstStyle>
            <a:lvl1pPr>
              <a:lnSpc>
                <a:spcPct val="100000"/>
              </a:lnSpc>
              <a:defRPr lang="en-US" sz="1800" b="1" dirty="0">
                <a:solidFill>
                  <a:schemeClr val="bg2"/>
                </a:solidFill>
                <a:ea typeface="+mn-ea"/>
                <a:cs typeface="+mn-cs"/>
              </a:defRPr>
            </a:lvl1pPr>
            <a:lvl2pPr>
              <a:defRPr lang="en-US" smtClean="0"/>
            </a:lvl2pPr>
            <a:lvl3pPr>
              <a:defRPr lang="en-US" smtClean="0"/>
            </a:lvl3pPr>
            <a:lvl4pPr>
              <a:defRPr lang="en-US" smtClean="0"/>
            </a:lvl4pPr>
            <a:lvl5pPr>
              <a:defRPr lang="en-US"/>
            </a:lvl5pPr>
          </a:lstStyle>
          <a:p>
            <a:pPr lvl="0">
              <a:lnSpc>
                <a:spcPct val="100000"/>
              </a:lnSpc>
              <a:spcAft>
                <a:spcPts val="0"/>
              </a:spcAft>
              <a:buFontTx/>
              <a:tabLst>
                <a:tab pos="476250" algn="l"/>
              </a:tabLst>
            </a:pPr>
            <a:r>
              <a:rPr lang="en-US"/>
              <a:t>Subtitle</a:t>
            </a:r>
          </a:p>
        </p:txBody>
      </p:sp>
      <p:sp>
        <p:nvSpPr>
          <p:cNvPr id="14" name="Body"/>
          <p:cNvSpPr>
            <a:spLocks noGrp="1"/>
          </p:cNvSpPr>
          <p:nvPr>
            <p:ph type="body" sz="quarter" idx="14"/>
          </p:nvPr>
        </p:nvSpPr>
        <p:spPr>
          <a:xfrm>
            <a:off x="457200" y="1485900"/>
            <a:ext cx="11276013" cy="4114800"/>
          </a:xfrm>
        </p:spPr>
        <p:txBody>
          <a:bodyPr wrap="square" anchor="t" anchorCtr="0">
            <a:noAutofit/>
          </a:bodyPr>
          <a:lstStyle>
            <a:lvl1pPr marL="216000" indent="-216000">
              <a:spcBef>
                <a:spcPts val="0"/>
              </a:spcBef>
              <a:buClrTx/>
              <a:buSzPct val="110000"/>
              <a:buFont typeface="Wingdings" pitchFamily="2" charset="2"/>
              <a:buChar char="§"/>
              <a:tabLst/>
              <a:defRPr sz="1600" b="0" i="0" baseline="0">
                <a:latin typeface="AvenirNext LT Com Regular" panose="020B0503020202020204" pitchFamily="34" charset="0"/>
              </a:defRPr>
            </a:lvl1pPr>
            <a:lvl2pPr marL="432000" indent="-216000">
              <a:spcBef>
                <a:spcPts val="0"/>
              </a:spcBef>
              <a:buFont typeface="Arial" panose="020B0604020202020204" pitchFamily="34" charset="0"/>
              <a:buChar char="–"/>
              <a:defRPr sz="1400" b="0" i="0" baseline="0">
                <a:latin typeface="AvenirNext LT Com Regular" panose="020B0503020202020204" pitchFamily="34" charset="0"/>
              </a:defRPr>
            </a:lvl2pPr>
            <a:lvl3pPr marL="576000" indent="-144000">
              <a:spcBef>
                <a:spcPts val="0"/>
              </a:spcBef>
              <a:buFont typeface="AvenirNext LT Com Regular"/>
              <a:buChar char="•"/>
              <a:defRPr sz="1400" b="0" i="0" baseline="0">
                <a:latin typeface="AvenirNext LT Com Regular" panose="020B0503020202020204" pitchFamily="34" charset="0"/>
              </a:defRPr>
            </a:lvl3pPr>
          </a:lstStyle>
          <a:p>
            <a:pPr lvl="0"/>
            <a:r>
              <a:rPr lang="en-US"/>
              <a:t>Click to edit Master text styles</a:t>
            </a:r>
          </a:p>
          <a:p>
            <a:pPr lvl="1"/>
            <a:r>
              <a:rPr lang="en-US"/>
              <a:t>Second level</a:t>
            </a:r>
          </a:p>
          <a:p>
            <a:pPr lvl="2"/>
            <a:r>
              <a:rPr lang="en-US"/>
              <a:t>Third level</a:t>
            </a:r>
          </a:p>
        </p:txBody>
      </p:sp>
      <p:sp>
        <p:nvSpPr>
          <p:cNvPr id="6" name="Eyebrow - Slide (BtSap)">
            <a:extLst>
              <a:ext uri="{FF2B5EF4-FFF2-40B4-BE49-F238E27FC236}">
                <a16:creationId xmlns:a16="http://schemas.microsoft.com/office/drawing/2014/main" id="{5F373C4C-70C9-2855-C551-8396DFC0F80B}"/>
              </a:ext>
            </a:extLst>
          </p:cNvPr>
          <p:cNvSpPr>
            <a:spLocks noGrp="1"/>
          </p:cNvSpPr>
          <p:nvPr>
            <p:ph type="body" sz="quarter" idx="17" hasCustomPrompt="1"/>
          </p:nvPr>
        </p:nvSpPr>
        <p:spPr>
          <a:xfrm>
            <a:off x="458875" y="306475"/>
            <a:ext cx="5637125" cy="146957"/>
          </a:xfrm>
        </p:spPr>
        <p:txBody>
          <a:bodyPr wrap="square" anchor="t" anchorCtr="0">
            <a:noAutofit/>
          </a:bodyPr>
          <a:lstStyle>
            <a:lvl1pPr>
              <a:spcAft>
                <a:spcPts val="0"/>
              </a:spcAft>
              <a:defRPr sz="1000" b="1" i="0" cap="all" spc="250" baseline="0">
                <a:solidFill>
                  <a:schemeClr val="bg2"/>
                </a:solidFill>
                <a:latin typeface="AvenirNext LT Com Medium" panose="020B0503020202020204" pitchFamily="34" charset="0"/>
              </a:defRPr>
            </a:lvl1pPr>
            <a:lvl2pPr>
              <a:defRPr sz="1400" b="1">
                <a:solidFill>
                  <a:schemeClr val="bg1"/>
                </a:solidFill>
              </a:defRPr>
            </a:lvl2pPr>
            <a:lvl3pPr>
              <a:defRPr sz="1400" b="1">
                <a:solidFill>
                  <a:schemeClr val="bg1"/>
                </a:solidFill>
              </a:defRPr>
            </a:lvl3pPr>
            <a:lvl4pPr>
              <a:defRPr sz="1400" b="1">
                <a:solidFill>
                  <a:schemeClr val="bg1"/>
                </a:solidFill>
              </a:defRPr>
            </a:lvl4pPr>
            <a:lvl5pPr>
              <a:defRPr sz="1400" b="1">
                <a:solidFill>
                  <a:schemeClr val="bg1"/>
                </a:solidFill>
              </a:defRPr>
            </a:lvl5pPr>
          </a:lstStyle>
          <a:p>
            <a:pPr lvl="0"/>
            <a:r>
              <a:rPr lang="en-US"/>
              <a:t>CLICK TO EDIT MASTER TEXT STYLES</a:t>
            </a:r>
            <a:endParaRPr lang="en-GB"/>
          </a:p>
        </p:txBody>
      </p:sp>
      <p:sp>
        <p:nvSpPr>
          <p:cNvPr id="2" name="Footer Placeholder 1">
            <a:extLst>
              <a:ext uri="{FF2B5EF4-FFF2-40B4-BE49-F238E27FC236}">
                <a16:creationId xmlns:a16="http://schemas.microsoft.com/office/drawing/2014/main" id="{0647C31B-BE7D-9000-3901-1B57DAF2730F}"/>
              </a:ext>
            </a:extLst>
          </p:cNvPr>
          <p:cNvSpPr>
            <a:spLocks noGrp="1"/>
          </p:cNvSpPr>
          <p:nvPr>
            <p:ph type="ftr" sz="quarter" idx="18"/>
          </p:nvPr>
        </p:nvSpPr>
        <p:spPr/>
        <p:txBody>
          <a:bodyPr/>
          <a:lstStyle>
            <a:lvl1pPr>
              <a:defRPr b="0" i="0">
                <a:latin typeface="AvenirNext LT Com Regular" panose="020B0503020202020204" pitchFamily="34" charset="0"/>
              </a:defRPr>
            </a:lvl1pPr>
          </a:lstStyle>
          <a:p>
            <a:pPr hangingPunct="1"/>
            <a:endParaRPr lang="en-GB"/>
          </a:p>
        </p:txBody>
      </p:sp>
    </p:spTree>
    <p:extLst>
      <p:ext uri="{BB962C8B-B14F-4D97-AF65-F5344CB8AC3E}">
        <p14:creationId xmlns:p14="http://schemas.microsoft.com/office/powerpoint/2010/main" val="1589316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Subtitle-Body-Eyebrow-dark">
    <p:bg>
      <p:bgPr>
        <a:solidFill>
          <a:schemeClr val="tx2"/>
        </a:solidFill>
        <a:effectLst/>
      </p:bgPr>
    </p:bg>
    <p:spTree>
      <p:nvGrpSpPr>
        <p:cNvPr id="1" name=""/>
        <p:cNvGrpSpPr/>
        <p:nvPr/>
      </p:nvGrpSpPr>
      <p:grpSpPr>
        <a:xfrm>
          <a:off x="0" y="0"/>
          <a:ext cx="0" cy="0"/>
          <a:chOff x="0" y="0"/>
          <a:chExt cx="0" cy="0"/>
        </a:xfrm>
      </p:grpSpPr>
      <p:sp>
        <p:nvSpPr>
          <p:cNvPr id="4" name="Slide Number (Black)"/>
          <p:cNvSpPr>
            <a:spLocks noGrp="1"/>
          </p:cNvSpPr>
          <p:nvPr>
            <p:ph type="sldNum" sz="quarter" idx="11"/>
          </p:nvPr>
        </p:nvSpPr>
        <p:spPr/>
        <p:txBody>
          <a:bodyPr/>
          <a:lstStyle>
            <a:lvl1pPr>
              <a:defRPr b="0" i="0" baseline="0">
                <a:solidFill>
                  <a:schemeClr val="bg1"/>
                </a:solidFill>
                <a:latin typeface="AvenirNext LT Com Regular" panose="020B0503020202020204" pitchFamily="34" charset="0"/>
              </a:defRPr>
            </a:lvl1pPr>
          </a:lstStyle>
          <a:p>
            <a:pPr>
              <a:lnSpc>
                <a:spcPct val="110000"/>
              </a:lnSpc>
              <a:spcBef>
                <a:spcPts val="1200"/>
              </a:spcBef>
            </a:pPr>
            <a:fld id="{86CB4B4D-7CA3-9044-876B-883B54F8677D}" type="slidenum">
              <a:rPr lang="en-GB" smtClean="0"/>
              <a:pPr>
                <a:lnSpc>
                  <a:spcPct val="110000"/>
                </a:lnSpc>
                <a:spcBef>
                  <a:spcPts val="1200"/>
                </a:spcBef>
              </a:pPr>
              <a:t>‹#›</a:t>
            </a:fld>
            <a:endParaRPr lang="en-GB"/>
          </a:p>
        </p:txBody>
      </p:sp>
      <p:sp>
        <p:nvSpPr>
          <p:cNvPr id="5" name="Title (2-line)">
            <a:extLst>
              <a:ext uri="{FF2B5EF4-FFF2-40B4-BE49-F238E27FC236}">
                <a16:creationId xmlns:a16="http://schemas.microsoft.com/office/drawing/2014/main" id="{7C32ACDB-F9F3-C8EC-A524-66F0FDB7CF11}"/>
              </a:ext>
            </a:extLst>
          </p:cNvPr>
          <p:cNvSpPr>
            <a:spLocks noGrp="1"/>
          </p:cNvSpPr>
          <p:nvPr>
            <p:ph type="title"/>
          </p:nvPr>
        </p:nvSpPr>
        <p:spPr>
          <a:xfrm>
            <a:off x="457200" y="457200"/>
            <a:ext cx="11276013" cy="571500"/>
          </a:xfrm>
        </p:spPr>
        <p:txBody>
          <a:bodyPr wrap="square" lIns="0" tIns="0" rIns="0" bIns="0" anchor="t" anchorCtr="0">
            <a:noAutofit/>
          </a:bodyPr>
          <a:lstStyle>
            <a:lvl1pPr>
              <a:defRPr lang="en-US" b="1" i="0" dirty="0">
                <a:solidFill>
                  <a:schemeClr val="bg1"/>
                </a:solidFill>
                <a:latin typeface="AvenirNext LT Com Medium" panose="020B0503020202020204" pitchFamily="34" charset="0"/>
              </a:defRPr>
            </a:lvl1pPr>
          </a:lstStyle>
          <a:p>
            <a:pPr lvl="0" fontAlgn="auto"/>
            <a:r>
              <a:rPr lang="en-US"/>
              <a:t>Click to edit Master title style</a:t>
            </a:r>
          </a:p>
        </p:txBody>
      </p:sp>
      <p:sp>
        <p:nvSpPr>
          <p:cNvPr id="16" name="Subtitle"/>
          <p:cNvSpPr>
            <a:spLocks noGrp="1"/>
          </p:cNvSpPr>
          <p:nvPr>
            <p:ph type="body" sz="quarter" idx="15" hasCustomPrompt="1"/>
          </p:nvPr>
        </p:nvSpPr>
        <p:spPr>
          <a:xfrm>
            <a:off x="457993" y="1028700"/>
            <a:ext cx="11276013" cy="228600"/>
          </a:xfrm>
          <a:ln w="12700">
            <a:miter lim="400000"/>
          </a:ln>
        </p:spPr>
        <p:txBody>
          <a:bodyPr wrap="square" lIns="0" tIns="0" rIns="0" bIns="0" anchor="t" anchorCtr="0">
            <a:noAutofit/>
          </a:bodyPr>
          <a:lstStyle>
            <a:lvl1pPr>
              <a:lnSpc>
                <a:spcPct val="100000"/>
              </a:lnSpc>
              <a:defRPr lang="en-US" sz="1800" b="1" i="0" baseline="0" smtClean="0">
                <a:solidFill>
                  <a:schemeClr val="accent2"/>
                </a:solidFill>
                <a:latin typeface="AvenirNext LT Com Regular" panose="020B0503020202020204" pitchFamily="34" charset="0"/>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a:t>Subtitle</a:t>
            </a:r>
          </a:p>
        </p:txBody>
      </p:sp>
      <p:sp>
        <p:nvSpPr>
          <p:cNvPr id="14" name="Body"/>
          <p:cNvSpPr>
            <a:spLocks noGrp="1"/>
          </p:cNvSpPr>
          <p:nvPr>
            <p:ph type="body" sz="quarter" idx="14"/>
          </p:nvPr>
        </p:nvSpPr>
        <p:spPr>
          <a:xfrm>
            <a:off x="457200" y="1485900"/>
            <a:ext cx="11276013" cy="4114800"/>
          </a:xfrm>
        </p:spPr>
        <p:txBody>
          <a:bodyPr wrap="square" anchor="t" anchorCtr="0">
            <a:noAutofit/>
          </a:bodyPr>
          <a:lstStyle>
            <a:lvl1pPr marL="216000" indent="-216000">
              <a:spcBef>
                <a:spcPts val="0"/>
              </a:spcBef>
              <a:buClrTx/>
              <a:buSzPct val="110000"/>
              <a:buFont typeface="Wingdings" pitchFamily="2" charset="2"/>
              <a:buChar char="§"/>
              <a:tabLst/>
              <a:defRPr sz="1600" b="0" i="0" baseline="0">
                <a:solidFill>
                  <a:schemeClr val="bg1"/>
                </a:solidFill>
                <a:latin typeface="AvenirNext LT Com Regular" panose="020B0503020202020204" pitchFamily="34" charset="0"/>
              </a:defRPr>
            </a:lvl1pPr>
            <a:lvl2pPr marL="432000" indent="-216000">
              <a:spcBef>
                <a:spcPts val="0"/>
              </a:spcBef>
              <a:buFont typeface="Arial" panose="020B0604020202020204" pitchFamily="34" charset="0"/>
              <a:buChar char="–"/>
              <a:defRPr sz="1400" b="0" i="0" baseline="0">
                <a:solidFill>
                  <a:schemeClr val="bg1"/>
                </a:solidFill>
                <a:latin typeface="AvenirNext LT Com Regular" panose="020B0503020202020204" pitchFamily="34" charset="0"/>
              </a:defRPr>
            </a:lvl2pPr>
            <a:lvl3pPr marL="576000" indent="-144000">
              <a:spcBef>
                <a:spcPts val="0"/>
              </a:spcBef>
              <a:buFont typeface="AvenirNext LT Com Regular"/>
              <a:buChar char="•"/>
              <a:defRPr sz="1400" b="0" i="0" baseline="0">
                <a:solidFill>
                  <a:schemeClr val="bg1"/>
                </a:solidFill>
                <a:latin typeface="AvenirNext LT Com Regular" panose="020B0503020202020204" pitchFamily="34" charset="0"/>
              </a:defRPr>
            </a:lvl3pPr>
          </a:lstStyle>
          <a:p>
            <a:pPr lvl="0"/>
            <a:r>
              <a:rPr lang="en-US"/>
              <a:t>Click to edit Master text styles</a:t>
            </a:r>
          </a:p>
          <a:p>
            <a:pPr lvl="1"/>
            <a:r>
              <a:rPr lang="en-US"/>
              <a:t>Second level</a:t>
            </a:r>
          </a:p>
          <a:p>
            <a:pPr lvl="2"/>
            <a:r>
              <a:rPr lang="en-US"/>
              <a:t>Third level</a:t>
            </a:r>
          </a:p>
        </p:txBody>
      </p:sp>
      <p:sp>
        <p:nvSpPr>
          <p:cNvPr id="6" name="Eyebrow - Slide (BtSap)">
            <a:extLst>
              <a:ext uri="{FF2B5EF4-FFF2-40B4-BE49-F238E27FC236}">
                <a16:creationId xmlns:a16="http://schemas.microsoft.com/office/drawing/2014/main" id="{5F373C4C-70C9-2855-C551-8396DFC0F80B}"/>
              </a:ext>
            </a:extLst>
          </p:cNvPr>
          <p:cNvSpPr>
            <a:spLocks noGrp="1"/>
          </p:cNvSpPr>
          <p:nvPr>
            <p:ph type="body" sz="quarter" idx="17" hasCustomPrompt="1"/>
          </p:nvPr>
        </p:nvSpPr>
        <p:spPr>
          <a:xfrm>
            <a:off x="458875" y="306475"/>
            <a:ext cx="5637125" cy="146957"/>
          </a:xfrm>
        </p:spPr>
        <p:txBody>
          <a:bodyPr wrap="square" anchor="t" anchorCtr="0">
            <a:noAutofit/>
          </a:bodyPr>
          <a:lstStyle>
            <a:lvl1pPr>
              <a:spcAft>
                <a:spcPts val="0"/>
              </a:spcAft>
              <a:defRPr sz="1000" b="1" i="0" cap="all" spc="250" baseline="0">
                <a:solidFill>
                  <a:schemeClr val="accent2"/>
                </a:solidFill>
                <a:latin typeface="AvenirNext LT Com Medium" panose="020B0503020202020204" pitchFamily="34" charset="0"/>
              </a:defRPr>
            </a:lvl1pPr>
            <a:lvl2pPr>
              <a:defRPr sz="1400" b="1">
                <a:solidFill>
                  <a:schemeClr val="bg1"/>
                </a:solidFill>
              </a:defRPr>
            </a:lvl2pPr>
            <a:lvl3pPr>
              <a:defRPr sz="1400" b="1">
                <a:solidFill>
                  <a:schemeClr val="bg1"/>
                </a:solidFill>
              </a:defRPr>
            </a:lvl3pPr>
            <a:lvl4pPr>
              <a:defRPr sz="1400" b="1">
                <a:solidFill>
                  <a:schemeClr val="bg1"/>
                </a:solidFill>
              </a:defRPr>
            </a:lvl4pPr>
            <a:lvl5pPr>
              <a:defRPr sz="1400" b="1">
                <a:solidFill>
                  <a:schemeClr val="bg1"/>
                </a:solidFill>
              </a:defRPr>
            </a:lvl5pPr>
          </a:lstStyle>
          <a:p>
            <a:pPr lvl="0"/>
            <a:r>
              <a:rPr lang="en-US"/>
              <a:t>CLICK TO EDIT MASTER TEXT STYLES</a:t>
            </a:r>
            <a:endParaRPr lang="en-GB"/>
          </a:p>
        </p:txBody>
      </p:sp>
      <p:sp>
        <p:nvSpPr>
          <p:cNvPr id="2" name="Footer Placeholder 1">
            <a:extLst>
              <a:ext uri="{FF2B5EF4-FFF2-40B4-BE49-F238E27FC236}">
                <a16:creationId xmlns:a16="http://schemas.microsoft.com/office/drawing/2014/main" id="{0647C31B-BE7D-9000-3901-1B57DAF2730F}"/>
              </a:ext>
            </a:extLst>
          </p:cNvPr>
          <p:cNvSpPr>
            <a:spLocks noGrp="1"/>
          </p:cNvSpPr>
          <p:nvPr>
            <p:ph type="ftr" sz="quarter" idx="18"/>
          </p:nvPr>
        </p:nvSpPr>
        <p:spPr/>
        <p:txBody>
          <a:bodyPr/>
          <a:lstStyle>
            <a:lvl1pPr>
              <a:defRPr b="0" i="0">
                <a:solidFill>
                  <a:schemeClr val="bg1"/>
                </a:solidFill>
                <a:latin typeface="AvenirNext LT Com Regular" panose="020B0503020202020204" pitchFamily="34" charset="0"/>
              </a:defRPr>
            </a:lvl1pPr>
          </a:lstStyle>
          <a:p>
            <a:pPr hangingPunct="1"/>
            <a:endParaRPr lang="en-GB"/>
          </a:p>
        </p:txBody>
      </p:sp>
      <p:sp>
        <p:nvSpPr>
          <p:cNvPr id="3" name="CG Folio">
            <a:extLst>
              <a:ext uri="{FF2B5EF4-FFF2-40B4-BE49-F238E27FC236}">
                <a16:creationId xmlns:a16="http://schemas.microsoft.com/office/drawing/2014/main" id="{248DA917-132C-ACDA-4762-F50163CD1091}"/>
              </a:ext>
            </a:extLst>
          </p:cNvPr>
          <p:cNvSpPr txBox="1">
            <a:spLocks/>
          </p:cNvSpPr>
          <p:nvPr userDrawn="1"/>
        </p:nvSpPr>
        <p:spPr>
          <a:xfrm>
            <a:off x="457198" y="6309360"/>
            <a:ext cx="5529265" cy="182880"/>
          </a:xfrm>
          <a:prstGeom prst="rect">
            <a:avLst/>
          </a:prstGeom>
        </p:spPr>
        <p:txBody>
          <a:bodyPr wrap="square"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0"/>
              </a:spcAft>
              <a:buClrTx/>
              <a:buSzTx/>
              <a:buFontTx/>
              <a:buNone/>
              <a:tabLst/>
              <a:defRPr kumimoji="0" lang="en-US" sz="900" b="0" i="0" u="none" strike="noStrike" cap="none" spc="0" normalizeH="0" baseline="0" dirty="0">
                <a:ln>
                  <a:noFill/>
                </a:ln>
                <a:solidFill>
                  <a:schemeClr val="tx1"/>
                </a:solidFill>
                <a:effectLst/>
                <a:uFillTx/>
                <a:latin typeface="+mn-lt"/>
                <a:ea typeface="AvenirNext LT Com Regular" panose="020B0503020202020204" pitchFamily="34" charset="0"/>
                <a:cs typeface="AvenirNext LT Com Regular" panose="020B0503020202020204" pitchFamily="34" charset="0"/>
                <a:sym typeface="Avenir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9pPr>
          </a:lstStyle>
          <a:p>
            <a:pPr hangingPunct="1"/>
            <a:r>
              <a:rPr lang="en-GB" sz="800" b="0" i="0">
                <a:solidFill>
                  <a:schemeClr val="bg1"/>
                </a:solidFill>
                <a:latin typeface="AvenirNext LT Com Regular" panose="020B0503020202020204" pitchFamily="34" charset="0"/>
              </a:rPr>
              <a:t>For internal use only.</a:t>
            </a:r>
          </a:p>
        </p:txBody>
      </p:sp>
    </p:spTree>
    <p:extLst>
      <p:ext uri="{BB962C8B-B14F-4D97-AF65-F5344CB8AC3E}">
        <p14:creationId xmlns:p14="http://schemas.microsoft.com/office/powerpoint/2010/main" val="1998929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Subtitle-2Col-Icon">
    <p:spTree>
      <p:nvGrpSpPr>
        <p:cNvPr id="1" name=""/>
        <p:cNvGrpSpPr/>
        <p:nvPr/>
      </p:nvGrpSpPr>
      <p:grpSpPr>
        <a:xfrm>
          <a:off x="0" y="0"/>
          <a:ext cx="0" cy="0"/>
          <a:chOff x="0" y="0"/>
          <a:chExt cx="0" cy="0"/>
        </a:xfrm>
      </p:grpSpPr>
      <p:sp>
        <p:nvSpPr>
          <p:cNvPr id="5" name="Title (1-line)">
            <a:extLst>
              <a:ext uri="{FF2B5EF4-FFF2-40B4-BE49-F238E27FC236}">
                <a16:creationId xmlns:a16="http://schemas.microsoft.com/office/drawing/2014/main" id="{7C32ACDB-F9F3-C8EC-A524-66F0FDB7CF11}"/>
              </a:ext>
            </a:extLst>
          </p:cNvPr>
          <p:cNvSpPr>
            <a:spLocks noGrp="1"/>
          </p:cNvSpPr>
          <p:nvPr>
            <p:ph type="title"/>
          </p:nvPr>
        </p:nvSpPr>
        <p:spPr>
          <a:xfrm>
            <a:off x="457200" y="457200"/>
            <a:ext cx="11276013" cy="571500"/>
          </a:xfrm>
        </p:spPr>
        <p:txBody>
          <a:bodyPr wrap="square" lIns="0" tIns="0" rIns="0" bIns="0" anchor="t" anchorCtr="0">
            <a:noAutofit/>
          </a:bodyPr>
          <a:lstStyle>
            <a:lvl1pPr>
              <a:defRPr lang="en-US" dirty="0"/>
            </a:lvl1pPr>
          </a:lstStyle>
          <a:p>
            <a:pPr lvl="0" fontAlgn="auto"/>
            <a:r>
              <a:rPr lang="en-US"/>
              <a:t>Click to edit Master title style</a:t>
            </a:r>
          </a:p>
        </p:txBody>
      </p:sp>
      <p:sp>
        <p:nvSpPr>
          <p:cNvPr id="14" name="Body"/>
          <p:cNvSpPr>
            <a:spLocks noGrp="1"/>
          </p:cNvSpPr>
          <p:nvPr>
            <p:ph type="body" sz="quarter" idx="14"/>
          </p:nvPr>
        </p:nvSpPr>
        <p:spPr>
          <a:xfrm>
            <a:off x="457200" y="2514600"/>
            <a:ext cx="5529263" cy="3086100"/>
          </a:xfrm>
        </p:spPr>
        <p:txBody>
          <a:bodyPr wrap="square" anchor="t" anchorCtr="0">
            <a:noAutofit/>
          </a:bodyPr>
          <a:lstStyle>
            <a:lvl1pPr marL="216000" indent="-216000">
              <a:spcBef>
                <a:spcPts val="0"/>
              </a:spcBef>
              <a:buClrTx/>
              <a:buSzPct val="110000"/>
              <a:buFont typeface="Wingdings" pitchFamily="2" charset="2"/>
              <a:buChar char="§"/>
              <a:tabLst/>
              <a:defRPr sz="1600" b="0" i="0" baseline="0">
                <a:latin typeface="AvenirNext LT Com Regular" panose="020B0503020202020204" pitchFamily="34" charset="0"/>
              </a:defRPr>
            </a:lvl1pPr>
            <a:lvl2pPr marL="432000" indent="-216000">
              <a:spcBef>
                <a:spcPts val="0"/>
              </a:spcBef>
              <a:buClrTx/>
              <a:buFont typeface="Arial" panose="020B0604020202020204" pitchFamily="34" charset="0"/>
              <a:buChar char="–"/>
              <a:defRPr sz="1400" b="0" i="0" baseline="0">
                <a:latin typeface="AvenirNext LT Com Regular" panose="020B0503020202020204" pitchFamily="34" charset="0"/>
              </a:defRPr>
            </a:lvl2pPr>
            <a:lvl3pPr marL="576000" indent="-144000">
              <a:spcBef>
                <a:spcPts val="0"/>
              </a:spcBef>
              <a:buClrTx/>
              <a:buFont typeface="AvenirNext LT Com Regular"/>
              <a:buChar char="•"/>
              <a:defRPr b="0" i="0" baseline="0">
                <a:latin typeface="AvenirNext LT Com Regular" panose="020B0503020202020204" pitchFamily="34" charset="0"/>
              </a:defRPr>
            </a:lvl3pPr>
          </a:lstStyle>
          <a:p>
            <a:pPr lvl="0"/>
            <a:r>
              <a:rPr lang="en-US"/>
              <a:t>Click to edit Master text styles</a:t>
            </a:r>
          </a:p>
          <a:p>
            <a:pPr lvl="1"/>
            <a:r>
              <a:rPr lang="en-US"/>
              <a:t>Second level</a:t>
            </a:r>
          </a:p>
          <a:p>
            <a:pPr lvl="2"/>
            <a:r>
              <a:rPr lang="en-US"/>
              <a:t>Third level</a:t>
            </a:r>
          </a:p>
        </p:txBody>
      </p:sp>
      <p:sp>
        <p:nvSpPr>
          <p:cNvPr id="6" name="Body">
            <a:extLst>
              <a:ext uri="{FF2B5EF4-FFF2-40B4-BE49-F238E27FC236}">
                <a16:creationId xmlns:a16="http://schemas.microsoft.com/office/drawing/2014/main" id="{2D88880D-BEBF-39F3-DD70-E88549CF2D8C}"/>
              </a:ext>
            </a:extLst>
          </p:cNvPr>
          <p:cNvSpPr>
            <a:spLocks noGrp="1"/>
          </p:cNvSpPr>
          <p:nvPr>
            <p:ph type="body" sz="quarter" idx="16"/>
          </p:nvPr>
        </p:nvSpPr>
        <p:spPr>
          <a:xfrm>
            <a:off x="6203950" y="2514600"/>
            <a:ext cx="5529263" cy="3086100"/>
          </a:xfrm>
        </p:spPr>
        <p:txBody>
          <a:bodyPr wrap="square" anchor="t" anchorCtr="0">
            <a:noAutofit/>
          </a:bodyPr>
          <a:lstStyle>
            <a:lvl1pPr marL="216000" indent="-216000">
              <a:spcBef>
                <a:spcPts val="0"/>
              </a:spcBef>
              <a:buClrTx/>
              <a:buSzPct val="110000"/>
              <a:buFont typeface="Wingdings" pitchFamily="2" charset="2"/>
              <a:buChar char="§"/>
              <a:tabLst/>
              <a:defRPr sz="1600" b="0" i="0" baseline="0">
                <a:latin typeface="AvenirNext LT Com Regular" panose="020B0503020202020204" pitchFamily="34" charset="0"/>
              </a:defRPr>
            </a:lvl1pPr>
            <a:lvl2pPr marL="432000" indent="-216000">
              <a:spcBef>
                <a:spcPts val="0"/>
              </a:spcBef>
              <a:buClrTx/>
              <a:buFont typeface="Arial" panose="020B0604020202020204" pitchFamily="34" charset="0"/>
              <a:buChar char="–"/>
              <a:defRPr sz="1400" b="0" i="0" baseline="0">
                <a:latin typeface="AvenirNext LT Com Regular" panose="020B0503020202020204" pitchFamily="34" charset="0"/>
              </a:defRPr>
            </a:lvl2pPr>
            <a:lvl3pPr marL="576000" indent="-144000">
              <a:spcBef>
                <a:spcPts val="0"/>
              </a:spcBef>
              <a:buClrTx/>
              <a:buFont typeface="AvenirNext LT Com Regular"/>
              <a:buChar char="•"/>
              <a:defRPr b="0" i="0" baseline="0">
                <a:latin typeface="AvenirNext LT Com Regular" panose="020B0503020202020204" pitchFamily="34" charset="0"/>
              </a:defRPr>
            </a:lvl3pPr>
          </a:lstStyle>
          <a:p>
            <a:pPr lvl="0"/>
            <a:r>
              <a:rPr lang="en-US"/>
              <a:t>Click to edit Master text styles</a:t>
            </a:r>
          </a:p>
          <a:p>
            <a:pPr lvl="1"/>
            <a:r>
              <a:rPr lang="en-US"/>
              <a:t>Second level</a:t>
            </a:r>
          </a:p>
          <a:p>
            <a:pPr lvl="2"/>
            <a:r>
              <a:rPr lang="en-US"/>
              <a:t>Third level</a:t>
            </a:r>
          </a:p>
        </p:txBody>
      </p:sp>
      <p:sp>
        <p:nvSpPr>
          <p:cNvPr id="2" name="Subtitle">
            <a:extLst>
              <a:ext uri="{FF2B5EF4-FFF2-40B4-BE49-F238E27FC236}">
                <a16:creationId xmlns:a16="http://schemas.microsoft.com/office/drawing/2014/main" id="{9A728AE9-DD94-D956-8DA4-BD298E7F7183}"/>
              </a:ext>
            </a:extLst>
          </p:cNvPr>
          <p:cNvSpPr>
            <a:spLocks noGrp="1"/>
          </p:cNvSpPr>
          <p:nvPr>
            <p:ph type="body" sz="quarter" idx="15" hasCustomPrompt="1"/>
          </p:nvPr>
        </p:nvSpPr>
        <p:spPr>
          <a:xfrm>
            <a:off x="457201" y="1028700"/>
            <a:ext cx="11276014" cy="228600"/>
          </a:xfrm>
          <a:ln w="12700">
            <a:miter lim="400000"/>
          </a:ln>
        </p:spPr>
        <p:txBody>
          <a:bodyPr wrap="square" lIns="0" tIns="0" rIns="0" bIns="0" anchor="t" anchorCtr="0">
            <a:noAutofit/>
          </a:bodyPr>
          <a:lstStyle>
            <a:lvl1pPr>
              <a:lnSpc>
                <a:spcPct val="100000"/>
              </a:lnSpc>
              <a:defRPr lang="en-US" sz="1800" b="1" dirty="0">
                <a:solidFill>
                  <a:schemeClr val="bg2"/>
                </a:solidFill>
                <a:ea typeface="+mn-ea"/>
                <a:cs typeface="+mn-cs"/>
              </a:defRPr>
            </a:lvl1pPr>
            <a:lvl2pPr>
              <a:defRPr lang="en-US" smtClean="0"/>
            </a:lvl2pPr>
            <a:lvl3pPr>
              <a:defRPr lang="en-US" smtClean="0"/>
            </a:lvl3pPr>
            <a:lvl4pPr>
              <a:defRPr lang="en-US" smtClean="0"/>
            </a:lvl4pPr>
            <a:lvl5pPr>
              <a:defRPr lang="en-US"/>
            </a:lvl5pPr>
          </a:lstStyle>
          <a:p>
            <a:pPr lvl="0">
              <a:lnSpc>
                <a:spcPct val="100000"/>
              </a:lnSpc>
              <a:spcAft>
                <a:spcPts val="0"/>
              </a:spcAft>
              <a:buFontTx/>
              <a:tabLst>
                <a:tab pos="476250" algn="l"/>
              </a:tabLst>
            </a:pPr>
            <a:r>
              <a:rPr lang="en-US"/>
              <a:t>Subtitle</a:t>
            </a:r>
          </a:p>
        </p:txBody>
      </p:sp>
      <p:sp>
        <p:nvSpPr>
          <p:cNvPr id="7" name="Slide Number (Black)">
            <a:extLst>
              <a:ext uri="{FF2B5EF4-FFF2-40B4-BE49-F238E27FC236}">
                <a16:creationId xmlns:a16="http://schemas.microsoft.com/office/drawing/2014/main" id="{CB74FA71-C096-099B-7E9B-165576791E56}"/>
              </a:ext>
            </a:extLst>
          </p:cNvPr>
          <p:cNvSpPr>
            <a:spLocks noGrp="1"/>
          </p:cNvSpPr>
          <p:nvPr>
            <p:ph type="sldNum" sz="quarter" idx="11"/>
          </p:nvPr>
        </p:nvSpPr>
        <p:spPr>
          <a:xfrm>
            <a:off x="9807575" y="6309360"/>
            <a:ext cx="1925638" cy="182880"/>
          </a:xfrm>
        </p:spPr>
        <p:txBody>
          <a:bodyPr/>
          <a:lstStyle>
            <a:lvl1pPr>
              <a:defRPr b="0" i="0" baseline="0">
                <a:latin typeface="AvenirNext LT Com Regular" panose="020B0503020202020204" pitchFamily="34" charset="0"/>
              </a:defRPr>
            </a:lvl1pPr>
          </a:lstStyle>
          <a:p>
            <a:pPr>
              <a:lnSpc>
                <a:spcPct val="110000"/>
              </a:lnSpc>
              <a:spcBef>
                <a:spcPts val="1200"/>
              </a:spcBef>
            </a:pPr>
            <a:fld id="{86CB4B4D-7CA3-9044-876B-883B54F8677D}" type="slidenum">
              <a:rPr lang="en-GB" smtClean="0"/>
              <a:pPr>
                <a:lnSpc>
                  <a:spcPct val="110000"/>
                </a:lnSpc>
                <a:spcBef>
                  <a:spcPts val="1200"/>
                </a:spcBef>
              </a:pPr>
              <a:t>‹#›</a:t>
            </a:fld>
            <a:endParaRPr lang="en-GB"/>
          </a:p>
        </p:txBody>
      </p:sp>
      <p:sp>
        <p:nvSpPr>
          <p:cNvPr id="8" name="Footer Placeholder 1">
            <a:extLst>
              <a:ext uri="{FF2B5EF4-FFF2-40B4-BE49-F238E27FC236}">
                <a16:creationId xmlns:a16="http://schemas.microsoft.com/office/drawing/2014/main" id="{A29E61C7-36F2-C267-A73E-C066C63B17A3}"/>
              </a:ext>
            </a:extLst>
          </p:cNvPr>
          <p:cNvSpPr>
            <a:spLocks noGrp="1"/>
          </p:cNvSpPr>
          <p:nvPr>
            <p:ph type="ftr" sz="quarter" idx="20"/>
          </p:nvPr>
        </p:nvSpPr>
        <p:spPr>
          <a:xfrm>
            <a:off x="457200" y="6006856"/>
            <a:ext cx="11276013" cy="266759"/>
          </a:xfrm>
        </p:spPr>
        <p:txBody>
          <a:bodyPr/>
          <a:lstStyle>
            <a:lvl1pPr>
              <a:defRPr b="0" i="0">
                <a:latin typeface="AvenirNext LT Com Regular" panose="020B0503020202020204" pitchFamily="34" charset="0"/>
              </a:defRPr>
            </a:lvl1pPr>
          </a:lstStyle>
          <a:p>
            <a:pPr hangingPunct="1"/>
            <a:endParaRPr lang="en-GB"/>
          </a:p>
        </p:txBody>
      </p:sp>
    </p:spTree>
    <p:extLst>
      <p:ext uri="{BB962C8B-B14F-4D97-AF65-F5344CB8AC3E}">
        <p14:creationId xmlns:p14="http://schemas.microsoft.com/office/powerpoint/2010/main" val="2700033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ide-Text-Content">
    <p:spTree>
      <p:nvGrpSpPr>
        <p:cNvPr id="1" name=""/>
        <p:cNvGrpSpPr/>
        <p:nvPr/>
      </p:nvGrpSpPr>
      <p:grpSpPr>
        <a:xfrm>
          <a:off x="0" y="0"/>
          <a:ext cx="0" cy="0"/>
          <a:chOff x="0" y="0"/>
          <a:chExt cx="0" cy="0"/>
        </a:xfrm>
      </p:grpSpPr>
      <p:sp>
        <p:nvSpPr>
          <p:cNvPr id="4" name="Slide Number (Black)"/>
          <p:cNvSpPr>
            <a:spLocks noGrp="1"/>
          </p:cNvSpPr>
          <p:nvPr>
            <p:ph type="sldNum" sz="quarter" idx="11"/>
          </p:nvPr>
        </p:nvSpPr>
        <p:spPr/>
        <p:txBody>
          <a:bodyPr/>
          <a:lstStyle>
            <a:lvl1pPr>
              <a:defRPr b="0" i="0" baseline="0">
                <a:latin typeface="AvenirNext LT Com Regular" panose="020B0503020202020204" pitchFamily="34" charset="0"/>
              </a:defRPr>
            </a:lvl1pPr>
          </a:lstStyle>
          <a:p>
            <a:pPr>
              <a:lnSpc>
                <a:spcPct val="110000"/>
              </a:lnSpc>
              <a:spcBef>
                <a:spcPts val="1200"/>
              </a:spcBef>
            </a:pPr>
            <a:fld id="{86CB4B4D-7CA3-9044-876B-883B54F8677D}" type="slidenum">
              <a:rPr lang="en-GB" smtClean="0"/>
              <a:pPr>
                <a:lnSpc>
                  <a:spcPct val="110000"/>
                </a:lnSpc>
                <a:spcBef>
                  <a:spcPts val="1200"/>
                </a:spcBef>
              </a:pPr>
              <a:t>‹#›</a:t>
            </a:fld>
            <a:endParaRPr lang="en-GB"/>
          </a:p>
        </p:txBody>
      </p:sp>
      <p:sp>
        <p:nvSpPr>
          <p:cNvPr id="5" name="Title (1-line)">
            <a:extLst>
              <a:ext uri="{FF2B5EF4-FFF2-40B4-BE49-F238E27FC236}">
                <a16:creationId xmlns:a16="http://schemas.microsoft.com/office/drawing/2014/main" id="{7C32ACDB-F9F3-C8EC-A524-66F0FDB7CF11}"/>
              </a:ext>
            </a:extLst>
          </p:cNvPr>
          <p:cNvSpPr>
            <a:spLocks noGrp="1"/>
          </p:cNvSpPr>
          <p:nvPr>
            <p:ph type="title"/>
          </p:nvPr>
        </p:nvSpPr>
        <p:spPr>
          <a:xfrm>
            <a:off x="3330575" y="457200"/>
            <a:ext cx="8392432" cy="571500"/>
          </a:xfrm>
        </p:spPr>
        <p:txBody>
          <a:bodyPr wrap="square" anchor="t" anchorCtr="0">
            <a:noAutofit/>
          </a:bodyPr>
          <a:lstStyle>
            <a:lvl1pPr>
              <a:defRPr b="1" i="0">
                <a:latin typeface="AvenirNext LT Com Medium" panose="020B0503020202020204" pitchFamily="34" charset="0"/>
              </a:defRPr>
            </a:lvl1pPr>
          </a:lstStyle>
          <a:p>
            <a:r>
              <a:rPr lang="en-US"/>
              <a:t>Click to edit Master title style</a:t>
            </a:r>
          </a:p>
        </p:txBody>
      </p:sp>
      <p:sp>
        <p:nvSpPr>
          <p:cNvPr id="14" name="Body"/>
          <p:cNvSpPr>
            <a:spLocks noGrp="1"/>
          </p:cNvSpPr>
          <p:nvPr>
            <p:ph type="body" sz="quarter" idx="14"/>
          </p:nvPr>
        </p:nvSpPr>
        <p:spPr>
          <a:xfrm>
            <a:off x="0" y="0"/>
            <a:ext cx="3086100" cy="6858000"/>
          </a:xfrm>
          <a:solidFill>
            <a:schemeClr val="bg2"/>
          </a:solidFill>
        </p:spPr>
        <p:txBody>
          <a:bodyPr lIns="457200" tIns="1490472" rIns="228600" bIns="180000">
            <a:noAutofit/>
          </a:bodyPr>
          <a:lstStyle>
            <a:lvl1pPr marL="9525" indent="0">
              <a:spcBef>
                <a:spcPts val="0"/>
              </a:spcBef>
              <a:spcAft>
                <a:spcPts val="800"/>
              </a:spcAft>
              <a:buClrTx/>
              <a:buFont typeface="AvenirNext LT Com Medium" panose="020B0803020202020204" pitchFamily="34" charset="0"/>
              <a:buNone/>
              <a:tabLst/>
              <a:defRPr sz="1600" b="0" i="0" baseline="0">
                <a:solidFill>
                  <a:schemeClr val="bg1"/>
                </a:solidFill>
                <a:latin typeface="AvenirNext LT Com Regular" panose="020B0503020202020204" pitchFamily="34" charset="0"/>
              </a:defRPr>
            </a:lvl1pPr>
            <a:lvl2pPr marL="9525" indent="0">
              <a:spcBef>
                <a:spcPts val="0"/>
              </a:spcBef>
              <a:spcAft>
                <a:spcPts val="800"/>
              </a:spcAft>
              <a:buClrTx/>
              <a:buFont typeface="Arial" panose="020B0604020202020204" pitchFamily="34" charset="0"/>
              <a:buNone/>
              <a:tabLst/>
              <a:defRPr sz="1600" b="0" i="0" baseline="0">
                <a:solidFill>
                  <a:schemeClr val="bg1"/>
                </a:solidFill>
                <a:latin typeface="AvenirNext LT Com Regular" panose="020B0503020202020204" pitchFamily="34" charset="0"/>
              </a:defRPr>
            </a:lvl2pPr>
            <a:lvl3pPr marL="9525" indent="0">
              <a:spcBef>
                <a:spcPts val="0"/>
              </a:spcBef>
              <a:spcAft>
                <a:spcPts val="800"/>
              </a:spcAft>
              <a:buClrTx/>
              <a:buFont typeface="Arial" panose="020B0604020202020204" pitchFamily="34" charset="0"/>
              <a:buNone/>
              <a:tabLst/>
              <a:defRPr sz="1600" b="0" i="0" baseline="0">
                <a:solidFill>
                  <a:schemeClr val="bg1"/>
                </a:solidFill>
                <a:latin typeface="AvenirNext LT Com Regular" panose="020B0503020202020204" pitchFamily="34" charset="0"/>
              </a:defRPr>
            </a:lvl3pPr>
          </a:lstStyle>
          <a:p>
            <a:pPr lvl="0"/>
            <a:r>
              <a:rPr lang="en-US"/>
              <a:t>Click to edit Master text styles</a:t>
            </a:r>
          </a:p>
          <a:p>
            <a:pPr lvl="1"/>
            <a:r>
              <a:rPr lang="en-US"/>
              <a:t>Second level</a:t>
            </a:r>
          </a:p>
          <a:p>
            <a:pPr lvl="2"/>
            <a:r>
              <a:rPr lang="en-US"/>
              <a:t>Third level</a:t>
            </a:r>
          </a:p>
        </p:txBody>
      </p:sp>
      <p:sp>
        <p:nvSpPr>
          <p:cNvPr id="6" name="Body">
            <a:extLst>
              <a:ext uri="{FF2B5EF4-FFF2-40B4-BE49-F238E27FC236}">
                <a16:creationId xmlns:a16="http://schemas.microsoft.com/office/drawing/2014/main" id="{7816FD5B-C290-236F-C788-C3E7B071DDE8}"/>
              </a:ext>
            </a:extLst>
          </p:cNvPr>
          <p:cNvSpPr>
            <a:spLocks noGrp="1"/>
          </p:cNvSpPr>
          <p:nvPr>
            <p:ph type="body" sz="quarter" idx="17"/>
          </p:nvPr>
        </p:nvSpPr>
        <p:spPr>
          <a:xfrm>
            <a:off x="3330575" y="1489143"/>
            <a:ext cx="8402638" cy="4781482"/>
          </a:xfrm>
        </p:spPr>
        <p:txBody>
          <a:bodyPr wrap="square" anchor="t" anchorCtr="0">
            <a:noAutofit/>
          </a:bodyPr>
          <a:lstStyle>
            <a:lvl1pPr marL="216000" indent="-216000">
              <a:spcBef>
                <a:spcPts val="0"/>
              </a:spcBef>
              <a:buClrTx/>
              <a:buSzPct val="110000"/>
              <a:buFont typeface="Wingdings" pitchFamily="2" charset="2"/>
              <a:buChar char="§"/>
              <a:tabLst/>
              <a:defRPr sz="1600" b="0" i="0" baseline="0">
                <a:latin typeface="AvenirNext LT Com Regular" panose="020B0503020202020204" pitchFamily="34" charset="0"/>
              </a:defRPr>
            </a:lvl1pPr>
            <a:lvl2pPr marL="432000" indent="-216000">
              <a:spcBef>
                <a:spcPts val="0"/>
              </a:spcBef>
              <a:buClrTx/>
              <a:buFont typeface="Arial" panose="020B0604020202020204" pitchFamily="34" charset="0"/>
              <a:buChar char="–"/>
              <a:defRPr b="0" i="0" baseline="0">
                <a:latin typeface="AvenirNext LT Com Regular" panose="020B0503020202020204" pitchFamily="34" charset="0"/>
              </a:defRPr>
            </a:lvl2pPr>
            <a:lvl3pPr marL="576000" indent="-144000">
              <a:spcBef>
                <a:spcPts val="0"/>
              </a:spcBef>
              <a:buClrTx/>
              <a:buFont typeface="AvenirNext LT Com Regular"/>
              <a:buChar char="•"/>
              <a:defRPr b="0" i="0" baseline="0">
                <a:latin typeface="AvenirNext LT Com Regular" panose="020B0503020202020204" pitchFamily="34" charset="0"/>
              </a:defRPr>
            </a:lvl3pPr>
          </a:lstStyle>
          <a:p>
            <a:pPr lvl="0"/>
            <a:r>
              <a:rPr lang="en-US"/>
              <a:t>Click to edit Master text styles</a:t>
            </a:r>
          </a:p>
          <a:p>
            <a:pPr lvl="1"/>
            <a:r>
              <a:rPr lang="en-US"/>
              <a:t>Second level</a:t>
            </a:r>
          </a:p>
          <a:p>
            <a:pPr lvl="2"/>
            <a:r>
              <a:rPr lang="en-US"/>
              <a:t>Third level</a:t>
            </a:r>
          </a:p>
        </p:txBody>
      </p:sp>
      <p:sp>
        <p:nvSpPr>
          <p:cNvPr id="7" name="Subtitle">
            <a:extLst>
              <a:ext uri="{FF2B5EF4-FFF2-40B4-BE49-F238E27FC236}">
                <a16:creationId xmlns:a16="http://schemas.microsoft.com/office/drawing/2014/main" id="{7D5AA828-0DEF-FE28-6DA5-8B25BED2E077}"/>
              </a:ext>
            </a:extLst>
          </p:cNvPr>
          <p:cNvSpPr>
            <a:spLocks noGrp="1"/>
          </p:cNvSpPr>
          <p:nvPr>
            <p:ph type="body" sz="quarter" idx="15" hasCustomPrompt="1"/>
          </p:nvPr>
        </p:nvSpPr>
        <p:spPr>
          <a:xfrm>
            <a:off x="3330575" y="1028700"/>
            <a:ext cx="8402638" cy="228600"/>
          </a:xfrm>
          <a:ln w="12700">
            <a:miter lim="400000"/>
          </a:ln>
        </p:spPr>
        <p:txBody>
          <a:bodyPr wrap="square" lIns="0" tIns="0" rIns="0" bIns="0" anchor="t" anchorCtr="0">
            <a:noAutofit/>
          </a:bodyPr>
          <a:lstStyle>
            <a:lvl1pPr>
              <a:lnSpc>
                <a:spcPct val="100000"/>
              </a:lnSpc>
              <a:defRPr lang="en-US" sz="1800" b="1" dirty="0">
                <a:solidFill>
                  <a:schemeClr val="bg2"/>
                </a:solidFill>
                <a:ea typeface="+mn-ea"/>
                <a:cs typeface="+mn-cs"/>
              </a:defRPr>
            </a:lvl1pPr>
            <a:lvl2pPr>
              <a:defRPr lang="en-US" smtClean="0"/>
            </a:lvl2pPr>
            <a:lvl3pPr>
              <a:defRPr lang="en-US" smtClean="0"/>
            </a:lvl3pPr>
            <a:lvl4pPr>
              <a:defRPr lang="en-US" smtClean="0"/>
            </a:lvl4pPr>
            <a:lvl5pPr>
              <a:defRPr lang="en-US"/>
            </a:lvl5pPr>
          </a:lstStyle>
          <a:p>
            <a:pPr lvl="0">
              <a:lnSpc>
                <a:spcPct val="100000"/>
              </a:lnSpc>
              <a:spcAft>
                <a:spcPts val="0"/>
              </a:spcAft>
              <a:buFontTx/>
              <a:tabLst>
                <a:tab pos="476250" algn="l"/>
              </a:tabLst>
            </a:pPr>
            <a:r>
              <a:rPr lang="en-US"/>
              <a:t>Subtitle</a:t>
            </a:r>
          </a:p>
        </p:txBody>
      </p:sp>
      <p:sp>
        <p:nvSpPr>
          <p:cNvPr id="13" name="CG Folio">
            <a:extLst>
              <a:ext uri="{FF2B5EF4-FFF2-40B4-BE49-F238E27FC236}">
                <a16:creationId xmlns:a16="http://schemas.microsoft.com/office/drawing/2014/main" id="{588F438B-30CA-D794-1ED4-0D9B533360CD}"/>
              </a:ext>
            </a:extLst>
          </p:cNvPr>
          <p:cNvSpPr txBox="1">
            <a:spLocks/>
          </p:cNvSpPr>
          <p:nvPr userDrawn="1"/>
        </p:nvSpPr>
        <p:spPr>
          <a:xfrm>
            <a:off x="3332241" y="6309360"/>
            <a:ext cx="5529265" cy="182880"/>
          </a:xfrm>
          <a:prstGeom prst="rect">
            <a:avLst/>
          </a:prstGeom>
        </p:spPr>
        <p:txBody>
          <a:bodyPr wrap="square"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0"/>
              </a:spcAft>
              <a:buClrTx/>
              <a:buSzTx/>
              <a:buFontTx/>
              <a:buNone/>
              <a:tabLst/>
              <a:defRPr kumimoji="0" lang="en-US" sz="900" b="0" i="0" u="none" strike="noStrike" cap="none" spc="0" normalizeH="0" baseline="0" dirty="0">
                <a:ln>
                  <a:noFill/>
                </a:ln>
                <a:solidFill>
                  <a:schemeClr val="tx1"/>
                </a:solidFill>
                <a:effectLst/>
                <a:uFillTx/>
                <a:latin typeface="+mn-lt"/>
                <a:ea typeface="AvenirNext LT Com Regular" panose="020B0503020202020204" pitchFamily="34" charset="0"/>
                <a:cs typeface="AvenirNext LT Com Regular" panose="020B0503020202020204" pitchFamily="34" charset="0"/>
                <a:sym typeface="Avenir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9pPr>
          </a:lstStyle>
          <a:p>
            <a:pPr hangingPunct="1"/>
            <a:r>
              <a:rPr lang="en-GB" sz="800" b="0" i="0">
                <a:solidFill>
                  <a:schemeClr val="tx1"/>
                </a:solidFill>
                <a:latin typeface="AvenirNext LT Com Regular" panose="020B0503020202020204" pitchFamily="34" charset="0"/>
              </a:rPr>
              <a:t>For internal use only.</a:t>
            </a:r>
          </a:p>
        </p:txBody>
      </p:sp>
      <p:sp>
        <p:nvSpPr>
          <p:cNvPr id="15" name="Footnotes (fullpage)">
            <a:extLst>
              <a:ext uri="{FF2B5EF4-FFF2-40B4-BE49-F238E27FC236}">
                <a16:creationId xmlns:a16="http://schemas.microsoft.com/office/drawing/2014/main" id="{F507A498-4D24-8241-0D73-7316A7695764}"/>
              </a:ext>
            </a:extLst>
          </p:cNvPr>
          <p:cNvSpPr>
            <a:spLocks noGrp="1"/>
          </p:cNvSpPr>
          <p:nvPr>
            <p:ph type="ftr" sz="quarter" idx="3"/>
          </p:nvPr>
        </p:nvSpPr>
        <p:spPr>
          <a:xfrm>
            <a:off x="3330575" y="6006856"/>
            <a:ext cx="8402638" cy="266759"/>
          </a:xfrm>
          <a:prstGeom prst="rect">
            <a:avLst/>
          </a:prstGeom>
        </p:spPr>
        <p:txBody>
          <a:bodyPr wrap="square" lIns="0" tIns="0" rIns="0" bIns="0" anchor="b">
            <a:noAutofit/>
          </a:bodyPr>
          <a:lstStyle>
            <a:lvl1pPr algn="l">
              <a:lnSpc>
                <a:spcPct val="100000"/>
              </a:lnSpc>
              <a:spcAft>
                <a:spcPts val="300"/>
              </a:spcAft>
              <a:defRPr lang="en-US" sz="800" b="0" i="0" spc="0" baseline="0" dirty="0">
                <a:solidFill>
                  <a:schemeClr val="tx1"/>
                </a:solidFill>
                <a:latin typeface="AvenirNext LT Com Regular" panose="020B0503020202020204" pitchFamily="34" charset="0"/>
                <a:ea typeface="AvenirNext LT Com Regular" panose="020B0503020202020204" pitchFamily="34" charset="0"/>
                <a:cs typeface="AvenirNext LT Com Regular" panose="020B0503020202020204" pitchFamily="34" charset="0"/>
              </a:defRPr>
            </a:lvl1pPr>
          </a:lstStyle>
          <a:p>
            <a:pPr hangingPunct="1"/>
            <a:endParaRPr lang="en-GB"/>
          </a:p>
        </p:txBody>
      </p:sp>
    </p:spTree>
    <p:extLst>
      <p:ext uri="{BB962C8B-B14F-4D97-AF65-F5344CB8AC3E}">
        <p14:creationId xmlns:p14="http://schemas.microsoft.com/office/powerpoint/2010/main" val="2377281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deData-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56DF10B-4C4F-4661-0347-55EDB00912E0}"/>
              </a:ext>
            </a:extLst>
          </p:cNvPr>
          <p:cNvSpPr/>
          <p:nvPr userDrawn="1"/>
        </p:nvSpPr>
        <p:spPr>
          <a:xfrm>
            <a:off x="0" y="0"/>
            <a:ext cx="3086100" cy="6858000"/>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cs typeface="Arial" panose="020B0604020202020204" pitchFamily="34" charset="0"/>
              <a:sym typeface="AvenirNext LT Com Regular"/>
            </a:endParaRPr>
          </a:p>
        </p:txBody>
      </p:sp>
      <p:sp>
        <p:nvSpPr>
          <p:cNvPr id="4" name="Slide Number (Black)"/>
          <p:cNvSpPr>
            <a:spLocks noGrp="1"/>
          </p:cNvSpPr>
          <p:nvPr>
            <p:ph type="sldNum" sz="quarter" idx="11"/>
          </p:nvPr>
        </p:nvSpPr>
        <p:spPr/>
        <p:txBody>
          <a:bodyPr/>
          <a:lstStyle>
            <a:lvl1pPr>
              <a:defRPr b="0" i="0" baseline="0">
                <a:latin typeface="AvenirNext LT Com Regular" panose="020B0503020202020204" pitchFamily="34" charset="0"/>
              </a:defRPr>
            </a:lvl1pPr>
          </a:lstStyle>
          <a:p>
            <a:pPr>
              <a:lnSpc>
                <a:spcPct val="110000"/>
              </a:lnSpc>
              <a:spcBef>
                <a:spcPts val="1200"/>
              </a:spcBef>
            </a:pPr>
            <a:fld id="{86CB4B4D-7CA3-9044-876B-883B54F8677D}" type="slidenum">
              <a:rPr lang="en-GB" smtClean="0"/>
              <a:pPr>
                <a:lnSpc>
                  <a:spcPct val="110000"/>
                </a:lnSpc>
                <a:spcBef>
                  <a:spcPts val="1200"/>
                </a:spcBef>
              </a:pPr>
              <a:t>‹#›</a:t>
            </a:fld>
            <a:endParaRPr lang="en-GB"/>
          </a:p>
        </p:txBody>
      </p:sp>
      <p:sp>
        <p:nvSpPr>
          <p:cNvPr id="5" name="Title (1-line)">
            <a:extLst>
              <a:ext uri="{FF2B5EF4-FFF2-40B4-BE49-F238E27FC236}">
                <a16:creationId xmlns:a16="http://schemas.microsoft.com/office/drawing/2014/main" id="{7C32ACDB-F9F3-C8EC-A524-66F0FDB7CF11}"/>
              </a:ext>
            </a:extLst>
          </p:cNvPr>
          <p:cNvSpPr>
            <a:spLocks noGrp="1"/>
          </p:cNvSpPr>
          <p:nvPr>
            <p:ph type="title"/>
          </p:nvPr>
        </p:nvSpPr>
        <p:spPr>
          <a:xfrm>
            <a:off x="3328416" y="457200"/>
            <a:ext cx="8402639" cy="571500"/>
          </a:xfrm>
        </p:spPr>
        <p:txBody>
          <a:bodyPr wrap="square" lIns="0" tIns="0" rIns="0" bIns="0" anchor="t" anchorCtr="0">
            <a:noAutofit/>
          </a:bodyPr>
          <a:lstStyle>
            <a:lvl1pPr>
              <a:defRPr lang="en-US" b="1" i="0" dirty="0">
                <a:latin typeface="AvenirNext LT Com Medium" panose="020B0503020202020204" pitchFamily="34" charset="0"/>
              </a:defRPr>
            </a:lvl1pPr>
          </a:lstStyle>
          <a:p>
            <a:pPr lvl="0"/>
            <a:r>
              <a:rPr lang="en-US"/>
              <a:t>Click to edit Master title style</a:t>
            </a:r>
          </a:p>
        </p:txBody>
      </p:sp>
      <p:sp>
        <p:nvSpPr>
          <p:cNvPr id="3" name="Footer Placeholder 2"/>
          <p:cNvSpPr>
            <a:spLocks noGrp="1"/>
          </p:cNvSpPr>
          <p:nvPr>
            <p:ph type="ftr" sz="quarter" idx="10"/>
          </p:nvPr>
        </p:nvSpPr>
        <p:spPr>
          <a:xfrm>
            <a:off x="3328416" y="6054291"/>
            <a:ext cx="8410575" cy="216335"/>
          </a:xfrm>
        </p:spPr>
        <p:txBody>
          <a:bodyPr wrap="square">
            <a:noAutofit/>
          </a:bodyPr>
          <a:lstStyle>
            <a:lvl1pPr>
              <a:lnSpc>
                <a:spcPct val="100000"/>
              </a:lnSpc>
              <a:defRPr b="0" i="0" baseline="0">
                <a:latin typeface="AvenirNext LT Com Regular" panose="020B0503020202020204" pitchFamily="34" charset="0"/>
              </a:defRPr>
            </a:lvl1pPr>
          </a:lstStyle>
          <a:p>
            <a:pPr hangingPunct="1"/>
            <a:endParaRPr lang="en-GB"/>
          </a:p>
        </p:txBody>
      </p:sp>
      <p:sp>
        <p:nvSpPr>
          <p:cNvPr id="6" name="Body">
            <a:extLst>
              <a:ext uri="{FF2B5EF4-FFF2-40B4-BE49-F238E27FC236}">
                <a16:creationId xmlns:a16="http://schemas.microsoft.com/office/drawing/2014/main" id="{7816FD5B-C290-236F-C788-C3E7B071DDE8}"/>
              </a:ext>
            </a:extLst>
          </p:cNvPr>
          <p:cNvSpPr>
            <a:spLocks noGrp="1"/>
          </p:cNvSpPr>
          <p:nvPr>
            <p:ph type="body" sz="quarter" idx="17"/>
          </p:nvPr>
        </p:nvSpPr>
        <p:spPr>
          <a:xfrm>
            <a:off x="3330574" y="1485901"/>
            <a:ext cx="8400479" cy="4566556"/>
          </a:xfrm>
          <a:ln w="12700">
            <a:miter lim="400000"/>
          </a:ln>
        </p:spPr>
        <p:txBody>
          <a:bodyPr wrap="square" lIns="0" tIns="0" rIns="0" bIns="0" anchor="t" anchorCtr="0">
            <a:noAutofit/>
          </a:bodyPr>
          <a:lstStyle>
            <a:lvl1pPr marL="216000" indent="-216000">
              <a:spcBef>
                <a:spcPts val="0"/>
              </a:spcBef>
              <a:buClrTx/>
              <a:buSzPct val="110000"/>
              <a:buFont typeface="Wingdings" pitchFamily="2" charset="2"/>
              <a:buChar char="§"/>
              <a:tabLst/>
              <a:defRPr lang="en-US" dirty="0"/>
            </a:lvl1pPr>
            <a:lvl2pPr marL="432000" indent="-216000">
              <a:spcBef>
                <a:spcPts val="0"/>
              </a:spcBef>
              <a:buClrTx/>
              <a:buFont typeface="Arial" panose="020B0604020202020204" pitchFamily="34" charset="0"/>
              <a:buChar char="–"/>
              <a:defRPr lang="en-US" dirty="0"/>
            </a:lvl2pPr>
            <a:lvl3pPr marL="576000" indent="-144000">
              <a:spcBef>
                <a:spcPts val="0"/>
              </a:spcBef>
              <a:buClrTx/>
              <a:buFont typeface="Arial" panose="020B0604020202020204" pitchFamily="34" charset="0"/>
              <a:buChar char="•"/>
              <a:defRPr lang="en-US" dirty="0"/>
            </a:lvl3pPr>
          </a:lstStyle>
          <a:p>
            <a:pPr lvl="0"/>
            <a:r>
              <a:rPr lang="en-US"/>
              <a:t>Click to edit Master text styles</a:t>
            </a:r>
          </a:p>
          <a:p>
            <a:pPr lvl="1"/>
            <a:r>
              <a:rPr lang="en-US"/>
              <a:t>Second level</a:t>
            </a:r>
          </a:p>
          <a:p>
            <a:pPr lvl="2"/>
            <a:r>
              <a:rPr lang="en-US"/>
              <a:t>Third level</a:t>
            </a:r>
          </a:p>
        </p:txBody>
      </p:sp>
      <p:sp>
        <p:nvSpPr>
          <p:cNvPr id="7" name="Body">
            <a:extLst>
              <a:ext uri="{FF2B5EF4-FFF2-40B4-BE49-F238E27FC236}">
                <a16:creationId xmlns:a16="http://schemas.microsoft.com/office/drawing/2014/main" id="{D1FEA8F0-266A-CAA5-8B35-1C948A43485A}"/>
              </a:ext>
            </a:extLst>
          </p:cNvPr>
          <p:cNvSpPr>
            <a:spLocks noGrp="1"/>
          </p:cNvSpPr>
          <p:nvPr>
            <p:ph type="body" sz="quarter" idx="18"/>
          </p:nvPr>
        </p:nvSpPr>
        <p:spPr>
          <a:xfrm>
            <a:off x="457200" y="1422401"/>
            <a:ext cx="2362200" cy="409574"/>
          </a:xfrm>
        </p:spPr>
        <p:txBody>
          <a:bodyPr>
            <a:noAutofit/>
          </a:bodyPr>
          <a:lstStyle>
            <a:lvl1pPr marL="0" indent="0">
              <a:lnSpc>
                <a:spcPct val="95000"/>
              </a:lnSpc>
              <a:spcBef>
                <a:spcPts val="0"/>
              </a:spcBef>
              <a:spcAft>
                <a:spcPts val="300"/>
              </a:spcAft>
              <a:buClrTx/>
              <a:buFont typeface="Arial" panose="020B0604020202020204" pitchFamily="34" charset="0"/>
              <a:buNone/>
              <a:tabLst/>
              <a:defRPr sz="2800" b="1" i="0" baseline="0">
                <a:solidFill>
                  <a:schemeClr val="bg2"/>
                </a:solidFill>
                <a:latin typeface="AvenirNext LT Com Medium" panose="020B0503020202020204" pitchFamily="34" charset="0"/>
              </a:defRPr>
            </a:lvl1pPr>
            <a:lvl2pPr marL="432000" indent="-216000">
              <a:spcBef>
                <a:spcPts val="0"/>
              </a:spcBef>
              <a:buClrTx/>
              <a:buFont typeface="Arial" panose="020B0604020202020204" pitchFamily="34" charset="0"/>
              <a:buChar char="–"/>
              <a:defRPr baseline="0">
                <a:latin typeface="AvenirNext LT Com Regular" panose="020B0503020202020204" pitchFamily="34" charset="0"/>
              </a:defRPr>
            </a:lvl2pPr>
            <a:lvl3pPr marL="576000" indent="-144000">
              <a:spcBef>
                <a:spcPts val="0"/>
              </a:spcBef>
              <a:buClrTx/>
              <a:buFont typeface="Arial" panose="020B0604020202020204" pitchFamily="34" charset="0"/>
              <a:buChar char="•"/>
              <a:defRPr baseline="0">
                <a:latin typeface="AvenirNext LT Com Regular" panose="020B0503020202020204" pitchFamily="34" charset="0"/>
              </a:defRPr>
            </a:lvl3pPr>
          </a:lstStyle>
          <a:p>
            <a:pPr lvl="0"/>
            <a:r>
              <a:rPr lang="en-US"/>
              <a:t>Click to edit Master text styles</a:t>
            </a:r>
          </a:p>
        </p:txBody>
      </p:sp>
      <p:sp>
        <p:nvSpPr>
          <p:cNvPr id="8" name="Body">
            <a:extLst>
              <a:ext uri="{FF2B5EF4-FFF2-40B4-BE49-F238E27FC236}">
                <a16:creationId xmlns:a16="http://schemas.microsoft.com/office/drawing/2014/main" id="{E55CF502-2CEE-009C-3758-949CFC0EB135}"/>
              </a:ext>
            </a:extLst>
          </p:cNvPr>
          <p:cNvSpPr>
            <a:spLocks noGrp="1"/>
          </p:cNvSpPr>
          <p:nvPr>
            <p:ph type="body" sz="quarter" idx="19"/>
          </p:nvPr>
        </p:nvSpPr>
        <p:spPr>
          <a:xfrm>
            <a:off x="457200" y="1843404"/>
            <a:ext cx="2359152" cy="442596"/>
          </a:xfrm>
        </p:spPr>
        <p:txBody>
          <a:bodyPr>
            <a:noAutofit/>
          </a:bodyPr>
          <a:lstStyle>
            <a:lvl1pPr marL="0" indent="0">
              <a:lnSpc>
                <a:spcPct val="100000"/>
              </a:lnSpc>
              <a:spcBef>
                <a:spcPts val="0"/>
              </a:spcBef>
              <a:spcAft>
                <a:spcPts val="300"/>
              </a:spcAft>
              <a:buClrTx/>
              <a:buFont typeface="AvenirNext LT Com Medium" panose="020B0803020202020204" pitchFamily="34" charset="0"/>
              <a:buNone/>
              <a:tabLst/>
              <a:defRPr sz="1400" b="1" i="0" baseline="0">
                <a:solidFill>
                  <a:schemeClr val="tx1"/>
                </a:solidFill>
                <a:latin typeface="AvenirNext LT Com Regular" panose="020B0503020202020204" pitchFamily="34" charset="0"/>
              </a:defRPr>
            </a:lvl1pPr>
            <a:lvl2pPr marL="432000" indent="-216000">
              <a:spcBef>
                <a:spcPts val="0"/>
              </a:spcBef>
              <a:buClrTx/>
              <a:buFont typeface="Arial" panose="020B0604020202020204" pitchFamily="34" charset="0"/>
              <a:buChar char="–"/>
              <a:defRPr baseline="0">
                <a:latin typeface="AvenirNext LT Com Regular" panose="020B0503020202020204" pitchFamily="34" charset="0"/>
              </a:defRPr>
            </a:lvl2pPr>
            <a:lvl3pPr marL="576000" indent="-144000">
              <a:spcBef>
                <a:spcPts val="0"/>
              </a:spcBef>
              <a:buClrTx/>
              <a:buFont typeface="Arial" panose="020B0604020202020204" pitchFamily="34" charset="0"/>
              <a:buChar char="•"/>
              <a:defRPr baseline="0">
                <a:latin typeface="AvenirNext LT Com Regular" panose="020B0503020202020204" pitchFamily="34" charset="0"/>
              </a:defRPr>
            </a:lvl3pPr>
          </a:lstStyle>
          <a:p>
            <a:pPr lvl="0"/>
            <a:r>
              <a:rPr lang="en-US"/>
              <a:t>Click to edit Master text styles</a:t>
            </a:r>
          </a:p>
        </p:txBody>
      </p:sp>
      <p:sp>
        <p:nvSpPr>
          <p:cNvPr id="10" name="Subtitle">
            <a:extLst>
              <a:ext uri="{FF2B5EF4-FFF2-40B4-BE49-F238E27FC236}">
                <a16:creationId xmlns:a16="http://schemas.microsoft.com/office/drawing/2014/main" id="{A87065EA-AC38-F95F-5874-10ED67198D94}"/>
              </a:ext>
            </a:extLst>
          </p:cNvPr>
          <p:cNvSpPr>
            <a:spLocks noGrp="1"/>
          </p:cNvSpPr>
          <p:nvPr>
            <p:ph type="body" sz="quarter" idx="15" hasCustomPrompt="1"/>
          </p:nvPr>
        </p:nvSpPr>
        <p:spPr>
          <a:xfrm>
            <a:off x="3328416" y="1028699"/>
            <a:ext cx="8402638" cy="228601"/>
          </a:xfrm>
          <a:ln w="12700">
            <a:miter lim="400000"/>
          </a:ln>
        </p:spPr>
        <p:txBody>
          <a:bodyPr wrap="square" lIns="0" tIns="0" rIns="0" bIns="0" anchor="t" anchorCtr="0">
            <a:noAutofit/>
          </a:bodyPr>
          <a:lstStyle>
            <a:lvl1pPr>
              <a:lnSpc>
                <a:spcPct val="100000"/>
              </a:lnSpc>
              <a:defRPr lang="en-US" sz="1800" b="1" dirty="0">
                <a:solidFill>
                  <a:schemeClr val="bg2"/>
                </a:solidFill>
                <a:ea typeface="+mn-ea"/>
                <a:cs typeface="+mn-cs"/>
              </a:defRPr>
            </a:lvl1pPr>
            <a:lvl2pPr>
              <a:defRPr lang="en-US" smtClean="0"/>
            </a:lvl2pPr>
            <a:lvl3pPr>
              <a:defRPr lang="en-US" smtClean="0"/>
            </a:lvl3pPr>
            <a:lvl4pPr>
              <a:defRPr lang="en-US" smtClean="0"/>
            </a:lvl4pPr>
            <a:lvl5pPr>
              <a:defRPr lang="en-US"/>
            </a:lvl5pPr>
          </a:lstStyle>
          <a:p>
            <a:pPr lvl="0">
              <a:lnSpc>
                <a:spcPct val="100000"/>
              </a:lnSpc>
              <a:spcAft>
                <a:spcPts val="0"/>
              </a:spcAft>
              <a:buFontTx/>
              <a:tabLst>
                <a:tab pos="476250" algn="l"/>
              </a:tabLst>
            </a:pPr>
            <a:r>
              <a:rPr lang="en-US"/>
              <a:t>Subtitle</a:t>
            </a:r>
          </a:p>
        </p:txBody>
      </p:sp>
      <p:sp>
        <p:nvSpPr>
          <p:cNvPr id="9" name="CG Folio">
            <a:extLst>
              <a:ext uri="{FF2B5EF4-FFF2-40B4-BE49-F238E27FC236}">
                <a16:creationId xmlns:a16="http://schemas.microsoft.com/office/drawing/2014/main" id="{EE42EA14-A34E-3E58-FF04-85E35691DCBB}"/>
              </a:ext>
            </a:extLst>
          </p:cNvPr>
          <p:cNvSpPr txBox="1">
            <a:spLocks/>
          </p:cNvSpPr>
          <p:nvPr userDrawn="1"/>
        </p:nvSpPr>
        <p:spPr>
          <a:xfrm>
            <a:off x="3321423" y="6309360"/>
            <a:ext cx="2665039" cy="182880"/>
          </a:xfrm>
          <a:prstGeom prst="rect">
            <a:avLst/>
          </a:prstGeom>
        </p:spPr>
        <p:txBody>
          <a:bodyPr wrap="square"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0"/>
              </a:spcAft>
              <a:buClrTx/>
              <a:buSzTx/>
              <a:buFontTx/>
              <a:buNone/>
              <a:tabLst/>
              <a:defRPr kumimoji="0" lang="en-US" sz="900" b="0" i="0" u="none" strike="noStrike" cap="none" spc="0" normalizeH="0" baseline="0" dirty="0">
                <a:ln>
                  <a:noFill/>
                </a:ln>
                <a:solidFill>
                  <a:schemeClr val="tx1"/>
                </a:solidFill>
                <a:effectLst/>
                <a:uFillTx/>
                <a:latin typeface="+mn-lt"/>
                <a:ea typeface="AvenirNext LT Com Regular" panose="020B0503020202020204" pitchFamily="34" charset="0"/>
                <a:cs typeface="AvenirNext LT Com Regular" panose="020B0503020202020204" pitchFamily="34" charset="0"/>
                <a:sym typeface="Avenir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9pPr>
          </a:lstStyle>
          <a:p>
            <a:pPr hangingPunct="1"/>
            <a:r>
              <a:rPr lang="en-GB" sz="800" b="0" i="0">
                <a:solidFill>
                  <a:schemeClr val="tx1"/>
                </a:solidFill>
                <a:latin typeface="AvenirNext LT Com Regular" panose="020B0503020202020204" pitchFamily="34" charset="0"/>
              </a:rPr>
              <a:t>For internal use only.</a:t>
            </a:r>
          </a:p>
        </p:txBody>
      </p:sp>
    </p:spTree>
    <p:extLst>
      <p:ext uri="{BB962C8B-B14F-4D97-AF65-F5344CB8AC3E}">
        <p14:creationId xmlns:p14="http://schemas.microsoft.com/office/powerpoint/2010/main" val="1032952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1Line-LGrayBoxText-3Col">
    <p:spTree>
      <p:nvGrpSpPr>
        <p:cNvPr id="1" name=""/>
        <p:cNvGrpSpPr/>
        <p:nvPr/>
      </p:nvGrpSpPr>
      <p:grpSpPr>
        <a:xfrm>
          <a:off x="0" y="0"/>
          <a:ext cx="0" cy="0"/>
          <a:chOff x="0" y="0"/>
          <a:chExt cx="0" cy="0"/>
        </a:xfrm>
      </p:grpSpPr>
      <p:sp>
        <p:nvSpPr>
          <p:cNvPr id="4" name="Slide Number (Black)"/>
          <p:cNvSpPr>
            <a:spLocks noGrp="1"/>
          </p:cNvSpPr>
          <p:nvPr>
            <p:ph type="sldNum" sz="quarter" idx="11"/>
          </p:nvPr>
        </p:nvSpPr>
        <p:spPr/>
        <p:txBody>
          <a:bodyPr/>
          <a:lstStyle>
            <a:lvl1pPr>
              <a:defRPr b="0" i="0" baseline="0">
                <a:latin typeface="AvenirNext LT Com Regular" panose="020B0503020202020204" pitchFamily="34" charset="0"/>
              </a:defRPr>
            </a:lvl1pPr>
          </a:lstStyle>
          <a:p>
            <a:pPr>
              <a:lnSpc>
                <a:spcPct val="110000"/>
              </a:lnSpc>
              <a:spcBef>
                <a:spcPts val="1200"/>
              </a:spcBef>
            </a:pPr>
            <a:fld id="{86CB4B4D-7CA3-9044-876B-883B54F8677D}" type="slidenum">
              <a:rPr lang="en-GB" smtClean="0"/>
              <a:pPr>
                <a:lnSpc>
                  <a:spcPct val="110000"/>
                </a:lnSpc>
                <a:spcBef>
                  <a:spcPts val="1200"/>
                </a:spcBef>
              </a:pPr>
              <a:t>‹#›</a:t>
            </a:fld>
            <a:endParaRPr lang="en-GB"/>
          </a:p>
        </p:txBody>
      </p:sp>
      <p:sp>
        <p:nvSpPr>
          <p:cNvPr id="5" name="Title (1-line)">
            <a:extLst>
              <a:ext uri="{FF2B5EF4-FFF2-40B4-BE49-F238E27FC236}">
                <a16:creationId xmlns:a16="http://schemas.microsoft.com/office/drawing/2014/main" id="{7C32ACDB-F9F3-C8EC-A524-66F0FDB7CF11}"/>
              </a:ext>
            </a:extLst>
          </p:cNvPr>
          <p:cNvSpPr>
            <a:spLocks noGrp="1"/>
          </p:cNvSpPr>
          <p:nvPr>
            <p:ph type="title"/>
          </p:nvPr>
        </p:nvSpPr>
        <p:spPr>
          <a:xfrm>
            <a:off x="464608" y="457200"/>
            <a:ext cx="11268606" cy="571500"/>
          </a:xfrm>
        </p:spPr>
        <p:txBody>
          <a:bodyPr wrap="square" anchor="t" anchorCtr="0">
            <a:noAutofit/>
          </a:bodyPr>
          <a:lstStyle>
            <a:lvl1pPr>
              <a:defRPr b="1" i="0">
                <a:solidFill>
                  <a:schemeClr val="tx2"/>
                </a:solidFill>
                <a:latin typeface="AvenirNext LT Com Medium" panose="020B0503020202020204" pitchFamily="34" charset="0"/>
              </a:defRPr>
            </a:lvl1pPr>
          </a:lstStyle>
          <a:p>
            <a:r>
              <a:rPr lang="en-US"/>
              <a:t>Click to edit Master title style</a:t>
            </a:r>
          </a:p>
        </p:txBody>
      </p:sp>
      <p:sp>
        <p:nvSpPr>
          <p:cNvPr id="14" name="Body"/>
          <p:cNvSpPr>
            <a:spLocks noGrp="1"/>
          </p:cNvSpPr>
          <p:nvPr>
            <p:ph type="body" sz="quarter" idx="14"/>
          </p:nvPr>
        </p:nvSpPr>
        <p:spPr>
          <a:xfrm>
            <a:off x="464607" y="1805940"/>
            <a:ext cx="3566160" cy="3566160"/>
          </a:xfrm>
          <a:solidFill>
            <a:schemeClr val="accent3"/>
          </a:solidFill>
        </p:spPr>
        <p:txBody>
          <a:bodyPr wrap="square" lIns="180000" tIns="180000" rIns="180000" bIns="180000" anchor="t" anchorCtr="0">
            <a:noAutofit/>
          </a:bodyPr>
          <a:lstStyle>
            <a:lvl1pPr marL="216000" indent="-216000">
              <a:spcBef>
                <a:spcPts val="0"/>
              </a:spcBef>
              <a:buClrTx/>
              <a:buSzPct val="110000"/>
              <a:buFont typeface="Wingdings" pitchFamily="2" charset="2"/>
              <a:buChar char="§"/>
              <a:tabLst/>
              <a:defRPr sz="1600" b="0" i="0" baseline="0">
                <a:solidFill>
                  <a:schemeClr val="tx1"/>
                </a:solidFill>
                <a:latin typeface="AvenirNext LT Com Regular" panose="020B0503020202020204" pitchFamily="34" charset="0"/>
              </a:defRPr>
            </a:lvl1pPr>
            <a:lvl2pPr marL="432000" indent="-216000">
              <a:spcBef>
                <a:spcPts val="0"/>
              </a:spcBef>
              <a:buClrTx/>
              <a:buFont typeface="Arial" panose="020B0604020202020204" pitchFamily="34" charset="0"/>
              <a:buChar char="–"/>
              <a:defRPr b="0" i="0" baseline="0">
                <a:solidFill>
                  <a:schemeClr val="tx1"/>
                </a:solidFill>
                <a:latin typeface="AvenirNext LT Com Regular" panose="020B0503020202020204" pitchFamily="34" charset="0"/>
              </a:defRPr>
            </a:lvl2pPr>
            <a:lvl3pPr marL="576000" indent="-144000">
              <a:spcBef>
                <a:spcPts val="0"/>
              </a:spcBef>
              <a:buClrTx/>
              <a:buFont typeface="AvenirNext LT Com Regular"/>
              <a:buChar char="•"/>
              <a:defRPr b="0" i="0" baseline="0">
                <a:solidFill>
                  <a:schemeClr val="tx1"/>
                </a:solidFill>
                <a:latin typeface="AvenirNext LT Com Regular" panose="020B0503020202020204" pitchFamily="34" charset="0"/>
              </a:defRPr>
            </a:lvl3pPr>
          </a:lstStyle>
          <a:p>
            <a:pPr lvl="0"/>
            <a:r>
              <a:rPr lang="en-US"/>
              <a:t>Click to edit Master text styles</a:t>
            </a:r>
          </a:p>
          <a:p>
            <a:pPr lvl="1"/>
            <a:r>
              <a:rPr lang="en-US"/>
              <a:t>Second level</a:t>
            </a:r>
          </a:p>
          <a:p>
            <a:pPr lvl="2"/>
            <a:r>
              <a:rPr lang="en-US"/>
              <a:t>Third level</a:t>
            </a:r>
          </a:p>
        </p:txBody>
      </p:sp>
      <p:sp>
        <p:nvSpPr>
          <p:cNvPr id="2" name="Subtitle">
            <a:extLst>
              <a:ext uri="{FF2B5EF4-FFF2-40B4-BE49-F238E27FC236}">
                <a16:creationId xmlns:a16="http://schemas.microsoft.com/office/drawing/2014/main" id="{3AD52B6C-42BA-675C-BCD5-E1DC2A7271D2}"/>
              </a:ext>
            </a:extLst>
          </p:cNvPr>
          <p:cNvSpPr>
            <a:spLocks noGrp="1"/>
          </p:cNvSpPr>
          <p:nvPr>
            <p:ph type="body" sz="quarter" idx="15" hasCustomPrompt="1"/>
          </p:nvPr>
        </p:nvSpPr>
        <p:spPr>
          <a:xfrm>
            <a:off x="464608" y="1028699"/>
            <a:ext cx="11268606" cy="228601"/>
          </a:xfrm>
          <a:ln w="12700">
            <a:miter lim="400000"/>
          </a:ln>
        </p:spPr>
        <p:txBody>
          <a:bodyPr wrap="square" lIns="0" tIns="0" rIns="0" bIns="0" anchor="t" anchorCtr="0">
            <a:noAutofit/>
          </a:bodyPr>
          <a:lstStyle>
            <a:lvl1pPr>
              <a:lnSpc>
                <a:spcPct val="100000"/>
              </a:lnSpc>
              <a:defRPr lang="en-US" sz="1800" b="1" dirty="0">
                <a:solidFill>
                  <a:schemeClr val="bg2"/>
                </a:solidFill>
                <a:ea typeface="+mn-ea"/>
                <a:cs typeface="+mn-cs"/>
              </a:defRPr>
            </a:lvl1pPr>
            <a:lvl2pPr>
              <a:defRPr lang="en-US" smtClean="0"/>
            </a:lvl2pPr>
            <a:lvl3pPr>
              <a:defRPr lang="en-US" smtClean="0"/>
            </a:lvl3pPr>
            <a:lvl4pPr>
              <a:defRPr lang="en-US" smtClean="0"/>
            </a:lvl4pPr>
            <a:lvl5pPr>
              <a:defRPr lang="en-US"/>
            </a:lvl5pPr>
          </a:lstStyle>
          <a:p>
            <a:pPr lvl="0">
              <a:lnSpc>
                <a:spcPct val="100000"/>
              </a:lnSpc>
              <a:spcAft>
                <a:spcPts val="0"/>
              </a:spcAft>
              <a:buFontTx/>
              <a:tabLst>
                <a:tab pos="476250" algn="l"/>
              </a:tabLst>
            </a:pPr>
            <a:r>
              <a:rPr lang="en-US"/>
              <a:t>Subtitle</a:t>
            </a:r>
          </a:p>
        </p:txBody>
      </p:sp>
      <p:sp>
        <p:nvSpPr>
          <p:cNvPr id="8" name="Footer Placeholder 2">
            <a:extLst>
              <a:ext uri="{FF2B5EF4-FFF2-40B4-BE49-F238E27FC236}">
                <a16:creationId xmlns:a16="http://schemas.microsoft.com/office/drawing/2014/main" id="{867142AE-9F5D-43A1-87C6-7AAF80CC1EB7}"/>
              </a:ext>
            </a:extLst>
          </p:cNvPr>
          <p:cNvSpPr>
            <a:spLocks noGrp="1"/>
          </p:cNvSpPr>
          <p:nvPr>
            <p:ph type="ftr" sz="quarter" idx="10"/>
          </p:nvPr>
        </p:nvSpPr>
        <p:spPr>
          <a:xfrm>
            <a:off x="457200" y="5952241"/>
            <a:ext cx="11276013" cy="318384"/>
          </a:xfrm>
        </p:spPr>
        <p:txBody>
          <a:bodyPr>
            <a:noAutofit/>
          </a:bodyPr>
          <a:lstStyle>
            <a:lvl1pPr>
              <a:lnSpc>
                <a:spcPct val="100000"/>
              </a:lnSpc>
              <a:defRPr b="0" i="0" baseline="0">
                <a:latin typeface="AvenirNext LT Com Regular" panose="020B0503020202020204" pitchFamily="34" charset="0"/>
              </a:defRPr>
            </a:lvl1pPr>
          </a:lstStyle>
          <a:p>
            <a:pPr hangingPunct="1"/>
            <a:endParaRPr lang="en-GB"/>
          </a:p>
        </p:txBody>
      </p:sp>
      <p:sp>
        <p:nvSpPr>
          <p:cNvPr id="16" name="Body">
            <a:extLst>
              <a:ext uri="{FF2B5EF4-FFF2-40B4-BE49-F238E27FC236}">
                <a16:creationId xmlns:a16="http://schemas.microsoft.com/office/drawing/2014/main" id="{1286E209-2E70-0671-25D1-7595CCE4BAEB}"/>
              </a:ext>
            </a:extLst>
          </p:cNvPr>
          <p:cNvSpPr>
            <a:spLocks noGrp="1"/>
          </p:cNvSpPr>
          <p:nvPr>
            <p:ph type="body" sz="quarter" idx="16"/>
          </p:nvPr>
        </p:nvSpPr>
        <p:spPr>
          <a:xfrm>
            <a:off x="4309003" y="1805940"/>
            <a:ext cx="3566160" cy="3566160"/>
          </a:xfrm>
          <a:solidFill>
            <a:schemeClr val="accent3"/>
          </a:solidFill>
        </p:spPr>
        <p:txBody>
          <a:bodyPr wrap="square" lIns="180000" tIns="180000" rIns="180000" bIns="180000" anchor="t" anchorCtr="0">
            <a:noAutofit/>
          </a:bodyPr>
          <a:lstStyle>
            <a:lvl1pPr marL="216000" indent="-216000">
              <a:spcBef>
                <a:spcPts val="0"/>
              </a:spcBef>
              <a:buClrTx/>
              <a:buSzPct val="110000"/>
              <a:buFont typeface="Wingdings" pitchFamily="2" charset="2"/>
              <a:buChar char="§"/>
              <a:tabLst/>
              <a:defRPr sz="1600" b="0" i="0" baseline="0">
                <a:solidFill>
                  <a:schemeClr val="tx1"/>
                </a:solidFill>
                <a:latin typeface="AvenirNext LT Com Regular" panose="020B0503020202020204" pitchFamily="34" charset="0"/>
              </a:defRPr>
            </a:lvl1pPr>
            <a:lvl2pPr marL="432000" indent="-216000">
              <a:spcBef>
                <a:spcPts val="0"/>
              </a:spcBef>
              <a:buClrTx/>
              <a:buFont typeface="Arial" panose="020B0604020202020204" pitchFamily="34" charset="0"/>
              <a:buChar char="–"/>
              <a:defRPr b="0" i="0" baseline="0">
                <a:solidFill>
                  <a:schemeClr val="tx1"/>
                </a:solidFill>
                <a:latin typeface="AvenirNext LT Com Regular" panose="020B0503020202020204" pitchFamily="34" charset="0"/>
              </a:defRPr>
            </a:lvl2pPr>
            <a:lvl3pPr marL="576000" indent="-144000">
              <a:spcBef>
                <a:spcPts val="0"/>
              </a:spcBef>
              <a:buClrTx/>
              <a:buFont typeface="AvenirNext LT Com Regular"/>
              <a:buChar char="•"/>
              <a:defRPr b="0" i="0" baseline="0">
                <a:solidFill>
                  <a:schemeClr val="tx1"/>
                </a:solidFill>
                <a:latin typeface="AvenirNext LT Com Regular" panose="020B0503020202020204" pitchFamily="34" charset="0"/>
              </a:defRPr>
            </a:lvl3pPr>
          </a:lstStyle>
          <a:p>
            <a:pPr lvl="0"/>
            <a:r>
              <a:rPr lang="en-US"/>
              <a:t>Click to edit Master text styles</a:t>
            </a:r>
          </a:p>
          <a:p>
            <a:pPr lvl="1"/>
            <a:r>
              <a:rPr lang="en-US"/>
              <a:t>Second level</a:t>
            </a:r>
          </a:p>
          <a:p>
            <a:pPr lvl="2"/>
            <a:r>
              <a:rPr lang="en-US"/>
              <a:t>Third level</a:t>
            </a:r>
          </a:p>
        </p:txBody>
      </p:sp>
      <p:sp>
        <p:nvSpPr>
          <p:cNvPr id="17" name="Body">
            <a:extLst>
              <a:ext uri="{FF2B5EF4-FFF2-40B4-BE49-F238E27FC236}">
                <a16:creationId xmlns:a16="http://schemas.microsoft.com/office/drawing/2014/main" id="{DB62405B-C312-2B61-7644-F2FCD7AF881C}"/>
              </a:ext>
            </a:extLst>
          </p:cNvPr>
          <p:cNvSpPr>
            <a:spLocks noGrp="1"/>
          </p:cNvSpPr>
          <p:nvPr>
            <p:ph type="body" sz="quarter" idx="17"/>
          </p:nvPr>
        </p:nvSpPr>
        <p:spPr>
          <a:xfrm>
            <a:off x="8153400" y="1805940"/>
            <a:ext cx="3566160" cy="3566160"/>
          </a:xfrm>
          <a:solidFill>
            <a:schemeClr val="accent3"/>
          </a:solidFill>
        </p:spPr>
        <p:txBody>
          <a:bodyPr wrap="square" lIns="180000" tIns="180000" rIns="180000" bIns="180000" anchor="t" anchorCtr="0">
            <a:noAutofit/>
          </a:bodyPr>
          <a:lstStyle>
            <a:lvl1pPr marL="216000" indent="-216000">
              <a:spcBef>
                <a:spcPts val="0"/>
              </a:spcBef>
              <a:buClrTx/>
              <a:buSzPct val="110000"/>
              <a:buFont typeface="Wingdings" pitchFamily="2" charset="2"/>
              <a:buChar char="§"/>
              <a:tabLst/>
              <a:defRPr sz="1600" b="0" i="0" baseline="0">
                <a:solidFill>
                  <a:schemeClr val="tx1"/>
                </a:solidFill>
                <a:latin typeface="AvenirNext LT Com Regular" panose="020B0503020202020204" pitchFamily="34" charset="0"/>
              </a:defRPr>
            </a:lvl1pPr>
            <a:lvl2pPr marL="432000" indent="-216000">
              <a:spcBef>
                <a:spcPts val="0"/>
              </a:spcBef>
              <a:buClrTx/>
              <a:buFont typeface="Arial" panose="020B0604020202020204" pitchFamily="34" charset="0"/>
              <a:buChar char="–"/>
              <a:defRPr b="0" i="0" baseline="0">
                <a:solidFill>
                  <a:schemeClr val="tx1"/>
                </a:solidFill>
                <a:latin typeface="AvenirNext LT Com Regular" panose="020B0503020202020204" pitchFamily="34" charset="0"/>
              </a:defRPr>
            </a:lvl2pPr>
            <a:lvl3pPr marL="576000" indent="-144000">
              <a:spcBef>
                <a:spcPts val="0"/>
              </a:spcBef>
              <a:buClrTx/>
              <a:buFont typeface="AvenirNext LT Com Regular"/>
              <a:buChar char="•"/>
              <a:defRPr b="0" i="0" baseline="0">
                <a:solidFill>
                  <a:schemeClr val="tx1"/>
                </a:solidFill>
                <a:latin typeface="AvenirNext LT Com Regular" panose="020B0503020202020204" pitchFamily="34" charset="0"/>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566489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1Line-BRSapphBox-3Col">
    <p:spTree>
      <p:nvGrpSpPr>
        <p:cNvPr id="1" name=""/>
        <p:cNvGrpSpPr/>
        <p:nvPr/>
      </p:nvGrpSpPr>
      <p:grpSpPr>
        <a:xfrm>
          <a:off x="0" y="0"/>
          <a:ext cx="0" cy="0"/>
          <a:chOff x="0" y="0"/>
          <a:chExt cx="0" cy="0"/>
        </a:xfrm>
      </p:grpSpPr>
      <p:sp>
        <p:nvSpPr>
          <p:cNvPr id="10" name="Body">
            <a:extLst>
              <a:ext uri="{FF2B5EF4-FFF2-40B4-BE49-F238E27FC236}">
                <a16:creationId xmlns:a16="http://schemas.microsoft.com/office/drawing/2014/main" id="{A2910F7D-E709-868B-C70D-C893E79D6292}"/>
              </a:ext>
            </a:extLst>
          </p:cNvPr>
          <p:cNvSpPr>
            <a:spLocks noGrp="1" noChangeAspect="1"/>
          </p:cNvSpPr>
          <p:nvPr>
            <p:ph type="body" sz="quarter" idx="25"/>
          </p:nvPr>
        </p:nvSpPr>
        <p:spPr>
          <a:xfrm>
            <a:off x="8167053" y="1805940"/>
            <a:ext cx="3566160" cy="3566160"/>
          </a:xfrm>
          <a:solidFill>
            <a:schemeClr val="bg2"/>
          </a:solidFill>
        </p:spPr>
        <p:txBody>
          <a:bodyPr lIns="180000" tIns="180000" rIns="180000" bIns="180000" anchor="ctr" anchorCtr="0">
            <a:noAutofit/>
          </a:bodyPr>
          <a:lstStyle>
            <a:lvl1pPr marL="0" indent="0" algn="ctr">
              <a:spcBef>
                <a:spcPts val="0"/>
              </a:spcBef>
              <a:buClrTx/>
              <a:buFont typeface="AvenirNext LT Com Medium" panose="020B0803020202020204" pitchFamily="34" charset="0"/>
              <a:buNone/>
              <a:tabLst/>
              <a:defRPr sz="2400" b="1" i="0" baseline="0">
                <a:solidFill>
                  <a:schemeClr val="bg1"/>
                </a:solidFill>
                <a:latin typeface="AvenirNext LT Com Regular" panose="020B0503020202020204" pitchFamily="34" charset="0"/>
              </a:defRPr>
            </a:lvl1pPr>
            <a:lvl2pPr marL="432000" indent="-216000">
              <a:spcBef>
                <a:spcPts val="0"/>
              </a:spcBef>
              <a:buClrTx/>
              <a:buFont typeface="Arial" panose="020B0604020202020204" pitchFamily="34" charset="0"/>
              <a:buChar char="–"/>
              <a:defRPr baseline="0">
                <a:latin typeface="AvenirNext LT Com Regular" panose="020B0503020202020204" pitchFamily="34" charset="0"/>
              </a:defRPr>
            </a:lvl2pPr>
            <a:lvl3pPr marL="576000" indent="-144000">
              <a:spcBef>
                <a:spcPts val="0"/>
              </a:spcBef>
              <a:buClrTx/>
              <a:buFont typeface="Arial" panose="020B0604020202020204" pitchFamily="34" charset="0"/>
              <a:buChar char="•"/>
              <a:defRPr baseline="0">
                <a:latin typeface="AvenirNext LT Com Regular" panose="020B0503020202020204" pitchFamily="34" charset="0"/>
              </a:defRPr>
            </a:lvl3pPr>
          </a:lstStyle>
          <a:p>
            <a:pPr lvl="0"/>
            <a:r>
              <a:rPr lang="en-US"/>
              <a:t>Click to edit Master text styles</a:t>
            </a:r>
          </a:p>
        </p:txBody>
      </p:sp>
      <p:sp>
        <p:nvSpPr>
          <p:cNvPr id="9" name="Body">
            <a:extLst>
              <a:ext uri="{FF2B5EF4-FFF2-40B4-BE49-F238E27FC236}">
                <a16:creationId xmlns:a16="http://schemas.microsoft.com/office/drawing/2014/main" id="{5C3F1A41-9BF8-58D2-81E4-2938A6C50076}"/>
              </a:ext>
            </a:extLst>
          </p:cNvPr>
          <p:cNvSpPr>
            <a:spLocks noGrp="1" noChangeAspect="1"/>
          </p:cNvSpPr>
          <p:nvPr>
            <p:ph type="body" sz="quarter" idx="24"/>
          </p:nvPr>
        </p:nvSpPr>
        <p:spPr>
          <a:xfrm>
            <a:off x="4314733" y="1805940"/>
            <a:ext cx="3566160" cy="3566160"/>
          </a:xfrm>
          <a:solidFill>
            <a:schemeClr val="bg2"/>
          </a:solidFill>
        </p:spPr>
        <p:txBody>
          <a:bodyPr lIns="180000" tIns="180000" rIns="180000" bIns="180000" anchor="ctr" anchorCtr="0">
            <a:noAutofit/>
          </a:bodyPr>
          <a:lstStyle>
            <a:lvl1pPr marL="0" indent="0" algn="ctr">
              <a:spcBef>
                <a:spcPts val="0"/>
              </a:spcBef>
              <a:buClrTx/>
              <a:buFont typeface="AvenirNext LT Com Medium" panose="020B0803020202020204" pitchFamily="34" charset="0"/>
              <a:buNone/>
              <a:tabLst/>
              <a:defRPr sz="2400" b="1" i="0" baseline="0">
                <a:solidFill>
                  <a:schemeClr val="bg1"/>
                </a:solidFill>
                <a:latin typeface="AvenirNext LT Com Regular" panose="020B0503020202020204" pitchFamily="34" charset="0"/>
              </a:defRPr>
            </a:lvl1pPr>
            <a:lvl2pPr marL="432000" indent="-216000">
              <a:spcBef>
                <a:spcPts val="0"/>
              </a:spcBef>
              <a:buClrTx/>
              <a:buFont typeface="Arial" panose="020B0604020202020204" pitchFamily="34" charset="0"/>
              <a:buChar char="–"/>
              <a:defRPr baseline="0">
                <a:latin typeface="AvenirNext LT Com Regular" panose="020B0503020202020204" pitchFamily="34" charset="0"/>
              </a:defRPr>
            </a:lvl2pPr>
            <a:lvl3pPr marL="576000" indent="-144000">
              <a:spcBef>
                <a:spcPts val="0"/>
              </a:spcBef>
              <a:buClrTx/>
              <a:buFont typeface="Arial" panose="020B0604020202020204" pitchFamily="34" charset="0"/>
              <a:buChar char="•"/>
              <a:defRPr baseline="0">
                <a:latin typeface="AvenirNext LT Com Regular" panose="020B0503020202020204" pitchFamily="34" charset="0"/>
              </a:defRPr>
            </a:lvl3pPr>
          </a:lstStyle>
          <a:p>
            <a:pPr lvl="0"/>
            <a:r>
              <a:rPr lang="en-US"/>
              <a:t>Click to edit Master text styles</a:t>
            </a:r>
          </a:p>
        </p:txBody>
      </p:sp>
      <p:sp>
        <p:nvSpPr>
          <p:cNvPr id="4" name="Slide Number (Black)"/>
          <p:cNvSpPr>
            <a:spLocks noGrp="1"/>
          </p:cNvSpPr>
          <p:nvPr>
            <p:ph type="sldNum" sz="quarter" idx="11"/>
          </p:nvPr>
        </p:nvSpPr>
        <p:spPr/>
        <p:txBody>
          <a:bodyPr/>
          <a:lstStyle>
            <a:lvl1pPr>
              <a:defRPr b="0" i="0" baseline="0">
                <a:latin typeface="AvenirNext LT Com Regular" panose="020B0503020202020204" pitchFamily="34" charset="0"/>
              </a:defRPr>
            </a:lvl1pPr>
          </a:lstStyle>
          <a:p>
            <a:pPr>
              <a:lnSpc>
                <a:spcPct val="110000"/>
              </a:lnSpc>
              <a:spcBef>
                <a:spcPts val="1200"/>
              </a:spcBef>
            </a:pPr>
            <a:fld id="{86CB4B4D-7CA3-9044-876B-883B54F8677D}" type="slidenum">
              <a:rPr lang="en-GB" smtClean="0"/>
              <a:pPr>
                <a:lnSpc>
                  <a:spcPct val="110000"/>
                </a:lnSpc>
                <a:spcBef>
                  <a:spcPts val="1200"/>
                </a:spcBef>
              </a:pPr>
              <a:t>‹#›</a:t>
            </a:fld>
            <a:endParaRPr lang="en-GB"/>
          </a:p>
        </p:txBody>
      </p:sp>
      <p:sp>
        <p:nvSpPr>
          <p:cNvPr id="5" name="Title (1-line)">
            <a:extLst>
              <a:ext uri="{FF2B5EF4-FFF2-40B4-BE49-F238E27FC236}">
                <a16:creationId xmlns:a16="http://schemas.microsoft.com/office/drawing/2014/main" id="{7C32ACDB-F9F3-C8EC-A524-66F0FDB7CF11}"/>
              </a:ext>
            </a:extLst>
          </p:cNvPr>
          <p:cNvSpPr>
            <a:spLocks noGrp="1"/>
          </p:cNvSpPr>
          <p:nvPr>
            <p:ph type="title"/>
          </p:nvPr>
        </p:nvSpPr>
        <p:spPr>
          <a:xfrm>
            <a:off x="457200" y="457201"/>
            <a:ext cx="11234738" cy="571500"/>
          </a:xfrm>
        </p:spPr>
        <p:txBody>
          <a:bodyPr wrap="square" anchor="t" anchorCtr="0">
            <a:noAutofit/>
          </a:bodyPr>
          <a:lstStyle>
            <a:lvl1pPr>
              <a:defRPr b="1" i="0">
                <a:latin typeface="AvenirNext LT Com Medium" panose="020B0503020202020204" pitchFamily="34" charset="0"/>
              </a:defRPr>
            </a:lvl1pPr>
          </a:lstStyle>
          <a:p>
            <a:r>
              <a:rPr lang="en-US"/>
              <a:t>Click to edit Master title style</a:t>
            </a:r>
          </a:p>
        </p:txBody>
      </p:sp>
      <p:sp>
        <p:nvSpPr>
          <p:cNvPr id="3" name="Footer Placeholder 2"/>
          <p:cNvSpPr>
            <a:spLocks noGrp="1"/>
          </p:cNvSpPr>
          <p:nvPr>
            <p:ph type="ftr" sz="quarter" idx="10"/>
          </p:nvPr>
        </p:nvSpPr>
        <p:spPr>
          <a:xfrm>
            <a:off x="457200" y="5952241"/>
            <a:ext cx="11276013" cy="318384"/>
          </a:xfrm>
        </p:spPr>
        <p:txBody>
          <a:bodyPr>
            <a:noAutofit/>
          </a:bodyPr>
          <a:lstStyle>
            <a:lvl1pPr>
              <a:lnSpc>
                <a:spcPct val="100000"/>
              </a:lnSpc>
              <a:defRPr b="0" i="0" baseline="0">
                <a:latin typeface="AvenirNext LT Com Regular" panose="020B0503020202020204" pitchFamily="34" charset="0"/>
              </a:defRPr>
            </a:lvl1pPr>
          </a:lstStyle>
          <a:p>
            <a:pPr hangingPunct="1"/>
            <a:endParaRPr lang="en-GB"/>
          </a:p>
        </p:txBody>
      </p:sp>
      <p:sp>
        <p:nvSpPr>
          <p:cNvPr id="2" name="Body">
            <a:extLst>
              <a:ext uri="{FF2B5EF4-FFF2-40B4-BE49-F238E27FC236}">
                <a16:creationId xmlns:a16="http://schemas.microsoft.com/office/drawing/2014/main" id="{E9FA75EB-B0CA-C85D-94FB-CB491F3B9B69}"/>
              </a:ext>
            </a:extLst>
          </p:cNvPr>
          <p:cNvSpPr>
            <a:spLocks noGrp="1" noChangeAspect="1"/>
          </p:cNvSpPr>
          <p:nvPr>
            <p:ph type="body" sz="quarter" idx="23"/>
          </p:nvPr>
        </p:nvSpPr>
        <p:spPr>
          <a:xfrm>
            <a:off x="462413" y="1805940"/>
            <a:ext cx="3566160" cy="3566160"/>
          </a:xfrm>
          <a:solidFill>
            <a:schemeClr val="bg2"/>
          </a:solidFill>
        </p:spPr>
        <p:txBody>
          <a:bodyPr lIns="180000" tIns="180000" rIns="180000" bIns="180000" anchor="ctr" anchorCtr="0">
            <a:noAutofit/>
          </a:bodyPr>
          <a:lstStyle>
            <a:lvl1pPr marL="0" indent="0" algn="ctr">
              <a:spcBef>
                <a:spcPts val="0"/>
              </a:spcBef>
              <a:buClrTx/>
              <a:buFont typeface="AvenirNext LT Com Medium" panose="020B0803020202020204" pitchFamily="34" charset="0"/>
              <a:buNone/>
              <a:tabLst/>
              <a:defRPr sz="2400" b="1" i="0" baseline="0">
                <a:solidFill>
                  <a:schemeClr val="bg1"/>
                </a:solidFill>
                <a:latin typeface="AvenirNext LT Com Regular" panose="020B0503020202020204" pitchFamily="34" charset="0"/>
              </a:defRPr>
            </a:lvl1pPr>
            <a:lvl2pPr marL="432000" indent="-216000">
              <a:spcBef>
                <a:spcPts val="0"/>
              </a:spcBef>
              <a:buClrTx/>
              <a:buFont typeface="Arial" panose="020B0604020202020204" pitchFamily="34" charset="0"/>
              <a:buChar char="–"/>
              <a:defRPr baseline="0">
                <a:latin typeface="AvenirNext LT Com Regular" panose="020B0503020202020204" pitchFamily="34" charset="0"/>
              </a:defRPr>
            </a:lvl2pPr>
            <a:lvl3pPr marL="576000" indent="-144000">
              <a:spcBef>
                <a:spcPts val="0"/>
              </a:spcBef>
              <a:buClrTx/>
              <a:buFont typeface="Arial" panose="020B0604020202020204" pitchFamily="34" charset="0"/>
              <a:buChar char="•"/>
              <a:defRPr baseline="0">
                <a:latin typeface="AvenirNext LT Com Regular" panose="020B0503020202020204" pitchFamily="34" charset="0"/>
              </a:defRPr>
            </a:lvl3pPr>
          </a:lstStyle>
          <a:p>
            <a:pPr lvl="0"/>
            <a:r>
              <a:rPr lang="en-US"/>
              <a:t>Click to edit Master text styles</a:t>
            </a:r>
          </a:p>
        </p:txBody>
      </p:sp>
      <p:sp>
        <p:nvSpPr>
          <p:cNvPr id="6" name="Subtitle">
            <a:extLst>
              <a:ext uri="{FF2B5EF4-FFF2-40B4-BE49-F238E27FC236}">
                <a16:creationId xmlns:a16="http://schemas.microsoft.com/office/drawing/2014/main" id="{13BA8D97-BABE-E8AB-71E9-46048F5B5E5E}"/>
              </a:ext>
            </a:extLst>
          </p:cNvPr>
          <p:cNvSpPr>
            <a:spLocks noGrp="1"/>
          </p:cNvSpPr>
          <p:nvPr>
            <p:ph type="body" sz="quarter" idx="15" hasCustomPrompt="1"/>
          </p:nvPr>
        </p:nvSpPr>
        <p:spPr>
          <a:xfrm>
            <a:off x="457200" y="1028700"/>
            <a:ext cx="11276013" cy="228600"/>
          </a:xfrm>
          <a:ln w="12700">
            <a:miter lim="400000"/>
          </a:ln>
        </p:spPr>
        <p:txBody>
          <a:bodyPr wrap="square" lIns="0" tIns="0" rIns="0" bIns="0" anchor="t" anchorCtr="0">
            <a:noAutofit/>
          </a:bodyPr>
          <a:lstStyle>
            <a:lvl1pPr>
              <a:lnSpc>
                <a:spcPct val="100000"/>
              </a:lnSpc>
              <a:defRPr lang="en-US" sz="1800" b="1" dirty="0">
                <a:solidFill>
                  <a:schemeClr val="bg2"/>
                </a:solidFill>
                <a:ea typeface="+mn-ea"/>
                <a:cs typeface="+mn-cs"/>
              </a:defRPr>
            </a:lvl1pPr>
            <a:lvl2pPr>
              <a:defRPr lang="en-US" smtClean="0"/>
            </a:lvl2pPr>
            <a:lvl3pPr>
              <a:defRPr lang="en-US" smtClean="0"/>
            </a:lvl3pPr>
            <a:lvl4pPr>
              <a:defRPr lang="en-US" smtClean="0"/>
            </a:lvl4pPr>
            <a:lvl5pPr>
              <a:defRPr lang="en-US"/>
            </a:lvl5pPr>
          </a:lstStyle>
          <a:p>
            <a:pPr lvl="0">
              <a:lnSpc>
                <a:spcPct val="100000"/>
              </a:lnSpc>
              <a:spcAft>
                <a:spcPts val="0"/>
              </a:spcAft>
              <a:buFontTx/>
              <a:tabLst>
                <a:tab pos="476250" algn="l"/>
              </a:tabLst>
            </a:pPr>
            <a:r>
              <a:rPr lang="en-US"/>
              <a:t>Subtitle</a:t>
            </a:r>
          </a:p>
        </p:txBody>
      </p:sp>
    </p:spTree>
    <p:extLst>
      <p:ext uri="{BB962C8B-B14F-4D97-AF65-F5344CB8AC3E}">
        <p14:creationId xmlns:p14="http://schemas.microsoft.com/office/powerpoint/2010/main" val="1291753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hotoL-Title-1Line-Text-1Col">
    <p:spTree>
      <p:nvGrpSpPr>
        <p:cNvPr id="1" name=""/>
        <p:cNvGrpSpPr/>
        <p:nvPr/>
      </p:nvGrpSpPr>
      <p:grpSpPr>
        <a:xfrm>
          <a:off x="0" y="0"/>
          <a:ext cx="0" cy="0"/>
          <a:chOff x="0" y="0"/>
          <a:chExt cx="0" cy="0"/>
        </a:xfrm>
      </p:grpSpPr>
      <p:sp>
        <p:nvSpPr>
          <p:cNvPr id="4" name="Slide Number (Black)"/>
          <p:cNvSpPr>
            <a:spLocks noGrp="1" noRot="1" noMove="1" noResize="1" noEditPoints="1" noAdjustHandles="1" noChangeArrowheads="1" noChangeShapeType="1"/>
          </p:cNvSpPr>
          <p:nvPr>
            <p:ph type="sldNum" sz="quarter" idx="11"/>
          </p:nvPr>
        </p:nvSpPr>
        <p:spPr/>
        <p:txBody>
          <a:bodyPr/>
          <a:lstStyle>
            <a:lvl1pPr>
              <a:defRPr b="0" i="0">
                <a:latin typeface="AvenirNext LT Com Regular" panose="020B0503020202020204" pitchFamily="34" charset="0"/>
              </a:defRPr>
            </a:lvl1pPr>
          </a:lstStyle>
          <a:p>
            <a:pPr>
              <a:lnSpc>
                <a:spcPct val="110000"/>
              </a:lnSpc>
              <a:spcBef>
                <a:spcPts val="1200"/>
              </a:spcBef>
            </a:pPr>
            <a:fld id="{86CB4B4D-7CA3-9044-876B-883B54F8677D}" type="slidenum">
              <a:rPr lang="en-GB" smtClean="0"/>
              <a:pPr>
                <a:lnSpc>
                  <a:spcPct val="110000"/>
                </a:lnSpc>
                <a:spcBef>
                  <a:spcPts val="1200"/>
                </a:spcBef>
              </a:pPr>
              <a:t>‹#›</a:t>
            </a:fld>
            <a:endParaRPr lang="en-GB"/>
          </a:p>
        </p:txBody>
      </p:sp>
      <p:sp>
        <p:nvSpPr>
          <p:cNvPr id="7" name="Photo Fill BrSap (Lhorz1/2)">
            <a:extLst>
              <a:ext uri="{FF2B5EF4-FFF2-40B4-BE49-F238E27FC236}">
                <a16:creationId xmlns:a16="http://schemas.microsoft.com/office/drawing/2014/main" id="{CF735E78-445B-921D-014C-093B0A2CE612}"/>
              </a:ext>
            </a:extLst>
          </p:cNvPr>
          <p:cNvSpPr>
            <a:spLocks noGrp="1" noRot="1" noMove="1" noResize="1" noEditPoints="1" noAdjustHandles="1" noChangeArrowheads="1" noChangeShapeType="1"/>
          </p:cNvSpPr>
          <p:nvPr userDrawn="1"/>
        </p:nvSpPr>
        <p:spPr>
          <a:xfrm>
            <a:off x="-1" y="0"/>
            <a:ext cx="5943600" cy="6858000"/>
          </a:xfrm>
          <a:prstGeom prst="rect">
            <a:avLst/>
          </a:prstGeom>
          <a:solidFill>
            <a:schemeClr val="bg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cs typeface="Arial" panose="020B0604020202020204" pitchFamily="34" charset="0"/>
              <a:sym typeface="AvenirNext LT Com Regular"/>
            </a:endParaRPr>
          </a:p>
        </p:txBody>
      </p:sp>
      <p:sp>
        <p:nvSpPr>
          <p:cNvPr id="6" name="Photo Placeholder (Lhorz1/2)"/>
          <p:cNvSpPr>
            <a:spLocks noGrp="1" noRot="1" noMove="1" noResize="1" noEditPoints="1" noAdjustHandles="1" noChangeArrowheads="1" noChangeShapeType="1"/>
          </p:cNvSpPr>
          <p:nvPr>
            <p:ph type="pic" sz="quarter" idx="16"/>
          </p:nvPr>
        </p:nvSpPr>
        <p:spPr>
          <a:xfrm>
            <a:off x="-1" y="0"/>
            <a:ext cx="5943600" cy="6858000"/>
          </a:xfrm>
          <a:solidFill>
            <a:schemeClr val="bg2"/>
          </a:solidFill>
        </p:spPr>
        <p:txBody>
          <a:bodyPr anchor="t" anchorCtr="1">
            <a:noAutofit/>
          </a:bodyPr>
          <a:lstStyle>
            <a:lvl1pPr marL="0" indent="0">
              <a:buNone/>
              <a:defRPr b="0" i="0">
                <a:solidFill>
                  <a:schemeClr val="bg1"/>
                </a:solidFill>
                <a:latin typeface="AvenirNext LT Com Regular" panose="020B0503020202020204" pitchFamily="34" charset="0"/>
              </a:defRPr>
            </a:lvl1pPr>
          </a:lstStyle>
          <a:p>
            <a:r>
              <a:rPr lang="en-US"/>
              <a:t>Click icon to add picture</a:t>
            </a:r>
          </a:p>
        </p:txBody>
      </p:sp>
      <p:sp>
        <p:nvSpPr>
          <p:cNvPr id="2" name="Title 1"/>
          <p:cNvSpPr>
            <a:spLocks noGrp="1"/>
          </p:cNvSpPr>
          <p:nvPr>
            <p:ph type="title" hasCustomPrompt="1"/>
          </p:nvPr>
        </p:nvSpPr>
        <p:spPr>
          <a:xfrm>
            <a:off x="6199188" y="457200"/>
            <a:ext cx="5534025" cy="571500"/>
          </a:xfrm>
        </p:spPr>
        <p:txBody>
          <a:bodyPr wrap="square" lIns="0" tIns="0" rIns="0" bIns="0" anchor="t" anchorCtr="0">
            <a:noAutofit/>
          </a:bodyPr>
          <a:lstStyle>
            <a:lvl1pPr>
              <a:defRPr kumimoji="0" lang="en-US" sz="2800" b="1" i="0" u="none" strike="noStrike" cap="none" spc="0" normalizeH="0" baseline="0" dirty="0">
                <a:ln>
                  <a:noFill/>
                </a:ln>
                <a:solidFill>
                  <a:schemeClr val="tx1"/>
                </a:solidFill>
                <a:effectLst/>
                <a:uFillTx/>
                <a:latin typeface="AvenirNext LT Com Medium" panose="020B0503020202020204" pitchFamily="34" charset="0"/>
                <a:ea typeface="+mn-ea"/>
                <a:cs typeface="+mn-cs"/>
                <a:sym typeface="AvenirNext LT Com Regular"/>
              </a:defRPr>
            </a:lvl1pPr>
          </a:lstStyle>
          <a:p>
            <a:pPr lvl="0" fontAlgn="auto"/>
            <a:r>
              <a:rPr lang="en-US"/>
              <a:t>Title text</a:t>
            </a:r>
          </a:p>
        </p:txBody>
      </p:sp>
      <p:sp>
        <p:nvSpPr>
          <p:cNvPr id="9" name="Body">
            <a:extLst>
              <a:ext uri="{FF2B5EF4-FFF2-40B4-BE49-F238E27FC236}">
                <a16:creationId xmlns:a16="http://schemas.microsoft.com/office/drawing/2014/main" id="{9B636806-2552-D297-5C24-EC0BF7DF6444}"/>
              </a:ext>
            </a:extLst>
          </p:cNvPr>
          <p:cNvSpPr>
            <a:spLocks noGrp="1"/>
          </p:cNvSpPr>
          <p:nvPr>
            <p:ph type="body" sz="quarter" idx="14"/>
          </p:nvPr>
        </p:nvSpPr>
        <p:spPr>
          <a:xfrm>
            <a:off x="6199188" y="1485900"/>
            <a:ext cx="5548312" cy="4114800"/>
          </a:xfrm>
          <a:ln w="12700">
            <a:miter lim="400000"/>
          </a:ln>
        </p:spPr>
        <p:txBody>
          <a:bodyPr wrap="square" lIns="0" tIns="0" rIns="0" bIns="0" anchor="t" anchorCtr="0">
            <a:noAutofit/>
          </a:bodyPr>
          <a:lstStyle>
            <a:lvl1pPr marL="216000" indent="-216000">
              <a:spcBef>
                <a:spcPts val="0"/>
              </a:spcBef>
              <a:buClrTx/>
              <a:buSzPct val="110000"/>
              <a:buFont typeface="Wingdings" pitchFamily="2" charset="2"/>
              <a:buChar char="§"/>
              <a:tabLst/>
              <a:defRPr lang="en-US" dirty="0"/>
            </a:lvl1pPr>
            <a:lvl2pPr marL="432000" indent="-216000">
              <a:spcBef>
                <a:spcPts val="0"/>
              </a:spcBef>
              <a:buClrTx/>
              <a:buFont typeface="Arial" panose="020B0604020202020204" pitchFamily="34" charset="0"/>
              <a:buChar char="–"/>
              <a:defRPr lang="en-US"/>
            </a:lvl2pPr>
            <a:lvl3pPr marL="576000" indent="-144000">
              <a:spcBef>
                <a:spcPts val="0"/>
              </a:spcBef>
              <a:buClrTx/>
              <a:buFont typeface="AvenirNext LT Com Regular"/>
              <a:buChar char="•"/>
              <a:defRPr lang="en-US" dirty="0"/>
            </a:lvl3pPr>
          </a:lstStyle>
          <a:p>
            <a:pPr marL="216000" lvl="0" indent="-216000">
              <a:buSzPct val="110000"/>
              <a:buFont typeface="Wingdings" pitchFamily="2" charset="2"/>
              <a:buChar char="§"/>
            </a:pPr>
            <a:r>
              <a:rPr lang="en-US"/>
              <a:t>Click to edit Master text styles</a:t>
            </a:r>
          </a:p>
          <a:p>
            <a:pPr marL="216000" lvl="1" indent="-216000">
              <a:buSzPct val="110000"/>
              <a:buFont typeface="Wingdings" pitchFamily="2" charset="2"/>
              <a:buChar char="§"/>
            </a:pPr>
            <a:r>
              <a:rPr lang="en-US"/>
              <a:t>Second level</a:t>
            </a:r>
          </a:p>
          <a:p>
            <a:pPr marL="216000" lvl="2" indent="-216000">
              <a:buSzPct val="110000"/>
              <a:buFont typeface="Wingdings" pitchFamily="2" charset="2"/>
              <a:buChar char="§"/>
            </a:pPr>
            <a:r>
              <a:rPr lang="en-US"/>
              <a:t>Third level</a:t>
            </a:r>
          </a:p>
        </p:txBody>
      </p:sp>
      <p:sp>
        <p:nvSpPr>
          <p:cNvPr id="5" name="Subtitle">
            <a:extLst>
              <a:ext uri="{FF2B5EF4-FFF2-40B4-BE49-F238E27FC236}">
                <a16:creationId xmlns:a16="http://schemas.microsoft.com/office/drawing/2014/main" id="{9DA510F6-8DD3-09F8-BAAC-C0662318F3B5}"/>
              </a:ext>
            </a:extLst>
          </p:cNvPr>
          <p:cNvSpPr>
            <a:spLocks noGrp="1"/>
          </p:cNvSpPr>
          <p:nvPr>
            <p:ph type="body" sz="quarter" idx="17" hasCustomPrompt="1"/>
          </p:nvPr>
        </p:nvSpPr>
        <p:spPr>
          <a:xfrm>
            <a:off x="6199187" y="1028700"/>
            <a:ext cx="5534025" cy="228600"/>
          </a:xfrm>
          <a:ln w="12700">
            <a:miter lim="400000"/>
          </a:ln>
        </p:spPr>
        <p:txBody>
          <a:bodyPr wrap="square" lIns="0" tIns="0" rIns="0" bIns="0" anchor="t" anchorCtr="0">
            <a:noAutofit/>
          </a:bodyPr>
          <a:lstStyle>
            <a:lvl1pPr>
              <a:lnSpc>
                <a:spcPct val="100000"/>
              </a:lnSpc>
              <a:defRPr lang="en-US" sz="1800" b="1" i="0" dirty="0">
                <a:solidFill>
                  <a:schemeClr val="bg2"/>
                </a:solidFill>
                <a:latin typeface="AvenirNext LT Com Regular" panose="020B0503020202020204" pitchFamily="34" charset="0"/>
                <a:ea typeface="+mn-ea"/>
                <a:cs typeface="+mn-cs"/>
              </a:defRPr>
            </a:lvl1pPr>
            <a:lvl2pPr>
              <a:defRPr lang="en-US" smtClean="0"/>
            </a:lvl2pPr>
            <a:lvl3pPr>
              <a:defRPr lang="en-US" smtClean="0"/>
            </a:lvl3pPr>
            <a:lvl4pPr>
              <a:defRPr lang="en-US" smtClean="0"/>
            </a:lvl4pPr>
            <a:lvl5pPr>
              <a:defRPr lang="en-US"/>
            </a:lvl5pPr>
          </a:lstStyle>
          <a:p>
            <a:pPr lvl="0">
              <a:lnSpc>
                <a:spcPct val="100000"/>
              </a:lnSpc>
              <a:spcAft>
                <a:spcPts val="0"/>
              </a:spcAft>
              <a:buFontTx/>
              <a:tabLst>
                <a:tab pos="476250" algn="l"/>
              </a:tabLst>
            </a:pPr>
            <a:r>
              <a:rPr lang="en-US"/>
              <a:t>Subtitle</a:t>
            </a:r>
          </a:p>
        </p:txBody>
      </p:sp>
      <p:sp>
        <p:nvSpPr>
          <p:cNvPr id="8" name="Footer Placeholder 2">
            <a:extLst>
              <a:ext uri="{FF2B5EF4-FFF2-40B4-BE49-F238E27FC236}">
                <a16:creationId xmlns:a16="http://schemas.microsoft.com/office/drawing/2014/main" id="{DABD9F10-B08C-E8E6-67D7-688E57F0EA4B}"/>
              </a:ext>
            </a:extLst>
          </p:cNvPr>
          <p:cNvSpPr>
            <a:spLocks noGrp="1"/>
          </p:cNvSpPr>
          <p:nvPr>
            <p:ph type="ftr" sz="quarter" idx="10"/>
          </p:nvPr>
        </p:nvSpPr>
        <p:spPr>
          <a:xfrm>
            <a:off x="6199188" y="6015789"/>
            <a:ext cx="5534025" cy="254837"/>
          </a:xfrm>
        </p:spPr>
        <p:txBody>
          <a:bodyPr wrap="square">
            <a:noAutofit/>
          </a:bodyPr>
          <a:lstStyle>
            <a:lvl1pPr>
              <a:lnSpc>
                <a:spcPct val="100000"/>
              </a:lnSpc>
              <a:defRPr b="0" i="0" baseline="0">
                <a:latin typeface="AvenirNext LT Com Regular" panose="020B0503020202020204" pitchFamily="34" charset="0"/>
              </a:defRPr>
            </a:lvl1pPr>
          </a:lstStyle>
          <a:p>
            <a:pPr hangingPunct="1"/>
            <a:endParaRPr lang="en-GB"/>
          </a:p>
        </p:txBody>
      </p:sp>
      <p:sp>
        <p:nvSpPr>
          <p:cNvPr id="11" name="CG Folio">
            <a:extLst>
              <a:ext uri="{FF2B5EF4-FFF2-40B4-BE49-F238E27FC236}">
                <a16:creationId xmlns:a16="http://schemas.microsoft.com/office/drawing/2014/main" id="{C170203D-EC42-F46D-DEAE-E820B73FB77B}"/>
              </a:ext>
            </a:extLst>
          </p:cNvPr>
          <p:cNvSpPr txBox="1">
            <a:spLocks/>
          </p:cNvSpPr>
          <p:nvPr userDrawn="1"/>
        </p:nvSpPr>
        <p:spPr>
          <a:xfrm>
            <a:off x="457198" y="6309360"/>
            <a:ext cx="5529265" cy="182880"/>
          </a:xfrm>
          <a:prstGeom prst="rect">
            <a:avLst/>
          </a:prstGeom>
        </p:spPr>
        <p:txBody>
          <a:bodyPr wrap="square"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0"/>
              </a:spcAft>
              <a:buClrTx/>
              <a:buSzTx/>
              <a:buFontTx/>
              <a:buNone/>
              <a:tabLst/>
              <a:defRPr kumimoji="0" lang="en-US" sz="900" b="0" i="0" u="none" strike="noStrike" cap="none" spc="0" normalizeH="0" baseline="0" dirty="0">
                <a:ln>
                  <a:noFill/>
                </a:ln>
                <a:solidFill>
                  <a:schemeClr val="tx1"/>
                </a:solidFill>
                <a:effectLst/>
                <a:uFillTx/>
                <a:latin typeface="+mn-lt"/>
                <a:ea typeface="AvenirNext LT Com Regular" panose="020B0503020202020204" pitchFamily="34" charset="0"/>
                <a:cs typeface="AvenirNext LT Com Regular" panose="020B0503020202020204" pitchFamily="34" charset="0"/>
                <a:sym typeface="Avenir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9pPr>
          </a:lstStyle>
          <a:p>
            <a:pPr hangingPunct="1"/>
            <a:r>
              <a:rPr lang="en-GB" sz="800" b="0" i="0">
                <a:solidFill>
                  <a:schemeClr val="bg1"/>
                </a:solidFill>
                <a:latin typeface="AvenirNext LT Com Regular" panose="020B0503020202020204" pitchFamily="34" charset="0"/>
              </a:rPr>
              <a:t>For internal use only.</a:t>
            </a:r>
          </a:p>
        </p:txBody>
      </p:sp>
    </p:spTree>
    <p:extLst>
      <p:ext uri="{BB962C8B-B14F-4D97-AF65-F5344CB8AC3E}">
        <p14:creationId xmlns:p14="http://schemas.microsoft.com/office/powerpoint/2010/main" val="1129899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PhotoR-Title-2Line-Text-1Col-BRS">
    <p:bg>
      <p:bgPr>
        <a:solidFill>
          <a:schemeClr val="bg2"/>
        </a:solidFill>
        <a:effectLst/>
      </p:bgPr>
    </p:bg>
    <p:spTree>
      <p:nvGrpSpPr>
        <p:cNvPr id="1" name=""/>
        <p:cNvGrpSpPr/>
        <p:nvPr/>
      </p:nvGrpSpPr>
      <p:grpSpPr>
        <a:xfrm>
          <a:off x="0" y="0"/>
          <a:ext cx="0" cy="0"/>
          <a:chOff x="0" y="0"/>
          <a:chExt cx="0" cy="0"/>
        </a:xfrm>
      </p:grpSpPr>
      <p:sp>
        <p:nvSpPr>
          <p:cNvPr id="5" name="Title (2-line)">
            <a:extLst>
              <a:ext uri="{FF2B5EF4-FFF2-40B4-BE49-F238E27FC236}">
                <a16:creationId xmlns:a16="http://schemas.microsoft.com/office/drawing/2014/main" id="{7C32ACDB-F9F3-C8EC-A524-66F0FDB7CF11}"/>
              </a:ext>
            </a:extLst>
          </p:cNvPr>
          <p:cNvSpPr>
            <a:spLocks noGrp="1"/>
          </p:cNvSpPr>
          <p:nvPr>
            <p:ph type="title"/>
          </p:nvPr>
        </p:nvSpPr>
        <p:spPr>
          <a:xfrm>
            <a:off x="457198" y="457199"/>
            <a:ext cx="5529263" cy="936885"/>
          </a:xfrm>
        </p:spPr>
        <p:txBody>
          <a:bodyPr wrap="square" lIns="0" tIns="0" rIns="0" bIns="0" anchor="t" anchorCtr="0">
            <a:noAutofit/>
          </a:bodyPr>
          <a:lstStyle>
            <a:lvl1pPr>
              <a:defRPr lang="en-US" b="1" i="0" dirty="0">
                <a:solidFill>
                  <a:schemeClr val="bg1"/>
                </a:solidFill>
                <a:latin typeface="AvenirNext LT Com Medium" panose="020B0503020202020204" pitchFamily="34" charset="0"/>
              </a:defRPr>
            </a:lvl1pPr>
          </a:lstStyle>
          <a:p>
            <a:pPr lvl="0" fontAlgn="auto"/>
            <a:r>
              <a:rPr lang="en-US"/>
              <a:t>Click to edit Master title style</a:t>
            </a:r>
          </a:p>
        </p:txBody>
      </p:sp>
      <p:sp>
        <p:nvSpPr>
          <p:cNvPr id="16" name="Subtitle"/>
          <p:cNvSpPr>
            <a:spLocks noGrp="1"/>
          </p:cNvSpPr>
          <p:nvPr>
            <p:ph type="body" sz="quarter" idx="15" hasCustomPrompt="1"/>
          </p:nvPr>
        </p:nvSpPr>
        <p:spPr>
          <a:xfrm>
            <a:off x="457198" y="1407536"/>
            <a:ext cx="5529263" cy="269488"/>
          </a:xfrm>
          <a:ln w="12700">
            <a:miter lim="400000"/>
          </a:ln>
        </p:spPr>
        <p:txBody>
          <a:bodyPr wrap="square" lIns="0" tIns="0" rIns="0" bIns="0" anchor="t" anchorCtr="0">
            <a:noAutofit/>
          </a:bodyPr>
          <a:lstStyle>
            <a:lvl1pPr>
              <a:lnSpc>
                <a:spcPct val="100000"/>
              </a:lnSpc>
              <a:defRPr lang="en-US" sz="1800" b="1" dirty="0">
                <a:solidFill>
                  <a:schemeClr val="accent2"/>
                </a:solidFill>
                <a:ea typeface="+mn-ea"/>
                <a:cs typeface="+mn-cs"/>
              </a:defRPr>
            </a:lvl1pPr>
            <a:lvl2pPr>
              <a:defRPr lang="en-US" smtClean="0"/>
            </a:lvl2pPr>
            <a:lvl3pPr>
              <a:defRPr lang="en-US" smtClean="0"/>
            </a:lvl3pPr>
            <a:lvl4pPr>
              <a:defRPr lang="en-US" smtClean="0"/>
            </a:lvl4pPr>
            <a:lvl5pPr>
              <a:defRPr lang="en-US"/>
            </a:lvl5pPr>
          </a:lstStyle>
          <a:p>
            <a:pPr lvl="0">
              <a:lnSpc>
                <a:spcPct val="100000"/>
              </a:lnSpc>
              <a:spcAft>
                <a:spcPts val="0"/>
              </a:spcAft>
              <a:buFontTx/>
              <a:tabLst>
                <a:tab pos="476250" algn="l"/>
              </a:tabLst>
            </a:pPr>
            <a:r>
              <a:rPr lang="en-US"/>
              <a:t>Subtitle</a:t>
            </a:r>
          </a:p>
        </p:txBody>
      </p:sp>
      <p:sp>
        <p:nvSpPr>
          <p:cNvPr id="14" name="Body"/>
          <p:cNvSpPr>
            <a:spLocks noGrp="1"/>
          </p:cNvSpPr>
          <p:nvPr>
            <p:ph type="body" sz="quarter" idx="14"/>
          </p:nvPr>
        </p:nvSpPr>
        <p:spPr>
          <a:xfrm>
            <a:off x="457198" y="2023672"/>
            <a:ext cx="5529263" cy="3577028"/>
          </a:xfrm>
          <a:ln w="12700">
            <a:miter lim="400000"/>
          </a:ln>
        </p:spPr>
        <p:txBody>
          <a:bodyPr wrap="square" lIns="0" tIns="0" rIns="0" bIns="0" anchor="t" anchorCtr="0">
            <a:noAutofit/>
          </a:bodyPr>
          <a:lstStyle>
            <a:lvl1pPr marL="216000" indent="-216000">
              <a:spcBef>
                <a:spcPts val="0"/>
              </a:spcBef>
              <a:buClrTx/>
              <a:buSzPct val="110000"/>
              <a:buFont typeface="Wingdings" pitchFamily="2" charset="2"/>
              <a:buChar char="§"/>
              <a:tabLst/>
              <a:defRPr lang="en-US">
                <a:solidFill>
                  <a:schemeClr val="bg1"/>
                </a:solidFill>
              </a:defRPr>
            </a:lvl1pPr>
            <a:lvl2pPr marL="432000" indent="-216000">
              <a:spcBef>
                <a:spcPts val="0"/>
              </a:spcBef>
              <a:buFont typeface="Arial" panose="020B0604020202020204" pitchFamily="34" charset="0"/>
              <a:buChar char="–"/>
              <a:defRPr lang="en-US" dirty="0">
                <a:solidFill>
                  <a:schemeClr val="bg1"/>
                </a:solidFill>
              </a:defRPr>
            </a:lvl2pPr>
            <a:lvl3pPr marL="576000" indent="-144000">
              <a:spcBef>
                <a:spcPts val="0"/>
              </a:spcBef>
              <a:buFont typeface="AvenirNext LT Com Regular"/>
              <a:buChar char="•"/>
              <a:defRPr lang="en-US" dirty="0">
                <a:solidFill>
                  <a:schemeClr val="bg1"/>
                </a:solidFill>
              </a:defRPr>
            </a:lvl3pPr>
          </a:lstStyle>
          <a:p>
            <a:pPr marL="216000" lvl="0" indent="-216000">
              <a:buSzPct val="110000"/>
              <a:buFont typeface="Wingdings" pitchFamily="2" charset="2"/>
              <a:buChar char="§"/>
            </a:pPr>
            <a:r>
              <a:rPr lang="en-US"/>
              <a:t>Click to edit Master text styles</a:t>
            </a:r>
          </a:p>
          <a:p>
            <a:pPr marL="216000" lvl="1" indent="-216000">
              <a:buSzPct val="110000"/>
              <a:buFont typeface="Wingdings" pitchFamily="2" charset="2"/>
              <a:buChar char="§"/>
            </a:pPr>
            <a:r>
              <a:rPr lang="en-US"/>
              <a:t>Second level</a:t>
            </a:r>
          </a:p>
          <a:p>
            <a:pPr marL="216000" lvl="2" indent="-216000">
              <a:buSzPct val="110000"/>
              <a:buFont typeface="Wingdings" pitchFamily="2" charset="2"/>
              <a:buChar char="§"/>
            </a:pPr>
            <a:r>
              <a:rPr lang="en-US"/>
              <a:t>Third level</a:t>
            </a:r>
          </a:p>
        </p:txBody>
      </p:sp>
      <p:sp>
        <p:nvSpPr>
          <p:cNvPr id="2" name="Footer Placeholder 1">
            <a:extLst>
              <a:ext uri="{FF2B5EF4-FFF2-40B4-BE49-F238E27FC236}">
                <a16:creationId xmlns:a16="http://schemas.microsoft.com/office/drawing/2014/main" id="{0647C31B-BE7D-9000-3901-1B57DAF2730F}"/>
              </a:ext>
            </a:extLst>
          </p:cNvPr>
          <p:cNvSpPr>
            <a:spLocks noGrp="1"/>
          </p:cNvSpPr>
          <p:nvPr>
            <p:ph type="ftr" sz="quarter" idx="18"/>
          </p:nvPr>
        </p:nvSpPr>
        <p:spPr>
          <a:xfrm>
            <a:off x="457198" y="6006856"/>
            <a:ext cx="5529263" cy="266759"/>
          </a:xfrm>
        </p:spPr>
        <p:txBody>
          <a:bodyPr/>
          <a:lstStyle>
            <a:lvl1pPr>
              <a:defRPr b="0" i="0">
                <a:solidFill>
                  <a:schemeClr val="bg1"/>
                </a:solidFill>
                <a:latin typeface="AvenirNext LT Com Regular" panose="020B0503020202020204" pitchFamily="34" charset="0"/>
              </a:defRPr>
            </a:lvl1pPr>
          </a:lstStyle>
          <a:p>
            <a:pPr hangingPunct="1"/>
            <a:endParaRPr lang="en-GB"/>
          </a:p>
        </p:txBody>
      </p:sp>
      <p:sp>
        <p:nvSpPr>
          <p:cNvPr id="3" name="CG Folio">
            <a:extLst>
              <a:ext uri="{FF2B5EF4-FFF2-40B4-BE49-F238E27FC236}">
                <a16:creationId xmlns:a16="http://schemas.microsoft.com/office/drawing/2014/main" id="{248DA917-132C-ACDA-4762-F50163CD1091}"/>
              </a:ext>
            </a:extLst>
          </p:cNvPr>
          <p:cNvSpPr txBox="1">
            <a:spLocks/>
          </p:cNvSpPr>
          <p:nvPr userDrawn="1"/>
        </p:nvSpPr>
        <p:spPr>
          <a:xfrm>
            <a:off x="457198" y="6309360"/>
            <a:ext cx="5529265" cy="182880"/>
          </a:xfrm>
          <a:prstGeom prst="rect">
            <a:avLst/>
          </a:prstGeom>
        </p:spPr>
        <p:txBody>
          <a:bodyPr wrap="square"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0"/>
              </a:spcAft>
              <a:buClrTx/>
              <a:buSzTx/>
              <a:buFontTx/>
              <a:buNone/>
              <a:tabLst/>
              <a:defRPr kumimoji="0" lang="en-US" sz="900" b="0" i="0" u="none" strike="noStrike" cap="none" spc="0" normalizeH="0" baseline="0" dirty="0">
                <a:ln>
                  <a:noFill/>
                </a:ln>
                <a:solidFill>
                  <a:schemeClr val="tx1"/>
                </a:solidFill>
                <a:effectLst/>
                <a:uFillTx/>
                <a:latin typeface="+mn-lt"/>
                <a:ea typeface="AvenirNext LT Com Regular" panose="020B0503020202020204" pitchFamily="34" charset="0"/>
                <a:cs typeface="AvenirNext LT Com Regular" panose="020B0503020202020204" pitchFamily="34" charset="0"/>
                <a:sym typeface="Avenir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9pPr>
          </a:lstStyle>
          <a:p>
            <a:pPr hangingPunct="1"/>
            <a:r>
              <a:rPr lang="en-GB" sz="800" b="0" i="0">
                <a:solidFill>
                  <a:schemeClr val="bg1"/>
                </a:solidFill>
                <a:latin typeface="AvenirNext LT Com Regular" panose="020B0503020202020204" pitchFamily="34" charset="0"/>
              </a:rPr>
              <a:t>For internal use only.</a:t>
            </a:r>
          </a:p>
        </p:txBody>
      </p:sp>
      <p:sp>
        <p:nvSpPr>
          <p:cNvPr id="7" name="Photo Fill BrSap (Lhorz1/2)">
            <a:extLst>
              <a:ext uri="{FF2B5EF4-FFF2-40B4-BE49-F238E27FC236}">
                <a16:creationId xmlns:a16="http://schemas.microsoft.com/office/drawing/2014/main" id="{54733099-9783-FDB4-1945-036BC0C3C2E5}"/>
              </a:ext>
            </a:extLst>
          </p:cNvPr>
          <p:cNvSpPr>
            <a:spLocks noGrp="1" noRot="1" noMove="1" noResize="1" noEditPoints="1" noAdjustHandles="1" noChangeArrowheads="1" noChangeShapeType="1"/>
          </p:cNvSpPr>
          <p:nvPr userDrawn="1"/>
        </p:nvSpPr>
        <p:spPr>
          <a:xfrm>
            <a:off x="6248400" y="0"/>
            <a:ext cx="5943600" cy="6858000"/>
          </a:xfrm>
          <a:prstGeom prst="rect">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cs typeface="Arial" panose="020B0604020202020204" pitchFamily="34" charset="0"/>
              <a:sym typeface="AvenirNext LT Com Regular"/>
            </a:endParaRPr>
          </a:p>
        </p:txBody>
      </p:sp>
      <p:sp>
        <p:nvSpPr>
          <p:cNvPr id="8" name="Photo Placeholder (Lhorz1/2)">
            <a:extLst>
              <a:ext uri="{FF2B5EF4-FFF2-40B4-BE49-F238E27FC236}">
                <a16:creationId xmlns:a16="http://schemas.microsoft.com/office/drawing/2014/main" id="{CEBA125A-62DD-B552-C790-CBC1E7492C28}"/>
              </a:ext>
            </a:extLst>
          </p:cNvPr>
          <p:cNvSpPr>
            <a:spLocks noGrp="1" noRot="1" noMove="1" noResize="1" noEditPoints="1" noAdjustHandles="1" noChangeArrowheads="1" noChangeShapeType="1"/>
          </p:cNvSpPr>
          <p:nvPr>
            <p:ph type="pic" sz="quarter" idx="16"/>
          </p:nvPr>
        </p:nvSpPr>
        <p:spPr>
          <a:xfrm>
            <a:off x="6248400" y="0"/>
            <a:ext cx="5943600" cy="6858000"/>
          </a:xfrm>
          <a:solidFill>
            <a:schemeClr val="bg1"/>
          </a:solidFill>
        </p:spPr>
        <p:txBody>
          <a:bodyPr anchor="t" anchorCtr="1">
            <a:noAutofit/>
          </a:bodyPr>
          <a:lstStyle>
            <a:lvl1pPr marL="0" indent="0">
              <a:buNone/>
              <a:defRPr b="0" i="0">
                <a:solidFill>
                  <a:schemeClr val="tx1"/>
                </a:solidFill>
                <a:latin typeface="AvenirNext LT Com Regular" panose="020B0503020202020204" pitchFamily="34" charset="0"/>
              </a:defRPr>
            </a:lvl1pPr>
          </a:lstStyle>
          <a:p>
            <a:r>
              <a:rPr lang="en-US"/>
              <a:t>Click icon to add picture</a:t>
            </a:r>
          </a:p>
        </p:txBody>
      </p:sp>
      <p:sp>
        <p:nvSpPr>
          <p:cNvPr id="4" name="Slide Number (Black)"/>
          <p:cNvSpPr>
            <a:spLocks noGrp="1"/>
          </p:cNvSpPr>
          <p:nvPr>
            <p:ph type="sldNum" sz="quarter" idx="11"/>
          </p:nvPr>
        </p:nvSpPr>
        <p:spPr/>
        <p:txBody>
          <a:bodyPr/>
          <a:lstStyle>
            <a:lvl1pPr>
              <a:defRPr b="0" i="0" baseline="0">
                <a:solidFill>
                  <a:schemeClr val="bg1"/>
                </a:solidFill>
                <a:latin typeface="AvenirNext LT Com Regular" panose="020B0503020202020204" pitchFamily="34" charset="0"/>
              </a:defRPr>
            </a:lvl1pPr>
          </a:lstStyle>
          <a:p>
            <a:pPr>
              <a:lnSpc>
                <a:spcPct val="110000"/>
              </a:lnSpc>
              <a:spcBef>
                <a:spcPts val="1200"/>
              </a:spcBef>
            </a:pPr>
            <a:fld id="{86CB4B4D-7CA3-9044-876B-883B54F8677D}" type="slidenum">
              <a:rPr lang="en-GB" smtClean="0"/>
              <a:pPr>
                <a:lnSpc>
                  <a:spcPct val="110000"/>
                </a:lnSpc>
                <a:spcBef>
                  <a:spcPts val="1200"/>
                </a:spcBef>
              </a:pPr>
              <a:t>‹#›</a:t>
            </a:fld>
            <a:endParaRPr lang="en-GB"/>
          </a:p>
        </p:txBody>
      </p:sp>
    </p:spTree>
    <p:extLst>
      <p:ext uri="{BB962C8B-B14F-4D97-AF65-F5344CB8AC3E}">
        <p14:creationId xmlns:p14="http://schemas.microsoft.com/office/powerpoint/2010/main" val="763670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Subtitle-Body-Eyebrow-dark">
    <p:bg>
      <p:bgPr>
        <a:solidFill>
          <a:schemeClr val="tx2"/>
        </a:solidFill>
        <a:effectLst/>
      </p:bgPr>
    </p:bg>
    <p:spTree>
      <p:nvGrpSpPr>
        <p:cNvPr id="1" name=""/>
        <p:cNvGrpSpPr/>
        <p:nvPr/>
      </p:nvGrpSpPr>
      <p:grpSpPr>
        <a:xfrm>
          <a:off x="0" y="0"/>
          <a:ext cx="0" cy="0"/>
          <a:chOff x="0" y="0"/>
          <a:chExt cx="0" cy="0"/>
        </a:xfrm>
      </p:grpSpPr>
      <p:sp>
        <p:nvSpPr>
          <p:cNvPr id="5" name="Title (2-line)">
            <a:extLst>
              <a:ext uri="{FF2B5EF4-FFF2-40B4-BE49-F238E27FC236}">
                <a16:creationId xmlns:a16="http://schemas.microsoft.com/office/drawing/2014/main" id="{7C32ACDB-F9F3-C8EC-A524-66F0FDB7CF11}"/>
              </a:ext>
            </a:extLst>
          </p:cNvPr>
          <p:cNvSpPr>
            <a:spLocks noGrp="1"/>
          </p:cNvSpPr>
          <p:nvPr>
            <p:ph type="title"/>
          </p:nvPr>
        </p:nvSpPr>
        <p:spPr>
          <a:xfrm>
            <a:off x="457198" y="457200"/>
            <a:ext cx="5529263" cy="571500"/>
          </a:xfrm>
        </p:spPr>
        <p:txBody>
          <a:bodyPr wrap="square" lIns="0" tIns="0" rIns="0" bIns="0" anchor="t" anchorCtr="0">
            <a:noAutofit/>
          </a:bodyPr>
          <a:lstStyle>
            <a:lvl1pPr>
              <a:defRPr lang="en-US" b="1" i="0" dirty="0">
                <a:solidFill>
                  <a:schemeClr val="bg1"/>
                </a:solidFill>
                <a:latin typeface="AvenirNext LT Com Medium" panose="020B0503020202020204" pitchFamily="34" charset="0"/>
              </a:defRPr>
            </a:lvl1pPr>
          </a:lstStyle>
          <a:p>
            <a:pPr lvl="0" fontAlgn="auto"/>
            <a:r>
              <a:rPr lang="en-US"/>
              <a:t>Click to edit Master title style</a:t>
            </a:r>
          </a:p>
        </p:txBody>
      </p:sp>
      <p:sp>
        <p:nvSpPr>
          <p:cNvPr id="16" name="Subtitle"/>
          <p:cNvSpPr>
            <a:spLocks noGrp="1"/>
          </p:cNvSpPr>
          <p:nvPr>
            <p:ph type="body" sz="quarter" idx="15" hasCustomPrompt="1"/>
          </p:nvPr>
        </p:nvSpPr>
        <p:spPr>
          <a:xfrm>
            <a:off x="457198" y="1028700"/>
            <a:ext cx="5529263" cy="228600"/>
          </a:xfrm>
          <a:ln w="12700">
            <a:miter lim="400000"/>
          </a:ln>
        </p:spPr>
        <p:txBody>
          <a:bodyPr wrap="square" lIns="0" tIns="0" rIns="0" bIns="0" anchor="t" anchorCtr="0">
            <a:noAutofit/>
          </a:bodyPr>
          <a:lstStyle>
            <a:lvl1pPr>
              <a:lnSpc>
                <a:spcPct val="100000"/>
              </a:lnSpc>
              <a:defRPr lang="en-US" sz="1800" b="1" dirty="0">
                <a:solidFill>
                  <a:schemeClr val="accent2"/>
                </a:solidFill>
                <a:ea typeface="+mn-ea"/>
                <a:cs typeface="+mn-cs"/>
              </a:defRPr>
            </a:lvl1pPr>
            <a:lvl2pPr>
              <a:defRPr lang="en-US" smtClean="0"/>
            </a:lvl2pPr>
            <a:lvl3pPr>
              <a:defRPr lang="en-US" smtClean="0"/>
            </a:lvl3pPr>
            <a:lvl4pPr>
              <a:defRPr lang="en-US" smtClean="0"/>
            </a:lvl4pPr>
            <a:lvl5pPr>
              <a:defRPr lang="en-US"/>
            </a:lvl5pPr>
          </a:lstStyle>
          <a:p>
            <a:pPr lvl="0">
              <a:lnSpc>
                <a:spcPct val="100000"/>
              </a:lnSpc>
              <a:spcAft>
                <a:spcPts val="0"/>
              </a:spcAft>
              <a:buFontTx/>
              <a:tabLst>
                <a:tab pos="476250" algn="l"/>
              </a:tabLst>
            </a:pPr>
            <a:r>
              <a:rPr lang="en-US"/>
              <a:t>Subtitle</a:t>
            </a:r>
          </a:p>
        </p:txBody>
      </p:sp>
      <p:sp>
        <p:nvSpPr>
          <p:cNvPr id="14" name="Body"/>
          <p:cNvSpPr>
            <a:spLocks noGrp="1"/>
          </p:cNvSpPr>
          <p:nvPr>
            <p:ph type="body" sz="quarter" idx="14"/>
          </p:nvPr>
        </p:nvSpPr>
        <p:spPr>
          <a:xfrm>
            <a:off x="457198" y="1485900"/>
            <a:ext cx="5529263" cy="4114800"/>
          </a:xfrm>
          <a:ln w="12700">
            <a:miter lim="400000"/>
          </a:ln>
        </p:spPr>
        <p:txBody>
          <a:bodyPr wrap="square" lIns="0" tIns="0" rIns="0" bIns="0" anchor="t" anchorCtr="0">
            <a:noAutofit/>
          </a:bodyPr>
          <a:lstStyle>
            <a:lvl1pPr marL="216000" indent="-216000">
              <a:spcBef>
                <a:spcPts val="0"/>
              </a:spcBef>
              <a:buClrTx/>
              <a:buSzPct val="110000"/>
              <a:buFont typeface="Wingdings" pitchFamily="2" charset="2"/>
              <a:buChar char="§"/>
              <a:tabLst/>
              <a:defRPr lang="en-US">
                <a:solidFill>
                  <a:schemeClr val="bg1"/>
                </a:solidFill>
              </a:defRPr>
            </a:lvl1pPr>
            <a:lvl2pPr marL="432000" indent="-216000">
              <a:spcBef>
                <a:spcPts val="0"/>
              </a:spcBef>
              <a:buFont typeface="Arial" panose="020B0604020202020204" pitchFamily="34" charset="0"/>
              <a:buChar char="–"/>
              <a:defRPr lang="en-US" dirty="0">
                <a:solidFill>
                  <a:schemeClr val="bg1"/>
                </a:solidFill>
              </a:defRPr>
            </a:lvl2pPr>
            <a:lvl3pPr marL="576000" indent="-144000">
              <a:spcBef>
                <a:spcPts val="0"/>
              </a:spcBef>
              <a:buFont typeface="AvenirNext LT Com Regular"/>
              <a:buChar char="•"/>
              <a:defRPr lang="en-US" dirty="0">
                <a:solidFill>
                  <a:schemeClr val="bg1"/>
                </a:solidFill>
              </a:defRPr>
            </a:lvl3pPr>
          </a:lstStyle>
          <a:p>
            <a:pPr marL="216000" lvl="0" indent="-216000">
              <a:buSzPct val="110000"/>
              <a:buFont typeface="Wingdings" pitchFamily="2" charset="2"/>
              <a:buChar char="§"/>
            </a:pPr>
            <a:r>
              <a:rPr lang="en-US"/>
              <a:t>Click to edit Master text styles</a:t>
            </a:r>
          </a:p>
          <a:p>
            <a:pPr marL="216000" lvl="1" indent="-216000">
              <a:buSzPct val="110000"/>
              <a:buFont typeface="Wingdings" pitchFamily="2" charset="2"/>
              <a:buChar char="§"/>
            </a:pPr>
            <a:r>
              <a:rPr lang="en-US"/>
              <a:t>Second level</a:t>
            </a:r>
          </a:p>
          <a:p>
            <a:pPr marL="216000" lvl="2" indent="-216000">
              <a:buSzPct val="110000"/>
              <a:buFont typeface="Wingdings" pitchFamily="2" charset="2"/>
              <a:buChar char="§"/>
            </a:pPr>
            <a:r>
              <a:rPr lang="en-US"/>
              <a:t>Third level</a:t>
            </a:r>
          </a:p>
        </p:txBody>
      </p:sp>
      <p:sp>
        <p:nvSpPr>
          <p:cNvPr id="2" name="Footer Placeholder 1">
            <a:extLst>
              <a:ext uri="{FF2B5EF4-FFF2-40B4-BE49-F238E27FC236}">
                <a16:creationId xmlns:a16="http://schemas.microsoft.com/office/drawing/2014/main" id="{0647C31B-BE7D-9000-3901-1B57DAF2730F}"/>
              </a:ext>
            </a:extLst>
          </p:cNvPr>
          <p:cNvSpPr>
            <a:spLocks noGrp="1"/>
          </p:cNvSpPr>
          <p:nvPr>
            <p:ph type="ftr" sz="quarter" idx="18"/>
          </p:nvPr>
        </p:nvSpPr>
        <p:spPr>
          <a:xfrm>
            <a:off x="457198" y="6006856"/>
            <a:ext cx="5529263" cy="266759"/>
          </a:xfrm>
        </p:spPr>
        <p:txBody>
          <a:bodyPr/>
          <a:lstStyle>
            <a:lvl1pPr>
              <a:defRPr b="0" i="0">
                <a:solidFill>
                  <a:schemeClr val="bg1"/>
                </a:solidFill>
                <a:latin typeface="AvenirNext LT Com Regular" panose="020B0503020202020204" pitchFamily="34" charset="0"/>
              </a:defRPr>
            </a:lvl1pPr>
          </a:lstStyle>
          <a:p>
            <a:pPr hangingPunct="1"/>
            <a:endParaRPr lang="en-GB"/>
          </a:p>
        </p:txBody>
      </p:sp>
      <p:sp>
        <p:nvSpPr>
          <p:cNvPr id="3" name="CG Folio">
            <a:extLst>
              <a:ext uri="{FF2B5EF4-FFF2-40B4-BE49-F238E27FC236}">
                <a16:creationId xmlns:a16="http://schemas.microsoft.com/office/drawing/2014/main" id="{248DA917-132C-ACDA-4762-F50163CD1091}"/>
              </a:ext>
            </a:extLst>
          </p:cNvPr>
          <p:cNvSpPr txBox="1">
            <a:spLocks/>
          </p:cNvSpPr>
          <p:nvPr userDrawn="1"/>
        </p:nvSpPr>
        <p:spPr>
          <a:xfrm>
            <a:off x="457198" y="6309360"/>
            <a:ext cx="5529265" cy="182880"/>
          </a:xfrm>
          <a:prstGeom prst="rect">
            <a:avLst/>
          </a:prstGeom>
        </p:spPr>
        <p:txBody>
          <a:bodyPr wrap="square"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0"/>
              </a:spcAft>
              <a:buClrTx/>
              <a:buSzTx/>
              <a:buFontTx/>
              <a:buNone/>
              <a:tabLst/>
              <a:defRPr kumimoji="0" lang="en-US" sz="900" b="0" i="0" u="none" strike="noStrike" cap="none" spc="0" normalizeH="0" baseline="0" dirty="0">
                <a:ln>
                  <a:noFill/>
                </a:ln>
                <a:solidFill>
                  <a:schemeClr val="tx1"/>
                </a:solidFill>
                <a:effectLst/>
                <a:uFillTx/>
                <a:latin typeface="+mn-lt"/>
                <a:ea typeface="AvenirNext LT Com Regular" panose="020B0503020202020204" pitchFamily="34" charset="0"/>
                <a:cs typeface="AvenirNext LT Com Regular" panose="020B0503020202020204" pitchFamily="34" charset="0"/>
                <a:sym typeface="Avenir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9pPr>
          </a:lstStyle>
          <a:p>
            <a:pPr hangingPunct="1"/>
            <a:r>
              <a:rPr lang="en-GB" sz="800" b="0" i="0">
                <a:solidFill>
                  <a:schemeClr val="bg1"/>
                </a:solidFill>
                <a:latin typeface="AvenirNext LT Com Regular" panose="020B0503020202020204" pitchFamily="34" charset="0"/>
              </a:rPr>
              <a:t>For internal use only.</a:t>
            </a:r>
          </a:p>
        </p:txBody>
      </p:sp>
      <p:sp>
        <p:nvSpPr>
          <p:cNvPr id="7" name="Photo Fill BrSap (Lhorz1/2)">
            <a:extLst>
              <a:ext uri="{FF2B5EF4-FFF2-40B4-BE49-F238E27FC236}">
                <a16:creationId xmlns:a16="http://schemas.microsoft.com/office/drawing/2014/main" id="{54733099-9783-FDB4-1945-036BC0C3C2E5}"/>
              </a:ext>
            </a:extLst>
          </p:cNvPr>
          <p:cNvSpPr>
            <a:spLocks noGrp="1" noRot="1" noMove="1" noResize="1" noEditPoints="1" noAdjustHandles="1" noChangeArrowheads="1" noChangeShapeType="1"/>
          </p:cNvSpPr>
          <p:nvPr userDrawn="1"/>
        </p:nvSpPr>
        <p:spPr>
          <a:xfrm>
            <a:off x="6248400" y="0"/>
            <a:ext cx="5943600" cy="6858000"/>
          </a:xfrm>
          <a:prstGeom prst="rect">
            <a:avLst/>
          </a:prstGeom>
          <a:solidFill>
            <a:schemeClr val="bg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cs typeface="Arial" panose="020B0604020202020204" pitchFamily="34" charset="0"/>
              <a:sym typeface="AvenirNext LT Com Regular"/>
            </a:endParaRPr>
          </a:p>
        </p:txBody>
      </p:sp>
      <p:sp>
        <p:nvSpPr>
          <p:cNvPr id="8" name="Photo Placeholder (Lhorz1/2)">
            <a:extLst>
              <a:ext uri="{FF2B5EF4-FFF2-40B4-BE49-F238E27FC236}">
                <a16:creationId xmlns:a16="http://schemas.microsoft.com/office/drawing/2014/main" id="{CEBA125A-62DD-B552-C790-CBC1E7492C28}"/>
              </a:ext>
            </a:extLst>
          </p:cNvPr>
          <p:cNvSpPr>
            <a:spLocks noGrp="1" noRot="1" noMove="1" noResize="1" noEditPoints="1" noAdjustHandles="1" noChangeArrowheads="1" noChangeShapeType="1"/>
          </p:cNvSpPr>
          <p:nvPr>
            <p:ph type="pic" sz="quarter" idx="16"/>
          </p:nvPr>
        </p:nvSpPr>
        <p:spPr>
          <a:xfrm>
            <a:off x="6248400" y="0"/>
            <a:ext cx="5943600" cy="6858000"/>
          </a:xfrm>
          <a:solidFill>
            <a:schemeClr val="bg1"/>
          </a:solidFill>
        </p:spPr>
        <p:txBody>
          <a:bodyPr anchor="t" anchorCtr="1">
            <a:noAutofit/>
          </a:bodyPr>
          <a:lstStyle>
            <a:lvl1pPr marL="0" indent="0">
              <a:buNone/>
              <a:defRPr b="0" i="0">
                <a:solidFill>
                  <a:schemeClr val="tx1"/>
                </a:solidFill>
                <a:latin typeface="AvenirNext LT Com Regular" panose="020B0503020202020204" pitchFamily="34" charset="0"/>
              </a:defRPr>
            </a:lvl1pPr>
          </a:lstStyle>
          <a:p>
            <a:r>
              <a:rPr lang="en-US"/>
              <a:t>Click icon to add picture</a:t>
            </a:r>
          </a:p>
        </p:txBody>
      </p:sp>
      <p:sp>
        <p:nvSpPr>
          <p:cNvPr id="4" name="Slide Number (Black)"/>
          <p:cNvSpPr>
            <a:spLocks noGrp="1"/>
          </p:cNvSpPr>
          <p:nvPr>
            <p:ph type="sldNum" sz="quarter" idx="11"/>
          </p:nvPr>
        </p:nvSpPr>
        <p:spPr/>
        <p:txBody>
          <a:bodyPr/>
          <a:lstStyle>
            <a:lvl1pPr>
              <a:defRPr b="0" i="0" baseline="0">
                <a:solidFill>
                  <a:schemeClr val="bg1"/>
                </a:solidFill>
                <a:latin typeface="AvenirNext LT Com Regular" panose="020B0503020202020204" pitchFamily="34" charset="0"/>
              </a:defRPr>
            </a:lvl1pPr>
          </a:lstStyle>
          <a:p>
            <a:pPr>
              <a:lnSpc>
                <a:spcPct val="110000"/>
              </a:lnSpc>
              <a:spcBef>
                <a:spcPts val="1200"/>
              </a:spcBef>
            </a:pPr>
            <a:fld id="{86CB4B4D-7CA3-9044-876B-883B54F8677D}" type="slidenum">
              <a:rPr lang="en-GB" smtClean="0"/>
              <a:pPr>
                <a:lnSpc>
                  <a:spcPct val="110000"/>
                </a:lnSpc>
                <a:spcBef>
                  <a:spcPts val="1200"/>
                </a:spcBef>
              </a:pPr>
              <a:t>‹#›</a:t>
            </a:fld>
            <a:endParaRPr lang="en-GB"/>
          </a:p>
        </p:txBody>
      </p:sp>
    </p:spTree>
    <p:extLst>
      <p:ext uri="{BB962C8B-B14F-4D97-AF65-F5344CB8AC3E}">
        <p14:creationId xmlns:p14="http://schemas.microsoft.com/office/powerpoint/2010/main" val="2377204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Subtitle-4list-dark">
    <p:bg>
      <p:bgPr>
        <a:solidFill>
          <a:schemeClr val="bg2"/>
        </a:solidFill>
        <a:effectLst/>
      </p:bgPr>
    </p:bg>
    <p:spTree>
      <p:nvGrpSpPr>
        <p:cNvPr id="1" name=""/>
        <p:cNvGrpSpPr/>
        <p:nvPr/>
      </p:nvGrpSpPr>
      <p:grpSpPr>
        <a:xfrm>
          <a:off x="0" y="0"/>
          <a:ext cx="0" cy="0"/>
          <a:chOff x="0" y="0"/>
          <a:chExt cx="0" cy="0"/>
        </a:xfrm>
      </p:grpSpPr>
      <p:sp>
        <p:nvSpPr>
          <p:cNvPr id="5" name="Title (2-line)">
            <a:extLst>
              <a:ext uri="{FF2B5EF4-FFF2-40B4-BE49-F238E27FC236}">
                <a16:creationId xmlns:a16="http://schemas.microsoft.com/office/drawing/2014/main" id="{7C32ACDB-F9F3-C8EC-A524-66F0FDB7CF11}"/>
              </a:ext>
            </a:extLst>
          </p:cNvPr>
          <p:cNvSpPr>
            <a:spLocks noGrp="1"/>
          </p:cNvSpPr>
          <p:nvPr>
            <p:ph type="title"/>
          </p:nvPr>
        </p:nvSpPr>
        <p:spPr>
          <a:xfrm>
            <a:off x="457198" y="457200"/>
            <a:ext cx="11276015" cy="571500"/>
          </a:xfrm>
        </p:spPr>
        <p:txBody>
          <a:bodyPr wrap="square" lIns="0" tIns="0" rIns="0" bIns="0" anchor="t" anchorCtr="0">
            <a:noAutofit/>
          </a:bodyPr>
          <a:lstStyle>
            <a:lvl1pPr>
              <a:defRPr lang="en-US" b="1" i="0" dirty="0">
                <a:solidFill>
                  <a:schemeClr val="bg1"/>
                </a:solidFill>
                <a:latin typeface="AvenirNext LT Com Medium" panose="020B0503020202020204" pitchFamily="34" charset="0"/>
              </a:defRPr>
            </a:lvl1pPr>
          </a:lstStyle>
          <a:p>
            <a:pPr lvl="0" fontAlgn="auto"/>
            <a:r>
              <a:rPr lang="en-US"/>
              <a:t>Click to edit Master title style</a:t>
            </a:r>
          </a:p>
        </p:txBody>
      </p:sp>
      <p:sp>
        <p:nvSpPr>
          <p:cNvPr id="16" name="Subtitle"/>
          <p:cNvSpPr>
            <a:spLocks noGrp="1"/>
          </p:cNvSpPr>
          <p:nvPr>
            <p:ph type="body" sz="quarter" idx="15" hasCustomPrompt="1"/>
          </p:nvPr>
        </p:nvSpPr>
        <p:spPr>
          <a:xfrm>
            <a:off x="457198" y="1028700"/>
            <a:ext cx="11276015" cy="228600"/>
          </a:xfrm>
          <a:ln w="12700">
            <a:miter lim="400000"/>
          </a:ln>
        </p:spPr>
        <p:txBody>
          <a:bodyPr wrap="square" lIns="0" tIns="0" rIns="0" bIns="0" anchor="t" anchorCtr="0">
            <a:noAutofit/>
          </a:bodyPr>
          <a:lstStyle>
            <a:lvl1pPr>
              <a:lnSpc>
                <a:spcPct val="100000"/>
              </a:lnSpc>
              <a:defRPr lang="en-US" sz="1800" b="1" dirty="0">
                <a:solidFill>
                  <a:schemeClr val="accent2"/>
                </a:solidFill>
                <a:ea typeface="+mn-ea"/>
                <a:cs typeface="+mn-cs"/>
              </a:defRPr>
            </a:lvl1pPr>
            <a:lvl2pPr>
              <a:defRPr lang="en-US" smtClean="0"/>
            </a:lvl2pPr>
            <a:lvl3pPr>
              <a:defRPr lang="en-US" smtClean="0"/>
            </a:lvl3pPr>
            <a:lvl4pPr>
              <a:defRPr lang="en-US" smtClean="0"/>
            </a:lvl4pPr>
            <a:lvl5pPr>
              <a:defRPr lang="en-US"/>
            </a:lvl5pPr>
          </a:lstStyle>
          <a:p>
            <a:pPr lvl="0">
              <a:lnSpc>
                <a:spcPct val="100000"/>
              </a:lnSpc>
              <a:spcAft>
                <a:spcPts val="0"/>
              </a:spcAft>
              <a:buFontTx/>
              <a:tabLst>
                <a:tab pos="476250" algn="l"/>
              </a:tabLst>
            </a:pPr>
            <a:r>
              <a:rPr lang="en-US"/>
              <a:t>Subtitle</a:t>
            </a:r>
          </a:p>
        </p:txBody>
      </p:sp>
      <p:sp>
        <p:nvSpPr>
          <p:cNvPr id="2" name="Footer Placeholder 1">
            <a:extLst>
              <a:ext uri="{FF2B5EF4-FFF2-40B4-BE49-F238E27FC236}">
                <a16:creationId xmlns:a16="http://schemas.microsoft.com/office/drawing/2014/main" id="{0647C31B-BE7D-9000-3901-1B57DAF2730F}"/>
              </a:ext>
            </a:extLst>
          </p:cNvPr>
          <p:cNvSpPr>
            <a:spLocks noGrp="1"/>
          </p:cNvSpPr>
          <p:nvPr>
            <p:ph type="ftr" sz="quarter" idx="18"/>
          </p:nvPr>
        </p:nvSpPr>
        <p:spPr>
          <a:xfrm>
            <a:off x="457198" y="6006856"/>
            <a:ext cx="11276015" cy="266759"/>
          </a:xfrm>
        </p:spPr>
        <p:txBody>
          <a:bodyPr/>
          <a:lstStyle>
            <a:lvl1pPr>
              <a:defRPr b="0" i="0">
                <a:solidFill>
                  <a:schemeClr val="bg1"/>
                </a:solidFill>
                <a:latin typeface="AvenirNext LT Com Regular" panose="020B0503020202020204" pitchFamily="34" charset="0"/>
              </a:defRPr>
            </a:lvl1pPr>
          </a:lstStyle>
          <a:p>
            <a:pPr hangingPunct="1"/>
            <a:endParaRPr lang="en-GB"/>
          </a:p>
        </p:txBody>
      </p:sp>
      <p:sp>
        <p:nvSpPr>
          <p:cNvPr id="3" name="CG Folio">
            <a:extLst>
              <a:ext uri="{FF2B5EF4-FFF2-40B4-BE49-F238E27FC236}">
                <a16:creationId xmlns:a16="http://schemas.microsoft.com/office/drawing/2014/main" id="{248DA917-132C-ACDA-4762-F50163CD1091}"/>
              </a:ext>
            </a:extLst>
          </p:cNvPr>
          <p:cNvSpPr txBox="1">
            <a:spLocks/>
          </p:cNvSpPr>
          <p:nvPr userDrawn="1"/>
        </p:nvSpPr>
        <p:spPr>
          <a:xfrm>
            <a:off x="457198" y="6309360"/>
            <a:ext cx="5529265" cy="182880"/>
          </a:xfrm>
          <a:prstGeom prst="rect">
            <a:avLst/>
          </a:prstGeom>
        </p:spPr>
        <p:txBody>
          <a:bodyPr wrap="square"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0"/>
              </a:spcAft>
              <a:buClrTx/>
              <a:buSzTx/>
              <a:buFontTx/>
              <a:buNone/>
              <a:tabLst/>
              <a:defRPr kumimoji="0" lang="en-US" sz="900" b="0" i="0" u="none" strike="noStrike" cap="none" spc="0" normalizeH="0" baseline="0" dirty="0">
                <a:ln>
                  <a:noFill/>
                </a:ln>
                <a:solidFill>
                  <a:schemeClr val="tx1"/>
                </a:solidFill>
                <a:effectLst/>
                <a:uFillTx/>
                <a:latin typeface="+mn-lt"/>
                <a:ea typeface="AvenirNext LT Com Regular" panose="020B0503020202020204" pitchFamily="34" charset="0"/>
                <a:cs typeface="AvenirNext LT Com Regular" panose="020B0503020202020204" pitchFamily="34" charset="0"/>
                <a:sym typeface="Avenir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9pPr>
          </a:lstStyle>
          <a:p>
            <a:pPr hangingPunct="1"/>
            <a:r>
              <a:rPr lang="en-GB" sz="800" b="0" i="0">
                <a:solidFill>
                  <a:schemeClr val="bg1"/>
                </a:solidFill>
                <a:latin typeface="AvenirNext LT Com Regular" panose="020B0503020202020204" pitchFamily="34" charset="0"/>
              </a:rPr>
              <a:t>For internal use only.</a:t>
            </a:r>
          </a:p>
        </p:txBody>
      </p:sp>
      <p:sp>
        <p:nvSpPr>
          <p:cNvPr id="4" name="Slide Number (Black)"/>
          <p:cNvSpPr>
            <a:spLocks noGrp="1"/>
          </p:cNvSpPr>
          <p:nvPr>
            <p:ph type="sldNum" sz="quarter" idx="11"/>
          </p:nvPr>
        </p:nvSpPr>
        <p:spPr/>
        <p:txBody>
          <a:bodyPr/>
          <a:lstStyle>
            <a:lvl1pPr>
              <a:defRPr b="0" i="0" baseline="0">
                <a:solidFill>
                  <a:schemeClr val="bg1"/>
                </a:solidFill>
                <a:latin typeface="AvenirNext LT Com Regular" panose="020B0503020202020204" pitchFamily="34" charset="0"/>
              </a:defRPr>
            </a:lvl1pPr>
          </a:lstStyle>
          <a:p>
            <a:pPr>
              <a:lnSpc>
                <a:spcPct val="110000"/>
              </a:lnSpc>
              <a:spcBef>
                <a:spcPts val="1200"/>
              </a:spcBef>
            </a:pPr>
            <a:fld id="{86CB4B4D-7CA3-9044-876B-883B54F8677D}" type="slidenum">
              <a:rPr lang="en-GB" smtClean="0"/>
              <a:pPr>
                <a:lnSpc>
                  <a:spcPct val="110000"/>
                </a:lnSpc>
                <a:spcBef>
                  <a:spcPts val="1200"/>
                </a:spcBef>
              </a:pPr>
              <a:t>‹#›</a:t>
            </a:fld>
            <a:endParaRPr lang="en-GB"/>
          </a:p>
        </p:txBody>
      </p:sp>
      <p:sp>
        <p:nvSpPr>
          <p:cNvPr id="12" name="Body">
            <a:extLst>
              <a:ext uri="{FF2B5EF4-FFF2-40B4-BE49-F238E27FC236}">
                <a16:creationId xmlns:a16="http://schemas.microsoft.com/office/drawing/2014/main" id="{A6D73786-580D-5BC4-F208-22E7FF199A2D}"/>
              </a:ext>
            </a:extLst>
          </p:cNvPr>
          <p:cNvSpPr>
            <a:spLocks noGrp="1"/>
          </p:cNvSpPr>
          <p:nvPr>
            <p:ph type="body" sz="quarter" idx="19"/>
          </p:nvPr>
        </p:nvSpPr>
        <p:spPr>
          <a:xfrm>
            <a:off x="464607" y="1562100"/>
            <a:ext cx="2613660" cy="4114800"/>
          </a:xfrm>
          <a:solidFill>
            <a:schemeClr val="accent2"/>
          </a:solidFill>
        </p:spPr>
        <p:txBody>
          <a:bodyPr wrap="square" lIns="180000" tIns="180000" rIns="180000" bIns="180000" anchor="t" anchorCtr="0">
            <a:noAutofit/>
          </a:bodyPr>
          <a:lstStyle>
            <a:lvl1pPr marL="216000" indent="-216000">
              <a:spcBef>
                <a:spcPts val="0"/>
              </a:spcBef>
              <a:buClrTx/>
              <a:buSzPct val="110000"/>
              <a:buFont typeface="Wingdings" pitchFamily="2" charset="2"/>
              <a:buChar char="§"/>
              <a:tabLst/>
              <a:defRPr sz="1600" b="0" i="0" baseline="0">
                <a:solidFill>
                  <a:schemeClr val="tx1"/>
                </a:solidFill>
                <a:latin typeface="AvenirNext LT Com Regular" panose="020B0503020202020204" pitchFamily="34" charset="0"/>
              </a:defRPr>
            </a:lvl1pPr>
            <a:lvl2pPr marL="432000" indent="-216000">
              <a:spcBef>
                <a:spcPts val="0"/>
              </a:spcBef>
              <a:buClrTx/>
              <a:buFont typeface="Arial" panose="020B0604020202020204" pitchFamily="34" charset="0"/>
              <a:buChar char="–"/>
              <a:defRPr b="0" i="0" baseline="0">
                <a:solidFill>
                  <a:schemeClr val="tx1"/>
                </a:solidFill>
                <a:latin typeface="AvenirNext LT Com Regular" panose="020B0503020202020204" pitchFamily="34" charset="0"/>
              </a:defRPr>
            </a:lvl2pPr>
            <a:lvl3pPr marL="576000" indent="-144000">
              <a:spcBef>
                <a:spcPts val="0"/>
              </a:spcBef>
              <a:buClrTx/>
              <a:buFont typeface="AvenirNext LT Com Regular"/>
              <a:buChar char="•"/>
              <a:defRPr b="0" i="0" baseline="0">
                <a:solidFill>
                  <a:schemeClr val="tx1"/>
                </a:solidFill>
                <a:latin typeface="AvenirNext LT Com Regular" panose="020B0503020202020204" pitchFamily="34" charset="0"/>
              </a:defRPr>
            </a:lvl3pPr>
          </a:lstStyle>
          <a:p>
            <a:pPr lvl="0"/>
            <a:r>
              <a:rPr lang="en-US"/>
              <a:t>Click to edit Master text styles</a:t>
            </a:r>
          </a:p>
          <a:p>
            <a:pPr lvl="1"/>
            <a:r>
              <a:rPr lang="en-US"/>
              <a:t>Second level</a:t>
            </a:r>
          </a:p>
          <a:p>
            <a:pPr lvl="2"/>
            <a:r>
              <a:rPr lang="en-US"/>
              <a:t>Third level</a:t>
            </a:r>
          </a:p>
        </p:txBody>
      </p:sp>
      <p:sp>
        <p:nvSpPr>
          <p:cNvPr id="6" name="Body">
            <a:extLst>
              <a:ext uri="{FF2B5EF4-FFF2-40B4-BE49-F238E27FC236}">
                <a16:creationId xmlns:a16="http://schemas.microsoft.com/office/drawing/2014/main" id="{B4CF303A-7CA7-DD52-7E61-0FB664A4EEE8}"/>
              </a:ext>
            </a:extLst>
          </p:cNvPr>
          <p:cNvSpPr>
            <a:spLocks noGrp="1"/>
          </p:cNvSpPr>
          <p:nvPr>
            <p:ph type="body" sz="quarter" idx="20"/>
          </p:nvPr>
        </p:nvSpPr>
        <p:spPr>
          <a:xfrm>
            <a:off x="3338688" y="1562100"/>
            <a:ext cx="2613660" cy="4114800"/>
          </a:xfrm>
          <a:solidFill>
            <a:schemeClr val="accent2"/>
          </a:solidFill>
        </p:spPr>
        <p:txBody>
          <a:bodyPr wrap="square" lIns="180000" tIns="180000" rIns="180000" bIns="180000" anchor="t" anchorCtr="0">
            <a:noAutofit/>
          </a:bodyPr>
          <a:lstStyle>
            <a:lvl1pPr marL="216000" indent="-216000">
              <a:spcBef>
                <a:spcPts val="0"/>
              </a:spcBef>
              <a:buClrTx/>
              <a:buSzPct val="110000"/>
              <a:buFont typeface="Wingdings" pitchFamily="2" charset="2"/>
              <a:buChar char="§"/>
              <a:tabLst/>
              <a:defRPr sz="1600" b="0" i="0" baseline="0">
                <a:solidFill>
                  <a:schemeClr val="tx1"/>
                </a:solidFill>
                <a:latin typeface="AvenirNext LT Com Regular" panose="020B0503020202020204" pitchFamily="34" charset="0"/>
              </a:defRPr>
            </a:lvl1pPr>
            <a:lvl2pPr marL="432000" indent="-216000">
              <a:spcBef>
                <a:spcPts val="0"/>
              </a:spcBef>
              <a:buClrTx/>
              <a:buFont typeface="Arial" panose="020B0604020202020204" pitchFamily="34" charset="0"/>
              <a:buChar char="–"/>
              <a:defRPr b="0" i="0" baseline="0">
                <a:solidFill>
                  <a:schemeClr val="tx1"/>
                </a:solidFill>
                <a:latin typeface="AvenirNext LT Com Regular" panose="020B0503020202020204" pitchFamily="34" charset="0"/>
              </a:defRPr>
            </a:lvl2pPr>
            <a:lvl3pPr marL="576000" indent="-144000">
              <a:spcBef>
                <a:spcPts val="0"/>
              </a:spcBef>
              <a:buClrTx/>
              <a:buFont typeface="AvenirNext LT Com Regular"/>
              <a:buChar char="•"/>
              <a:defRPr b="0" i="0" baseline="0">
                <a:solidFill>
                  <a:schemeClr val="tx1"/>
                </a:solidFill>
                <a:latin typeface="AvenirNext LT Com Regular" panose="020B0503020202020204" pitchFamily="34" charset="0"/>
              </a:defRPr>
            </a:lvl3pPr>
          </a:lstStyle>
          <a:p>
            <a:pPr lvl="0"/>
            <a:r>
              <a:rPr lang="en-US"/>
              <a:t>Click to edit Master text styles</a:t>
            </a:r>
          </a:p>
          <a:p>
            <a:pPr lvl="1"/>
            <a:r>
              <a:rPr lang="en-US"/>
              <a:t>Second level</a:t>
            </a:r>
          </a:p>
          <a:p>
            <a:pPr lvl="2"/>
            <a:r>
              <a:rPr lang="en-US"/>
              <a:t>Third level</a:t>
            </a:r>
          </a:p>
        </p:txBody>
      </p:sp>
      <p:sp>
        <p:nvSpPr>
          <p:cNvPr id="7" name="Body">
            <a:extLst>
              <a:ext uri="{FF2B5EF4-FFF2-40B4-BE49-F238E27FC236}">
                <a16:creationId xmlns:a16="http://schemas.microsoft.com/office/drawing/2014/main" id="{DF141B29-A6F2-A186-72C3-8AC3B2D07B5D}"/>
              </a:ext>
            </a:extLst>
          </p:cNvPr>
          <p:cNvSpPr>
            <a:spLocks noGrp="1"/>
          </p:cNvSpPr>
          <p:nvPr>
            <p:ph type="body" sz="quarter" idx="21"/>
          </p:nvPr>
        </p:nvSpPr>
        <p:spPr>
          <a:xfrm>
            <a:off x="6212769" y="1562100"/>
            <a:ext cx="2613660" cy="4114800"/>
          </a:xfrm>
          <a:solidFill>
            <a:schemeClr val="accent2"/>
          </a:solidFill>
        </p:spPr>
        <p:txBody>
          <a:bodyPr wrap="square" lIns="180000" tIns="180000" rIns="180000" bIns="180000" anchor="t" anchorCtr="0">
            <a:noAutofit/>
          </a:bodyPr>
          <a:lstStyle>
            <a:lvl1pPr marL="216000" indent="-216000">
              <a:spcBef>
                <a:spcPts val="0"/>
              </a:spcBef>
              <a:buClrTx/>
              <a:buSzPct val="110000"/>
              <a:buFont typeface="Wingdings" pitchFamily="2" charset="2"/>
              <a:buChar char="§"/>
              <a:tabLst/>
              <a:defRPr sz="1600" b="0" i="0" baseline="0">
                <a:solidFill>
                  <a:schemeClr val="tx1"/>
                </a:solidFill>
                <a:latin typeface="AvenirNext LT Com Regular" panose="020B0503020202020204" pitchFamily="34" charset="0"/>
              </a:defRPr>
            </a:lvl1pPr>
            <a:lvl2pPr marL="432000" indent="-216000">
              <a:spcBef>
                <a:spcPts val="0"/>
              </a:spcBef>
              <a:buClrTx/>
              <a:buFont typeface="Arial" panose="020B0604020202020204" pitchFamily="34" charset="0"/>
              <a:buChar char="–"/>
              <a:defRPr b="0" i="0" baseline="0">
                <a:solidFill>
                  <a:schemeClr val="tx1"/>
                </a:solidFill>
                <a:latin typeface="AvenirNext LT Com Regular" panose="020B0503020202020204" pitchFamily="34" charset="0"/>
              </a:defRPr>
            </a:lvl2pPr>
            <a:lvl3pPr marL="576000" indent="-144000">
              <a:spcBef>
                <a:spcPts val="0"/>
              </a:spcBef>
              <a:buClrTx/>
              <a:buFont typeface="AvenirNext LT Com Regular"/>
              <a:buChar char="•"/>
              <a:defRPr b="0" i="0" baseline="0">
                <a:solidFill>
                  <a:schemeClr val="tx1"/>
                </a:solidFill>
                <a:latin typeface="AvenirNext LT Com Regular" panose="020B0503020202020204" pitchFamily="34" charset="0"/>
              </a:defRPr>
            </a:lvl3pPr>
          </a:lstStyle>
          <a:p>
            <a:pPr lvl="0"/>
            <a:r>
              <a:rPr lang="en-US"/>
              <a:t>Click to edit Master text styles</a:t>
            </a:r>
          </a:p>
          <a:p>
            <a:pPr lvl="1"/>
            <a:r>
              <a:rPr lang="en-US"/>
              <a:t>Second level</a:t>
            </a:r>
          </a:p>
          <a:p>
            <a:pPr lvl="2"/>
            <a:r>
              <a:rPr lang="en-US"/>
              <a:t>Third level</a:t>
            </a:r>
          </a:p>
        </p:txBody>
      </p:sp>
      <p:sp>
        <p:nvSpPr>
          <p:cNvPr id="8" name="Body">
            <a:extLst>
              <a:ext uri="{FF2B5EF4-FFF2-40B4-BE49-F238E27FC236}">
                <a16:creationId xmlns:a16="http://schemas.microsoft.com/office/drawing/2014/main" id="{B423A405-89B9-6FD5-1727-54209EE89156}"/>
              </a:ext>
            </a:extLst>
          </p:cNvPr>
          <p:cNvSpPr>
            <a:spLocks noGrp="1"/>
          </p:cNvSpPr>
          <p:nvPr>
            <p:ph type="body" sz="quarter" idx="22"/>
          </p:nvPr>
        </p:nvSpPr>
        <p:spPr>
          <a:xfrm>
            <a:off x="9086850" y="1562100"/>
            <a:ext cx="2613660" cy="4114800"/>
          </a:xfrm>
          <a:solidFill>
            <a:schemeClr val="accent2"/>
          </a:solidFill>
        </p:spPr>
        <p:txBody>
          <a:bodyPr wrap="square" lIns="180000" tIns="180000" rIns="180000" bIns="180000" anchor="t" anchorCtr="0">
            <a:noAutofit/>
          </a:bodyPr>
          <a:lstStyle>
            <a:lvl1pPr marL="216000" indent="-216000">
              <a:spcBef>
                <a:spcPts val="0"/>
              </a:spcBef>
              <a:buClrTx/>
              <a:buSzPct val="110000"/>
              <a:buFont typeface="Wingdings" pitchFamily="2" charset="2"/>
              <a:buChar char="§"/>
              <a:tabLst/>
              <a:defRPr sz="1600" b="0" i="0" baseline="0">
                <a:solidFill>
                  <a:schemeClr val="tx1"/>
                </a:solidFill>
                <a:latin typeface="AvenirNext LT Com Regular" panose="020B0503020202020204" pitchFamily="34" charset="0"/>
              </a:defRPr>
            </a:lvl1pPr>
            <a:lvl2pPr marL="432000" indent="-216000">
              <a:spcBef>
                <a:spcPts val="0"/>
              </a:spcBef>
              <a:buClrTx/>
              <a:buFont typeface="Arial" panose="020B0604020202020204" pitchFamily="34" charset="0"/>
              <a:buChar char="–"/>
              <a:defRPr b="0" i="0" baseline="0">
                <a:solidFill>
                  <a:schemeClr val="tx1"/>
                </a:solidFill>
                <a:latin typeface="AvenirNext LT Com Regular" panose="020B0503020202020204" pitchFamily="34" charset="0"/>
              </a:defRPr>
            </a:lvl2pPr>
            <a:lvl3pPr marL="576000" indent="-144000">
              <a:spcBef>
                <a:spcPts val="0"/>
              </a:spcBef>
              <a:buClrTx/>
              <a:buFont typeface="AvenirNext LT Com Regular"/>
              <a:buChar char="•"/>
              <a:defRPr b="0" i="0" baseline="0">
                <a:solidFill>
                  <a:schemeClr val="tx1"/>
                </a:solidFill>
                <a:latin typeface="AvenirNext LT Com Regular" panose="020B0503020202020204" pitchFamily="34" charset="0"/>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93219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1Line-LGreyBoxText-2x2">
    <p:spTree>
      <p:nvGrpSpPr>
        <p:cNvPr id="1" name=""/>
        <p:cNvGrpSpPr/>
        <p:nvPr/>
      </p:nvGrpSpPr>
      <p:grpSpPr>
        <a:xfrm>
          <a:off x="0" y="0"/>
          <a:ext cx="0" cy="0"/>
          <a:chOff x="0" y="0"/>
          <a:chExt cx="0" cy="0"/>
        </a:xfrm>
      </p:grpSpPr>
      <p:sp>
        <p:nvSpPr>
          <p:cNvPr id="4" name="Slide Number (Black)"/>
          <p:cNvSpPr>
            <a:spLocks noGrp="1"/>
          </p:cNvSpPr>
          <p:nvPr>
            <p:ph type="sldNum" sz="quarter" idx="11"/>
          </p:nvPr>
        </p:nvSpPr>
        <p:spPr/>
        <p:txBody>
          <a:bodyPr/>
          <a:lstStyle>
            <a:lvl1pPr>
              <a:defRPr b="0" i="0" baseline="0">
                <a:latin typeface="AvenirNext LT Com Regular" panose="020B0503020202020204" pitchFamily="34" charset="0"/>
              </a:defRPr>
            </a:lvl1pPr>
          </a:lstStyle>
          <a:p>
            <a:pPr>
              <a:lnSpc>
                <a:spcPct val="110000"/>
              </a:lnSpc>
              <a:spcBef>
                <a:spcPts val="1200"/>
              </a:spcBef>
            </a:pPr>
            <a:fld id="{86CB4B4D-7CA3-9044-876B-883B54F8677D}" type="slidenum">
              <a:rPr lang="en-GB" smtClean="0"/>
              <a:pPr>
                <a:lnSpc>
                  <a:spcPct val="110000"/>
                </a:lnSpc>
                <a:spcBef>
                  <a:spcPts val="1200"/>
                </a:spcBef>
              </a:pPr>
              <a:t>‹#›</a:t>
            </a:fld>
            <a:endParaRPr lang="en-GB"/>
          </a:p>
        </p:txBody>
      </p:sp>
      <p:sp>
        <p:nvSpPr>
          <p:cNvPr id="5" name="Title (1-line)">
            <a:extLst>
              <a:ext uri="{FF2B5EF4-FFF2-40B4-BE49-F238E27FC236}">
                <a16:creationId xmlns:a16="http://schemas.microsoft.com/office/drawing/2014/main" id="{7C32ACDB-F9F3-C8EC-A524-66F0FDB7CF11}"/>
              </a:ext>
            </a:extLst>
          </p:cNvPr>
          <p:cNvSpPr>
            <a:spLocks noGrp="1"/>
          </p:cNvSpPr>
          <p:nvPr>
            <p:ph type="title"/>
          </p:nvPr>
        </p:nvSpPr>
        <p:spPr>
          <a:xfrm>
            <a:off x="457200" y="468086"/>
            <a:ext cx="11234738" cy="560614"/>
          </a:xfrm>
        </p:spPr>
        <p:txBody>
          <a:bodyPr anchor="t" anchorCtr="0">
            <a:noAutofit/>
          </a:bodyPr>
          <a:lstStyle>
            <a:lvl1pPr>
              <a:defRPr b="1" i="0">
                <a:latin typeface="AvenirNext LT Com Medium" panose="020B0503020202020204" pitchFamily="34" charset="0"/>
              </a:defRPr>
            </a:lvl1pPr>
          </a:lstStyle>
          <a:p>
            <a:r>
              <a:rPr lang="en-US"/>
              <a:t>Click to edit Master title style</a:t>
            </a:r>
          </a:p>
        </p:txBody>
      </p:sp>
      <p:sp>
        <p:nvSpPr>
          <p:cNvPr id="14" name="Body"/>
          <p:cNvSpPr>
            <a:spLocks noGrp="1"/>
          </p:cNvSpPr>
          <p:nvPr>
            <p:ph type="body" sz="quarter" idx="14"/>
          </p:nvPr>
        </p:nvSpPr>
        <p:spPr>
          <a:xfrm>
            <a:off x="457200" y="1562100"/>
            <a:ext cx="5522458" cy="2057400"/>
          </a:xfrm>
          <a:solidFill>
            <a:schemeClr val="accent3"/>
          </a:solidFill>
        </p:spPr>
        <p:txBody>
          <a:bodyPr lIns="180000" tIns="180000" rIns="180000" bIns="180000" anchor="t" anchorCtr="0">
            <a:noAutofit/>
          </a:bodyPr>
          <a:lstStyle>
            <a:lvl1pPr marL="216000" indent="-216000">
              <a:spcBef>
                <a:spcPts val="0"/>
              </a:spcBef>
              <a:buClrTx/>
              <a:buSzPct val="110000"/>
              <a:buFont typeface="Wingdings" pitchFamily="2" charset="2"/>
              <a:buChar char="§"/>
              <a:tabLst/>
              <a:defRPr sz="1600" b="0" i="0" baseline="0">
                <a:latin typeface="AvenirNext LT Com Regular" panose="020B0503020202020204" pitchFamily="34" charset="0"/>
              </a:defRPr>
            </a:lvl1pPr>
            <a:lvl2pPr marL="432000" indent="-216000">
              <a:spcBef>
                <a:spcPts val="0"/>
              </a:spcBef>
              <a:buClrTx/>
              <a:buFont typeface="Arial" panose="020B0604020202020204" pitchFamily="34" charset="0"/>
              <a:buChar char="–"/>
              <a:defRPr b="0" i="0" baseline="0">
                <a:latin typeface="AvenirNext LT Com Regular" panose="020B0503020202020204" pitchFamily="34" charset="0"/>
              </a:defRPr>
            </a:lvl2pPr>
            <a:lvl3pPr marL="576000" indent="-144000">
              <a:spcBef>
                <a:spcPts val="0"/>
              </a:spcBef>
              <a:buClrTx/>
              <a:buFont typeface="AvenirNext LT Com Regular"/>
              <a:buChar char="•"/>
              <a:defRPr b="0" i="0" baseline="0">
                <a:latin typeface="AvenirNext LT Com Regular" panose="020B0503020202020204" pitchFamily="34" charset="0"/>
              </a:defRPr>
            </a:lvl3pPr>
          </a:lstStyle>
          <a:p>
            <a:pPr lvl="0"/>
            <a:r>
              <a:rPr lang="en-US"/>
              <a:t>Click to edit Master text styles</a:t>
            </a:r>
          </a:p>
          <a:p>
            <a:pPr lvl="1"/>
            <a:r>
              <a:rPr lang="en-US"/>
              <a:t>Second level</a:t>
            </a:r>
          </a:p>
          <a:p>
            <a:pPr lvl="2"/>
            <a:r>
              <a:rPr lang="en-US"/>
              <a:t>Third level</a:t>
            </a:r>
          </a:p>
        </p:txBody>
      </p:sp>
      <p:sp>
        <p:nvSpPr>
          <p:cNvPr id="8" name="Subtitle">
            <a:extLst>
              <a:ext uri="{FF2B5EF4-FFF2-40B4-BE49-F238E27FC236}">
                <a16:creationId xmlns:a16="http://schemas.microsoft.com/office/drawing/2014/main" id="{B47ADF9C-CA8E-6640-06B1-D363D1B60A90}"/>
              </a:ext>
            </a:extLst>
          </p:cNvPr>
          <p:cNvSpPr>
            <a:spLocks noGrp="1"/>
          </p:cNvSpPr>
          <p:nvPr>
            <p:ph type="body" sz="quarter" idx="15" hasCustomPrompt="1"/>
          </p:nvPr>
        </p:nvSpPr>
        <p:spPr>
          <a:xfrm>
            <a:off x="457200" y="1028699"/>
            <a:ext cx="11234738" cy="228601"/>
          </a:xfrm>
          <a:ln w="12700">
            <a:miter lim="400000"/>
          </a:ln>
        </p:spPr>
        <p:txBody>
          <a:bodyPr wrap="square" lIns="0" tIns="0" rIns="0" bIns="0" anchor="t" anchorCtr="0">
            <a:noAutofit/>
          </a:bodyPr>
          <a:lstStyle>
            <a:lvl1pPr>
              <a:lnSpc>
                <a:spcPct val="100000"/>
              </a:lnSpc>
              <a:defRPr lang="en-US" sz="1800" b="1" dirty="0">
                <a:solidFill>
                  <a:schemeClr val="bg2"/>
                </a:solidFill>
                <a:ea typeface="+mn-ea"/>
                <a:cs typeface="+mn-cs"/>
              </a:defRPr>
            </a:lvl1pPr>
            <a:lvl2pPr>
              <a:defRPr lang="en-US" smtClean="0"/>
            </a:lvl2pPr>
            <a:lvl3pPr>
              <a:defRPr lang="en-US" smtClean="0"/>
            </a:lvl3pPr>
            <a:lvl4pPr>
              <a:defRPr lang="en-US" smtClean="0"/>
            </a:lvl4pPr>
            <a:lvl5pPr>
              <a:defRPr lang="en-US"/>
            </a:lvl5pPr>
          </a:lstStyle>
          <a:p>
            <a:pPr lvl="0">
              <a:lnSpc>
                <a:spcPct val="100000"/>
              </a:lnSpc>
              <a:spcAft>
                <a:spcPts val="0"/>
              </a:spcAft>
              <a:buFontTx/>
              <a:tabLst>
                <a:tab pos="476250" algn="l"/>
              </a:tabLst>
            </a:pPr>
            <a:r>
              <a:rPr lang="en-US"/>
              <a:t>Subtitle</a:t>
            </a:r>
          </a:p>
        </p:txBody>
      </p:sp>
      <p:sp>
        <p:nvSpPr>
          <p:cNvPr id="9" name="Footer Placeholder 1">
            <a:extLst>
              <a:ext uri="{FF2B5EF4-FFF2-40B4-BE49-F238E27FC236}">
                <a16:creationId xmlns:a16="http://schemas.microsoft.com/office/drawing/2014/main" id="{2EA4C543-5FF0-641A-11FC-7B99F52C6D6B}"/>
              </a:ext>
            </a:extLst>
          </p:cNvPr>
          <p:cNvSpPr>
            <a:spLocks noGrp="1"/>
          </p:cNvSpPr>
          <p:nvPr>
            <p:ph type="ftr" sz="quarter" idx="19"/>
          </p:nvPr>
        </p:nvSpPr>
        <p:spPr>
          <a:xfrm>
            <a:off x="457200" y="6006856"/>
            <a:ext cx="11276013" cy="266759"/>
          </a:xfrm>
        </p:spPr>
        <p:txBody>
          <a:bodyPr/>
          <a:lstStyle>
            <a:lvl1pPr>
              <a:defRPr b="0" i="0">
                <a:latin typeface="AvenirNext LT Com Regular" panose="020B0503020202020204" pitchFamily="34" charset="0"/>
              </a:defRPr>
            </a:lvl1pPr>
          </a:lstStyle>
          <a:p>
            <a:pPr hangingPunct="1"/>
            <a:endParaRPr lang="en-GB"/>
          </a:p>
        </p:txBody>
      </p:sp>
      <p:sp>
        <p:nvSpPr>
          <p:cNvPr id="3" name="Body">
            <a:extLst>
              <a:ext uri="{FF2B5EF4-FFF2-40B4-BE49-F238E27FC236}">
                <a16:creationId xmlns:a16="http://schemas.microsoft.com/office/drawing/2014/main" id="{F50AFFCF-D0E1-90F8-ABDF-6D5DC20A4F39}"/>
              </a:ext>
            </a:extLst>
          </p:cNvPr>
          <p:cNvSpPr>
            <a:spLocks noGrp="1"/>
          </p:cNvSpPr>
          <p:nvPr>
            <p:ph type="body" sz="quarter" idx="20"/>
          </p:nvPr>
        </p:nvSpPr>
        <p:spPr>
          <a:xfrm>
            <a:off x="6210755" y="1562100"/>
            <a:ext cx="5522458" cy="2057400"/>
          </a:xfrm>
          <a:solidFill>
            <a:schemeClr val="accent3"/>
          </a:solidFill>
        </p:spPr>
        <p:txBody>
          <a:bodyPr lIns="180000" tIns="180000" rIns="180000" bIns="180000" anchor="t" anchorCtr="0">
            <a:noAutofit/>
          </a:bodyPr>
          <a:lstStyle>
            <a:lvl1pPr marL="216000" indent="-216000">
              <a:spcBef>
                <a:spcPts val="0"/>
              </a:spcBef>
              <a:buClrTx/>
              <a:buSzPct val="110000"/>
              <a:buFont typeface="Wingdings" pitchFamily="2" charset="2"/>
              <a:buChar char="§"/>
              <a:tabLst/>
              <a:defRPr sz="1600" b="0" i="0" baseline="0">
                <a:latin typeface="AvenirNext LT Com Regular" panose="020B0503020202020204" pitchFamily="34" charset="0"/>
              </a:defRPr>
            </a:lvl1pPr>
            <a:lvl2pPr marL="432000" indent="-216000">
              <a:spcBef>
                <a:spcPts val="0"/>
              </a:spcBef>
              <a:buClrTx/>
              <a:buFont typeface="Arial" panose="020B0604020202020204" pitchFamily="34" charset="0"/>
              <a:buChar char="–"/>
              <a:defRPr b="0" i="0" baseline="0">
                <a:latin typeface="AvenirNext LT Com Regular" panose="020B0503020202020204" pitchFamily="34" charset="0"/>
              </a:defRPr>
            </a:lvl2pPr>
            <a:lvl3pPr marL="576000" indent="-144000">
              <a:spcBef>
                <a:spcPts val="0"/>
              </a:spcBef>
              <a:buClrTx/>
              <a:buFont typeface="AvenirNext LT Com Regular"/>
              <a:buChar char="•"/>
              <a:defRPr b="0" i="0" baseline="0">
                <a:latin typeface="AvenirNext LT Com Regular" panose="020B0503020202020204" pitchFamily="34" charset="0"/>
              </a:defRPr>
            </a:lvl3pPr>
          </a:lstStyle>
          <a:p>
            <a:pPr lvl="0"/>
            <a:r>
              <a:rPr lang="en-US"/>
              <a:t>Click to edit Master text styles</a:t>
            </a:r>
          </a:p>
          <a:p>
            <a:pPr lvl="1"/>
            <a:r>
              <a:rPr lang="en-US"/>
              <a:t>Second level</a:t>
            </a:r>
          </a:p>
          <a:p>
            <a:pPr lvl="2"/>
            <a:r>
              <a:rPr lang="en-US"/>
              <a:t>Third level</a:t>
            </a:r>
          </a:p>
        </p:txBody>
      </p:sp>
      <p:sp>
        <p:nvSpPr>
          <p:cNvPr id="10" name="Body">
            <a:extLst>
              <a:ext uri="{FF2B5EF4-FFF2-40B4-BE49-F238E27FC236}">
                <a16:creationId xmlns:a16="http://schemas.microsoft.com/office/drawing/2014/main" id="{B6EB626D-2525-B9C3-6C1E-CDBD03ED11E8}"/>
              </a:ext>
            </a:extLst>
          </p:cNvPr>
          <p:cNvSpPr>
            <a:spLocks noGrp="1"/>
          </p:cNvSpPr>
          <p:nvPr>
            <p:ph type="body" sz="quarter" idx="21"/>
          </p:nvPr>
        </p:nvSpPr>
        <p:spPr>
          <a:xfrm>
            <a:off x="457200" y="3877056"/>
            <a:ext cx="5522458" cy="2057400"/>
          </a:xfrm>
          <a:solidFill>
            <a:schemeClr val="accent3"/>
          </a:solidFill>
        </p:spPr>
        <p:txBody>
          <a:bodyPr lIns="180000" tIns="180000" rIns="180000" bIns="180000" anchor="t" anchorCtr="0">
            <a:noAutofit/>
          </a:bodyPr>
          <a:lstStyle>
            <a:lvl1pPr marL="216000" indent="-216000">
              <a:spcBef>
                <a:spcPts val="0"/>
              </a:spcBef>
              <a:buClrTx/>
              <a:buSzPct val="110000"/>
              <a:buFont typeface="Wingdings" pitchFamily="2" charset="2"/>
              <a:buChar char="§"/>
              <a:tabLst/>
              <a:defRPr sz="1600" b="0" i="0" baseline="0">
                <a:latin typeface="AvenirNext LT Com Regular" panose="020B0503020202020204" pitchFamily="34" charset="0"/>
              </a:defRPr>
            </a:lvl1pPr>
            <a:lvl2pPr marL="432000" indent="-216000">
              <a:spcBef>
                <a:spcPts val="0"/>
              </a:spcBef>
              <a:buClrTx/>
              <a:buFont typeface="Arial" panose="020B0604020202020204" pitchFamily="34" charset="0"/>
              <a:buChar char="–"/>
              <a:defRPr b="0" i="0" baseline="0">
                <a:latin typeface="AvenirNext LT Com Regular" panose="020B0503020202020204" pitchFamily="34" charset="0"/>
              </a:defRPr>
            </a:lvl2pPr>
            <a:lvl3pPr marL="576000" indent="-144000">
              <a:spcBef>
                <a:spcPts val="0"/>
              </a:spcBef>
              <a:buClrTx/>
              <a:buFont typeface="AvenirNext LT Com Regular"/>
              <a:buChar char="•"/>
              <a:defRPr b="0" i="0" baseline="0">
                <a:latin typeface="AvenirNext LT Com Regular" panose="020B0503020202020204" pitchFamily="34" charset="0"/>
              </a:defRPr>
            </a:lvl3pPr>
          </a:lstStyle>
          <a:p>
            <a:pPr lvl="0"/>
            <a:r>
              <a:rPr lang="en-US"/>
              <a:t>Click to edit Master text styles</a:t>
            </a:r>
          </a:p>
          <a:p>
            <a:pPr lvl="1"/>
            <a:r>
              <a:rPr lang="en-US"/>
              <a:t>Second level</a:t>
            </a:r>
          </a:p>
          <a:p>
            <a:pPr lvl="2"/>
            <a:r>
              <a:rPr lang="en-US"/>
              <a:t>Third level</a:t>
            </a:r>
          </a:p>
        </p:txBody>
      </p:sp>
      <p:sp>
        <p:nvSpPr>
          <p:cNvPr id="11" name="Body">
            <a:extLst>
              <a:ext uri="{FF2B5EF4-FFF2-40B4-BE49-F238E27FC236}">
                <a16:creationId xmlns:a16="http://schemas.microsoft.com/office/drawing/2014/main" id="{8F49C068-1A10-0B02-D5F0-1DF2337FB986}"/>
              </a:ext>
            </a:extLst>
          </p:cNvPr>
          <p:cNvSpPr>
            <a:spLocks noGrp="1"/>
          </p:cNvSpPr>
          <p:nvPr>
            <p:ph type="body" sz="quarter" idx="22"/>
          </p:nvPr>
        </p:nvSpPr>
        <p:spPr>
          <a:xfrm>
            <a:off x="6210755" y="3877056"/>
            <a:ext cx="5522458" cy="2057400"/>
          </a:xfrm>
          <a:solidFill>
            <a:schemeClr val="accent3"/>
          </a:solidFill>
        </p:spPr>
        <p:txBody>
          <a:bodyPr lIns="180000" tIns="180000" rIns="180000" bIns="180000" anchor="t" anchorCtr="0">
            <a:noAutofit/>
          </a:bodyPr>
          <a:lstStyle>
            <a:lvl1pPr marL="216000" indent="-216000">
              <a:spcBef>
                <a:spcPts val="0"/>
              </a:spcBef>
              <a:buClrTx/>
              <a:buSzPct val="110000"/>
              <a:buFont typeface="Wingdings" pitchFamily="2" charset="2"/>
              <a:buChar char="§"/>
              <a:tabLst/>
              <a:defRPr sz="1600" b="0" i="0" baseline="0">
                <a:latin typeface="AvenirNext LT Com Regular" panose="020B0503020202020204" pitchFamily="34" charset="0"/>
              </a:defRPr>
            </a:lvl1pPr>
            <a:lvl2pPr marL="432000" indent="-216000">
              <a:spcBef>
                <a:spcPts val="0"/>
              </a:spcBef>
              <a:buClrTx/>
              <a:buFont typeface="Arial" panose="020B0604020202020204" pitchFamily="34" charset="0"/>
              <a:buChar char="–"/>
              <a:defRPr b="0" i="0" baseline="0">
                <a:latin typeface="AvenirNext LT Com Regular" panose="020B0503020202020204" pitchFamily="34" charset="0"/>
              </a:defRPr>
            </a:lvl2pPr>
            <a:lvl3pPr marL="576000" indent="-144000">
              <a:spcBef>
                <a:spcPts val="0"/>
              </a:spcBef>
              <a:buClrTx/>
              <a:buFont typeface="AvenirNext LT Com Regular"/>
              <a:buChar char="•"/>
              <a:defRPr b="0" i="0" baseline="0">
                <a:latin typeface="AvenirNext LT Com Regular" panose="020B0503020202020204" pitchFamily="34" charset="0"/>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727170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hotoT-Title-1Line-Text-3Col">
    <p:spTree>
      <p:nvGrpSpPr>
        <p:cNvPr id="1" name=""/>
        <p:cNvGrpSpPr/>
        <p:nvPr/>
      </p:nvGrpSpPr>
      <p:grpSpPr>
        <a:xfrm>
          <a:off x="0" y="0"/>
          <a:ext cx="0" cy="0"/>
          <a:chOff x="0" y="0"/>
          <a:chExt cx="0" cy="0"/>
        </a:xfrm>
      </p:grpSpPr>
      <p:sp>
        <p:nvSpPr>
          <p:cNvPr id="4" name="Slide Number (Black)"/>
          <p:cNvSpPr>
            <a:spLocks noGrp="1" noRot="1" noMove="1" noResize="1" noEditPoints="1" noAdjustHandles="1" noChangeArrowheads="1" noChangeShapeType="1"/>
          </p:cNvSpPr>
          <p:nvPr>
            <p:ph type="sldNum" sz="quarter" idx="11"/>
          </p:nvPr>
        </p:nvSpPr>
        <p:spPr/>
        <p:txBody>
          <a:bodyPr/>
          <a:lstStyle>
            <a:lvl1pPr>
              <a:defRPr b="0" i="0">
                <a:latin typeface="AvenirNext LT Com Regular" panose="020B0503020202020204" pitchFamily="34" charset="0"/>
              </a:defRPr>
            </a:lvl1pPr>
          </a:lstStyle>
          <a:p>
            <a:pPr>
              <a:lnSpc>
                <a:spcPct val="110000"/>
              </a:lnSpc>
              <a:spcBef>
                <a:spcPts val="1200"/>
              </a:spcBef>
            </a:pPr>
            <a:fld id="{86CB4B4D-7CA3-9044-876B-883B54F8677D}" type="slidenum">
              <a:rPr lang="en-GB" smtClean="0"/>
              <a:pPr>
                <a:lnSpc>
                  <a:spcPct val="110000"/>
                </a:lnSpc>
                <a:spcBef>
                  <a:spcPts val="1200"/>
                </a:spcBef>
              </a:pPr>
              <a:t>‹#›</a:t>
            </a:fld>
            <a:endParaRPr lang="en-GB"/>
          </a:p>
        </p:txBody>
      </p:sp>
      <p:sp>
        <p:nvSpPr>
          <p:cNvPr id="7" name="Photo Fill BrSap (Lhorz1/2)">
            <a:extLst>
              <a:ext uri="{FF2B5EF4-FFF2-40B4-BE49-F238E27FC236}">
                <a16:creationId xmlns:a16="http://schemas.microsoft.com/office/drawing/2014/main" id="{CF735E78-445B-921D-014C-093B0A2CE612}"/>
              </a:ext>
            </a:extLst>
          </p:cNvPr>
          <p:cNvSpPr>
            <a:spLocks/>
          </p:cNvSpPr>
          <p:nvPr userDrawn="1"/>
        </p:nvSpPr>
        <p:spPr>
          <a:xfrm>
            <a:off x="-2" y="0"/>
            <a:ext cx="12192001" cy="2286000"/>
          </a:xfrm>
          <a:prstGeom prst="rect">
            <a:avLst/>
          </a:prstGeom>
          <a:solidFill>
            <a:schemeClr val="bg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cs typeface="Arial" panose="020B0604020202020204" pitchFamily="34" charset="0"/>
              <a:sym typeface="AvenirNext LT Com Regular"/>
            </a:endParaRPr>
          </a:p>
        </p:txBody>
      </p:sp>
      <p:sp>
        <p:nvSpPr>
          <p:cNvPr id="6" name="Photo Placeholder (Lhorz1/2)"/>
          <p:cNvSpPr>
            <a:spLocks noGrp="1"/>
          </p:cNvSpPr>
          <p:nvPr>
            <p:ph type="pic" sz="quarter" idx="16"/>
          </p:nvPr>
        </p:nvSpPr>
        <p:spPr>
          <a:xfrm>
            <a:off x="-2" y="0"/>
            <a:ext cx="12192002" cy="2286000"/>
          </a:xfrm>
          <a:solidFill>
            <a:schemeClr val="bg2"/>
          </a:solidFill>
        </p:spPr>
        <p:txBody>
          <a:bodyPr anchor="t" anchorCtr="1">
            <a:noAutofit/>
          </a:bodyPr>
          <a:lstStyle>
            <a:lvl1pPr marL="0" indent="0">
              <a:buNone/>
              <a:defRPr b="0" i="0">
                <a:solidFill>
                  <a:schemeClr val="bg1"/>
                </a:solidFill>
                <a:latin typeface="AvenirNext LT Com Regular" panose="020B0503020202020204" pitchFamily="34" charset="0"/>
              </a:defRPr>
            </a:lvl1pPr>
          </a:lstStyle>
          <a:p>
            <a:r>
              <a:rPr lang="en-US"/>
              <a:t>Click icon to add picture</a:t>
            </a:r>
          </a:p>
        </p:txBody>
      </p:sp>
      <p:sp>
        <p:nvSpPr>
          <p:cNvPr id="2" name="Title 1"/>
          <p:cNvSpPr>
            <a:spLocks noGrp="1"/>
          </p:cNvSpPr>
          <p:nvPr>
            <p:ph type="title" hasCustomPrompt="1"/>
          </p:nvPr>
        </p:nvSpPr>
        <p:spPr>
          <a:xfrm>
            <a:off x="457201" y="2514600"/>
            <a:ext cx="11276012" cy="488482"/>
          </a:xfrm>
        </p:spPr>
        <p:txBody>
          <a:bodyPr wrap="square" lIns="0" tIns="0" rIns="0" bIns="0" anchor="t" anchorCtr="0">
            <a:noAutofit/>
          </a:bodyPr>
          <a:lstStyle>
            <a:lvl1pPr>
              <a:defRPr lang="en-US" dirty="0">
                <a:solidFill>
                  <a:schemeClr val="tx1"/>
                </a:solidFill>
              </a:defRPr>
            </a:lvl1pPr>
          </a:lstStyle>
          <a:p>
            <a:pPr lvl="0" fontAlgn="auto"/>
            <a:r>
              <a:rPr lang="en-US"/>
              <a:t>Title text</a:t>
            </a:r>
          </a:p>
        </p:txBody>
      </p:sp>
      <p:sp>
        <p:nvSpPr>
          <p:cNvPr id="9" name="Body">
            <a:extLst>
              <a:ext uri="{FF2B5EF4-FFF2-40B4-BE49-F238E27FC236}">
                <a16:creationId xmlns:a16="http://schemas.microsoft.com/office/drawing/2014/main" id="{9B636806-2552-D297-5C24-EC0BF7DF6444}"/>
              </a:ext>
            </a:extLst>
          </p:cNvPr>
          <p:cNvSpPr>
            <a:spLocks noGrp="1"/>
          </p:cNvSpPr>
          <p:nvPr>
            <p:ph type="body" sz="quarter" idx="14"/>
          </p:nvPr>
        </p:nvSpPr>
        <p:spPr>
          <a:xfrm>
            <a:off x="457201" y="3543300"/>
            <a:ext cx="11276012" cy="2057400"/>
          </a:xfrm>
          <a:ln w="12700">
            <a:miter lim="400000"/>
          </a:ln>
        </p:spPr>
        <p:txBody>
          <a:bodyPr wrap="square" lIns="0" tIns="0" rIns="0" bIns="0" numCol="3" spcCol="228600" anchor="t" anchorCtr="0">
            <a:noAutofit/>
          </a:bodyPr>
          <a:lstStyle>
            <a:lvl1pPr marL="216000" indent="-216000">
              <a:spcBef>
                <a:spcPts val="0"/>
              </a:spcBef>
              <a:buClrTx/>
              <a:buSzPct val="110000"/>
              <a:buFont typeface="Wingdings" pitchFamily="2" charset="2"/>
              <a:buChar char="§"/>
              <a:tabLst/>
              <a:defRPr lang="en-US" b="1" dirty="0"/>
            </a:lvl1pPr>
            <a:lvl2pPr marL="432000" indent="-216000">
              <a:spcBef>
                <a:spcPts val="0"/>
              </a:spcBef>
              <a:buClrTx/>
              <a:buFont typeface="Arial" panose="020B0604020202020204" pitchFamily="34" charset="0"/>
              <a:buChar char="–"/>
              <a:defRPr lang="en-US" b="1"/>
            </a:lvl2pPr>
            <a:lvl3pPr marL="576000" indent="-144000">
              <a:spcBef>
                <a:spcPts val="0"/>
              </a:spcBef>
              <a:buClrTx/>
              <a:buFont typeface="AvenirNext LT Com Regular"/>
              <a:buChar char="•"/>
              <a:defRPr lang="en-US" b="1" dirty="0"/>
            </a:lvl3pPr>
          </a:lstStyle>
          <a:p>
            <a:pPr marL="216000" lvl="0" indent="-216000">
              <a:buSzPct val="110000"/>
              <a:buFont typeface="Wingdings" pitchFamily="2" charset="2"/>
              <a:buChar char="§"/>
            </a:pPr>
            <a:r>
              <a:rPr lang="en-US"/>
              <a:t>Click to edit Master text styles</a:t>
            </a:r>
          </a:p>
          <a:p>
            <a:pPr marL="216000" lvl="1" indent="-216000">
              <a:buSzPct val="110000"/>
              <a:buFont typeface="Wingdings" pitchFamily="2" charset="2"/>
              <a:buChar char="§"/>
            </a:pPr>
            <a:r>
              <a:rPr lang="en-US"/>
              <a:t>Second level</a:t>
            </a:r>
          </a:p>
          <a:p>
            <a:pPr marL="216000" lvl="2" indent="-216000">
              <a:buSzPct val="110000"/>
              <a:buFont typeface="Wingdings" pitchFamily="2" charset="2"/>
              <a:buChar char="§"/>
            </a:pPr>
            <a:r>
              <a:rPr lang="en-US"/>
              <a:t>Third level</a:t>
            </a:r>
          </a:p>
        </p:txBody>
      </p:sp>
      <p:sp>
        <p:nvSpPr>
          <p:cNvPr id="5" name="Subtitle">
            <a:extLst>
              <a:ext uri="{FF2B5EF4-FFF2-40B4-BE49-F238E27FC236}">
                <a16:creationId xmlns:a16="http://schemas.microsoft.com/office/drawing/2014/main" id="{9DA510F6-8DD3-09F8-BAAC-C0662318F3B5}"/>
              </a:ext>
            </a:extLst>
          </p:cNvPr>
          <p:cNvSpPr>
            <a:spLocks noGrp="1"/>
          </p:cNvSpPr>
          <p:nvPr>
            <p:ph type="body" sz="quarter" idx="17" hasCustomPrompt="1"/>
          </p:nvPr>
        </p:nvSpPr>
        <p:spPr>
          <a:xfrm>
            <a:off x="457199" y="3012948"/>
            <a:ext cx="11276013" cy="301752"/>
          </a:xfrm>
          <a:ln w="12700">
            <a:miter lim="400000"/>
          </a:ln>
        </p:spPr>
        <p:txBody>
          <a:bodyPr wrap="square" lIns="0" tIns="0" rIns="0" bIns="0" anchor="t" anchorCtr="0">
            <a:noAutofit/>
          </a:bodyPr>
          <a:lstStyle>
            <a:lvl1pPr>
              <a:lnSpc>
                <a:spcPct val="100000"/>
              </a:lnSpc>
              <a:defRPr lang="en-US" sz="1800" b="1" dirty="0">
                <a:solidFill>
                  <a:schemeClr val="bg2"/>
                </a:solidFill>
                <a:ea typeface="+mn-ea"/>
                <a:cs typeface="+mn-cs"/>
              </a:defRPr>
            </a:lvl1pPr>
            <a:lvl2pPr>
              <a:defRPr lang="en-US" smtClean="0"/>
            </a:lvl2pPr>
            <a:lvl3pPr>
              <a:defRPr lang="en-US" smtClean="0"/>
            </a:lvl3pPr>
            <a:lvl4pPr>
              <a:defRPr lang="en-US" smtClean="0"/>
            </a:lvl4pPr>
            <a:lvl5pPr>
              <a:defRPr lang="en-US"/>
            </a:lvl5pPr>
          </a:lstStyle>
          <a:p>
            <a:pPr lvl="0">
              <a:lnSpc>
                <a:spcPct val="100000"/>
              </a:lnSpc>
              <a:spcAft>
                <a:spcPts val="0"/>
              </a:spcAft>
              <a:buFontTx/>
              <a:tabLst>
                <a:tab pos="476250" algn="l"/>
              </a:tabLst>
            </a:pPr>
            <a:r>
              <a:rPr lang="en-US"/>
              <a:t>Subtitle</a:t>
            </a:r>
          </a:p>
        </p:txBody>
      </p:sp>
      <p:sp>
        <p:nvSpPr>
          <p:cNvPr id="8" name="Footer Placeholder 2">
            <a:extLst>
              <a:ext uri="{FF2B5EF4-FFF2-40B4-BE49-F238E27FC236}">
                <a16:creationId xmlns:a16="http://schemas.microsoft.com/office/drawing/2014/main" id="{DABD9F10-B08C-E8E6-67D7-688E57F0EA4B}"/>
              </a:ext>
            </a:extLst>
          </p:cNvPr>
          <p:cNvSpPr>
            <a:spLocks noGrp="1"/>
          </p:cNvSpPr>
          <p:nvPr>
            <p:ph type="ftr" sz="quarter" idx="10"/>
          </p:nvPr>
        </p:nvSpPr>
        <p:spPr>
          <a:xfrm>
            <a:off x="457200" y="5986915"/>
            <a:ext cx="11276013" cy="283712"/>
          </a:xfrm>
        </p:spPr>
        <p:txBody>
          <a:bodyPr wrap="square">
            <a:noAutofit/>
          </a:bodyPr>
          <a:lstStyle>
            <a:lvl1pPr>
              <a:lnSpc>
                <a:spcPct val="100000"/>
              </a:lnSpc>
              <a:defRPr b="0" i="0" baseline="0">
                <a:latin typeface="AvenirNext LT Com Regular" panose="020B0503020202020204" pitchFamily="34" charset="0"/>
              </a:defRPr>
            </a:lvl1pPr>
          </a:lstStyle>
          <a:p>
            <a:pPr hangingPunct="1"/>
            <a:endParaRPr lang="en-GB"/>
          </a:p>
        </p:txBody>
      </p:sp>
    </p:spTree>
    <p:extLst>
      <p:ext uri="{BB962C8B-B14F-4D97-AF65-F5344CB8AC3E}">
        <p14:creationId xmlns:p14="http://schemas.microsoft.com/office/powerpoint/2010/main" val="3047491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hotoT-Title-1Line-Text-3Col_BRS">
    <p:bg>
      <p:bgPr>
        <a:solidFill>
          <a:schemeClr val="bg2"/>
        </a:solidFill>
        <a:effectLst/>
      </p:bgPr>
    </p:bg>
    <p:spTree>
      <p:nvGrpSpPr>
        <p:cNvPr id="1" name=""/>
        <p:cNvGrpSpPr/>
        <p:nvPr/>
      </p:nvGrpSpPr>
      <p:grpSpPr>
        <a:xfrm>
          <a:off x="0" y="0"/>
          <a:ext cx="0" cy="0"/>
          <a:chOff x="0" y="0"/>
          <a:chExt cx="0" cy="0"/>
        </a:xfrm>
      </p:grpSpPr>
      <p:sp>
        <p:nvSpPr>
          <p:cNvPr id="5" name="Title (2-line)">
            <a:extLst>
              <a:ext uri="{FF2B5EF4-FFF2-40B4-BE49-F238E27FC236}">
                <a16:creationId xmlns:a16="http://schemas.microsoft.com/office/drawing/2014/main" id="{7C32ACDB-F9F3-C8EC-A524-66F0FDB7CF11}"/>
              </a:ext>
            </a:extLst>
          </p:cNvPr>
          <p:cNvSpPr>
            <a:spLocks noGrp="1"/>
          </p:cNvSpPr>
          <p:nvPr>
            <p:ph type="title"/>
          </p:nvPr>
        </p:nvSpPr>
        <p:spPr>
          <a:xfrm>
            <a:off x="457198" y="2514601"/>
            <a:ext cx="11276015" cy="478856"/>
          </a:xfrm>
        </p:spPr>
        <p:txBody>
          <a:bodyPr wrap="square" lIns="0" tIns="0" rIns="0" bIns="0" anchor="t" anchorCtr="0">
            <a:noAutofit/>
          </a:bodyPr>
          <a:lstStyle>
            <a:lvl1pPr>
              <a:defRPr lang="en-US" b="1" i="0" dirty="0">
                <a:solidFill>
                  <a:schemeClr val="bg1"/>
                </a:solidFill>
                <a:latin typeface="AvenirNext LT Com Medium" panose="020B0503020202020204" pitchFamily="34" charset="0"/>
              </a:defRPr>
            </a:lvl1pPr>
          </a:lstStyle>
          <a:p>
            <a:pPr lvl="0" fontAlgn="auto"/>
            <a:r>
              <a:rPr lang="en-US"/>
              <a:t>Click to edit Master title style</a:t>
            </a:r>
          </a:p>
        </p:txBody>
      </p:sp>
      <p:sp>
        <p:nvSpPr>
          <p:cNvPr id="16" name="Subtitle"/>
          <p:cNvSpPr>
            <a:spLocks noGrp="1"/>
          </p:cNvSpPr>
          <p:nvPr>
            <p:ph type="body" sz="quarter" idx="15" hasCustomPrompt="1"/>
          </p:nvPr>
        </p:nvSpPr>
        <p:spPr>
          <a:xfrm>
            <a:off x="457198" y="3018743"/>
            <a:ext cx="11276015" cy="301752"/>
          </a:xfrm>
          <a:ln w="12700">
            <a:miter lim="400000"/>
          </a:ln>
        </p:spPr>
        <p:txBody>
          <a:bodyPr wrap="square" lIns="0" tIns="0" rIns="0" bIns="0" anchor="t" anchorCtr="0">
            <a:noAutofit/>
          </a:bodyPr>
          <a:lstStyle>
            <a:lvl1pPr>
              <a:lnSpc>
                <a:spcPct val="100000"/>
              </a:lnSpc>
              <a:defRPr lang="en-US" sz="1800" b="1" dirty="0">
                <a:solidFill>
                  <a:schemeClr val="accent2"/>
                </a:solidFill>
                <a:ea typeface="+mn-ea"/>
                <a:cs typeface="+mn-cs"/>
              </a:defRPr>
            </a:lvl1pPr>
            <a:lvl2pPr>
              <a:defRPr lang="en-US" smtClean="0"/>
            </a:lvl2pPr>
            <a:lvl3pPr>
              <a:defRPr lang="en-US" smtClean="0"/>
            </a:lvl3pPr>
            <a:lvl4pPr>
              <a:defRPr lang="en-US" smtClean="0"/>
            </a:lvl4pPr>
            <a:lvl5pPr>
              <a:defRPr lang="en-US"/>
            </a:lvl5pPr>
          </a:lstStyle>
          <a:p>
            <a:pPr lvl="0">
              <a:lnSpc>
                <a:spcPct val="100000"/>
              </a:lnSpc>
              <a:spcAft>
                <a:spcPts val="0"/>
              </a:spcAft>
              <a:buFontTx/>
              <a:tabLst>
                <a:tab pos="476250" algn="l"/>
              </a:tabLst>
            </a:pPr>
            <a:r>
              <a:rPr lang="en-US"/>
              <a:t>Subtitle</a:t>
            </a:r>
          </a:p>
        </p:txBody>
      </p:sp>
      <p:sp>
        <p:nvSpPr>
          <p:cNvPr id="14" name="Body"/>
          <p:cNvSpPr>
            <a:spLocks noGrp="1"/>
          </p:cNvSpPr>
          <p:nvPr>
            <p:ph type="body" sz="quarter" idx="14"/>
          </p:nvPr>
        </p:nvSpPr>
        <p:spPr>
          <a:xfrm>
            <a:off x="457198" y="3543301"/>
            <a:ext cx="11276015" cy="2057400"/>
          </a:xfrm>
          <a:ln w="12700">
            <a:miter lim="400000"/>
          </a:ln>
        </p:spPr>
        <p:txBody>
          <a:bodyPr wrap="square" lIns="0" tIns="0" rIns="0" bIns="0" numCol="3" spcCol="228600" anchor="t" anchorCtr="0">
            <a:noAutofit/>
          </a:bodyPr>
          <a:lstStyle>
            <a:lvl1pPr marL="216000" indent="-216000">
              <a:spcBef>
                <a:spcPts val="0"/>
              </a:spcBef>
              <a:buClrTx/>
              <a:buSzPct val="110000"/>
              <a:buFont typeface="Wingdings" pitchFamily="2" charset="2"/>
              <a:buChar char="§"/>
              <a:tabLst/>
              <a:defRPr lang="en-US" b="1">
                <a:solidFill>
                  <a:schemeClr val="bg1"/>
                </a:solidFill>
              </a:defRPr>
            </a:lvl1pPr>
            <a:lvl2pPr marL="432000" indent="-216000">
              <a:spcBef>
                <a:spcPts val="0"/>
              </a:spcBef>
              <a:buFont typeface="Arial" panose="020B0604020202020204" pitchFamily="34" charset="0"/>
              <a:buChar char="–"/>
              <a:defRPr lang="en-US" b="1" dirty="0">
                <a:solidFill>
                  <a:schemeClr val="bg1"/>
                </a:solidFill>
              </a:defRPr>
            </a:lvl2pPr>
            <a:lvl3pPr marL="576000" indent="-144000">
              <a:spcBef>
                <a:spcPts val="0"/>
              </a:spcBef>
              <a:buFont typeface="AvenirNext LT Com Regular"/>
              <a:buChar char="•"/>
              <a:defRPr lang="en-US" b="1" dirty="0">
                <a:solidFill>
                  <a:schemeClr val="bg1"/>
                </a:solidFill>
              </a:defRPr>
            </a:lvl3pPr>
          </a:lstStyle>
          <a:p>
            <a:pPr marL="216000" lvl="0" indent="-216000">
              <a:buSzPct val="110000"/>
              <a:buFont typeface="Wingdings" pitchFamily="2" charset="2"/>
              <a:buChar char="§"/>
            </a:pPr>
            <a:r>
              <a:rPr lang="en-US"/>
              <a:t>Click to edit Master text styles</a:t>
            </a:r>
          </a:p>
          <a:p>
            <a:pPr marL="216000" lvl="1" indent="-216000">
              <a:buSzPct val="110000"/>
              <a:buFont typeface="Wingdings" pitchFamily="2" charset="2"/>
              <a:buChar char="§"/>
            </a:pPr>
            <a:r>
              <a:rPr lang="en-US"/>
              <a:t>Second level</a:t>
            </a:r>
          </a:p>
          <a:p>
            <a:pPr marL="216000" lvl="2" indent="-216000">
              <a:buSzPct val="110000"/>
              <a:buFont typeface="Wingdings" pitchFamily="2" charset="2"/>
              <a:buChar char="§"/>
            </a:pPr>
            <a:r>
              <a:rPr lang="en-US"/>
              <a:t>Third level</a:t>
            </a:r>
          </a:p>
        </p:txBody>
      </p:sp>
      <p:sp>
        <p:nvSpPr>
          <p:cNvPr id="2" name="Footer Placeholder 1">
            <a:extLst>
              <a:ext uri="{FF2B5EF4-FFF2-40B4-BE49-F238E27FC236}">
                <a16:creationId xmlns:a16="http://schemas.microsoft.com/office/drawing/2014/main" id="{0647C31B-BE7D-9000-3901-1B57DAF2730F}"/>
              </a:ext>
            </a:extLst>
          </p:cNvPr>
          <p:cNvSpPr>
            <a:spLocks noGrp="1"/>
          </p:cNvSpPr>
          <p:nvPr>
            <p:ph type="ftr" sz="quarter" idx="18"/>
          </p:nvPr>
        </p:nvSpPr>
        <p:spPr>
          <a:xfrm>
            <a:off x="457197" y="5948413"/>
            <a:ext cx="11276015" cy="325202"/>
          </a:xfrm>
        </p:spPr>
        <p:txBody>
          <a:bodyPr/>
          <a:lstStyle>
            <a:lvl1pPr>
              <a:defRPr b="0" i="0">
                <a:solidFill>
                  <a:schemeClr val="bg1"/>
                </a:solidFill>
                <a:latin typeface="AvenirNext LT Com Regular" panose="020B0503020202020204" pitchFamily="34" charset="0"/>
              </a:defRPr>
            </a:lvl1pPr>
          </a:lstStyle>
          <a:p>
            <a:pPr hangingPunct="1"/>
            <a:endParaRPr lang="en-GB"/>
          </a:p>
        </p:txBody>
      </p:sp>
      <p:sp>
        <p:nvSpPr>
          <p:cNvPr id="3" name="CG Folio">
            <a:extLst>
              <a:ext uri="{FF2B5EF4-FFF2-40B4-BE49-F238E27FC236}">
                <a16:creationId xmlns:a16="http://schemas.microsoft.com/office/drawing/2014/main" id="{248DA917-132C-ACDA-4762-F50163CD1091}"/>
              </a:ext>
            </a:extLst>
          </p:cNvPr>
          <p:cNvSpPr txBox="1">
            <a:spLocks/>
          </p:cNvSpPr>
          <p:nvPr userDrawn="1"/>
        </p:nvSpPr>
        <p:spPr>
          <a:xfrm>
            <a:off x="457198" y="6309360"/>
            <a:ext cx="5529265" cy="182880"/>
          </a:xfrm>
          <a:prstGeom prst="rect">
            <a:avLst/>
          </a:prstGeom>
        </p:spPr>
        <p:txBody>
          <a:bodyPr wrap="square"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0"/>
              </a:spcAft>
              <a:buClrTx/>
              <a:buSzTx/>
              <a:buFontTx/>
              <a:buNone/>
              <a:tabLst/>
              <a:defRPr kumimoji="0" lang="en-US" sz="900" b="0" i="0" u="none" strike="noStrike" cap="none" spc="0" normalizeH="0" baseline="0" dirty="0">
                <a:ln>
                  <a:noFill/>
                </a:ln>
                <a:solidFill>
                  <a:schemeClr val="tx1"/>
                </a:solidFill>
                <a:effectLst/>
                <a:uFillTx/>
                <a:latin typeface="+mn-lt"/>
                <a:ea typeface="AvenirNext LT Com Regular" panose="020B0503020202020204" pitchFamily="34" charset="0"/>
                <a:cs typeface="AvenirNext LT Com Regular" panose="020B0503020202020204" pitchFamily="34" charset="0"/>
                <a:sym typeface="Avenir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9pPr>
          </a:lstStyle>
          <a:p>
            <a:pPr hangingPunct="1"/>
            <a:r>
              <a:rPr lang="en-GB" sz="800" b="0" i="0">
                <a:solidFill>
                  <a:schemeClr val="bg1"/>
                </a:solidFill>
                <a:latin typeface="AvenirNext LT Com Regular" panose="020B0503020202020204" pitchFamily="34" charset="0"/>
              </a:rPr>
              <a:t>For internal use only.</a:t>
            </a:r>
          </a:p>
        </p:txBody>
      </p:sp>
      <p:sp>
        <p:nvSpPr>
          <p:cNvPr id="7" name="Photo Fill BrSap (Lhorz1/2)">
            <a:extLst>
              <a:ext uri="{FF2B5EF4-FFF2-40B4-BE49-F238E27FC236}">
                <a16:creationId xmlns:a16="http://schemas.microsoft.com/office/drawing/2014/main" id="{54733099-9783-FDB4-1945-036BC0C3C2E5}"/>
              </a:ext>
            </a:extLst>
          </p:cNvPr>
          <p:cNvSpPr>
            <a:spLocks/>
          </p:cNvSpPr>
          <p:nvPr userDrawn="1"/>
        </p:nvSpPr>
        <p:spPr>
          <a:xfrm>
            <a:off x="0" y="0"/>
            <a:ext cx="12192000" cy="2286000"/>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cs typeface="Arial" panose="020B0604020202020204" pitchFamily="34" charset="0"/>
              <a:sym typeface="AvenirNext LT Com Regular"/>
            </a:endParaRPr>
          </a:p>
        </p:txBody>
      </p:sp>
      <p:sp>
        <p:nvSpPr>
          <p:cNvPr id="8" name="Photo Placeholder (Lhorz1/2)">
            <a:extLst>
              <a:ext uri="{FF2B5EF4-FFF2-40B4-BE49-F238E27FC236}">
                <a16:creationId xmlns:a16="http://schemas.microsoft.com/office/drawing/2014/main" id="{CEBA125A-62DD-B552-C790-CBC1E7492C28}"/>
              </a:ext>
            </a:extLst>
          </p:cNvPr>
          <p:cNvSpPr>
            <a:spLocks noGrp="1"/>
          </p:cNvSpPr>
          <p:nvPr>
            <p:ph type="pic" sz="quarter" idx="16"/>
          </p:nvPr>
        </p:nvSpPr>
        <p:spPr>
          <a:xfrm>
            <a:off x="0" y="0"/>
            <a:ext cx="12192000" cy="2286000"/>
          </a:xfrm>
          <a:solidFill>
            <a:schemeClr val="bg1"/>
          </a:solidFill>
        </p:spPr>
        <p:txBody>
          <a:bodyPr anchor="t" anchorCtr="1">
            <a:noAutofit/>
          </a:bodyPr>
          <a:lstStyle>
            <a:lvl1pPr marL="0" indent="0">
              <a:buNone/>
              <a:defRPr b="0" i="0">
                <a:solidFill>
                  <a:schemeClr val="tx1"/>
                </a:solidFill>
                <a:latin typeface="AvenirNext LT Com Regular" panose="020B0503020202020204" pitchFamily="34" charset="0"/>
              </a:defRPr>
            </a:lvl1pPr>
          </a:lstStyle>
          <a:p>
            <a:r>
              <a:rPr lang="en-US"/>
              <a:t>Click icon to add picture</a:t>
            </a:r>
          </a:p>
        </p:txBody>
      </p:sp>
      <p:sp>
        <p:nvSpPr>
          <p:cNvPr id="4" name="Slide Number (Black)"/>
          <p:cNvSpPr>
            <a:spLocks noGrp="1"/>
          </p:cNvSpPr>
          <p:nvPr>
            <p:ph type="sldNum" sz="quarter" idx="11"/>
          </p:nvPr>
        </p:nvSpPr>
        <p:spPr/>
        <p:txBody>
          <a:bodyPr/>
          <a:lstStyle>
            <a:lvl1pPr>
              <a:defRPr b="0" i="0" baseline="0">
                <a:solidFill>
                  <a:schemeClr val="bg1"/>
                </a:solidFill>
                <a:latin typeface="AvenirNext LT Com Regular" panose="020B0503020202020204" pitchFamily="34" charset="0"/>
              </a:defRPr>
            </a:lvl1pPr>
          </a:lstStyle>
          <a:p>
            <a:pPr>
              <a:lnSpc>
                <a:spcPct val="110000"/>
              </a:lnSpc>
              <a:spcBef>
                <a:spcPts val="1200"/>
              </a:spcBef>
            </a:pPr>
            <a:fld id="{86CB4B4D-7CA3-9044-876B-883B54F8677D}" type="slidenum">
              <a:rPr lang="en-GB" smtClean="0"/>
              <a:pPr>
                <a:lnSpc>
                  <a:spcPct val="110000"/>
                </a:lnSpc>
                <a:spcBef>
                  <a:spcPts val="1200"/>
                </a:spcBef>
              </a:pPr>
              <a:t>‹#›</a:t>
            </a:fld>
            <a:endParaRPr lang="en-GB"/>
          </a:p>
        </p:txBody>
      </p:sp>
    </p:spTree>
    <p:extLst>
      <p:ext uri="{BB962C8B-B14F-4D97-AF65-F5344CB8AC3E}">
        <p14:creationId xmlns:p14="http://schemas.microsoft.com/office/powerpoint/2010/main" val="672756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Quote-Photo-BRS">
    <p:bg>
      <p:bgPr>
        <a:solidFill>
          <a:schemeClr val="bg2"/>
        </a:solidFill>
        <a:effectLst/>
      </p:bgPr>
    </p:bg>
    <p:spTree>
      <p:nvGrpSpPr>
        <p:cNvPr id="1" name=""/>
        <p:cNvGrpSpPr/>
        <p:nvPr/>
      </p:nvGrpSpPr>
      <p:grpSpPr>
        <a:xfrm>
          <a:off x="0" y="0"/>
          <a:ext cx="0" cy="0"/>
          <a:chOff x="0" y="0"/>
          <a:chExt cx="0" cy="0"/>
        </a:xfrm>
      </p:grpSpPr>
      <p:sp>
        <p:nvSpPr>
          <p:cNvPr id="3" name="Photo Fill BrSap (Rhorz1/2)">
            <a:extLst>
              <a:ext uri="{FF2B5EF4-FFF2-40B4-BE49-F238E27FC236}">
                <a16:creationId xmlns:a16="http://schemas.microsoft.com/office/drawing/2014/main" id="{08DA32AF-5AFA-B6BF-163B-3562C70ECDD6}"/>
              </a:ext>
            </a:extLst>
          </p:cNvPr>
          <p:cNvSpPr>
            <a:spLocks/>
          </p:cNvSpPr>
          <p:nvPr userDrawn="1"/>
        </p:nvSpPr>
        <p:spPr>
          <a:xfrm>
            <a:off x="8201025" y="0"/>
            <a:ext cx="3990976" cy="6858000"/>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cs typeface="Arial" panose="020B0604020202020204" pitchFamily="34" charset="0"/>
              <a:sym typeface="AvenirNext LT Com Regular"/>
            </a:endParaRPr>
          </a:p>
        </p:txBody>
      </p:sp>
      <p:sp>
        <p:nvSpPr>
          <p:cNvPr id="6" name="Photo Placeholder (Rhorz1/2)"/>
          <p:cNvSpPr>
            <a:spLocks noGrp="1"/>
          </p:cNvSpPr>
          <p:nvPr>
            <p:ph type="pic" sz="quarter" idx="16"/>
          </p:nvPr>
        </p:nvSpPr>
        <p:spPr>
          <a:xfrm>
            <a:off x="8201025" y="0"/>
            <a:ext cx="3990974" cy="6858000"/>
          </a:xfrm>
        </p:spPr>
        <p:txBody>
          <a:bodyPr anchor="t" anchorCtr="1">
            <a:noAutofit/>
          </a:bodyPr>
          <a:lstStyle>
            <a:lvl1pPr marL="0" indent="0">
              <a:buNone/>
              <a:defRPr b="0" i="0">
                <a:latin typeface="AvenirNext LT Com Regular" panose="020B0503020202020204" pitchFamily="34" charset="0"/>
              </a:defRPr>
            </a:lvl1pPr>
          </a:lstStyle>
          <a:p>
            <a:r>
              <a:rPr lang="en-US"/>
              <a:t>Click icon to add picture</a:t>
            </a:r>
          </a:p>
        </p:txBody>
      </p:sp>
      <p:sp>
        <p:nvSpPr>
          <p:cNvPr id="9" name="Body">
            <a:extLst>
              <a:ext uri="{FF2B5EF4-FFF2-40B4-BE49-F238E27FC236}">
                <a16:creationId xmlns:a16="http://schemas.microsoft.com/office/drawing/2014/main" id="{9B636806-2552-D297-5C24-EC0BF7DF6444}"/>
              </a:ext>
            </a:extLst>
          </p:cNvPr>
          <p:cNvSpPr>
            <a:spLocks noGrp="1"/>
          </p:cNvSpPr>
          <p:nvPr>
            <p:ph type="body" sz="quarter" idx="14"/>
          </p:nvPr>
        </p:nvSpPr>
        <p:spPr>
          <a:xfrm>
            <a:off x="1184274" y="1028700"/>
            <a:ext cx="6370956" cy="2286000"/>
          </a:xfrm>
        </p:spPr>
        <p:txBody>
          <a:bodyPr anchor="b" anchorCtr="0"/>
          <a:lstStyle>
            <a:lvl1pPr marL="9525" indent="-9525">
              <a:spcBef>
                <a:spcPts val="0"/>
              </a:spcBef>
              <a:spcAft>
                <a:spcPts val="0"/>
              </a:spcAft>
              <a:buClrTx/>
              <a:buFont typeface="AvenirNext LT Com Medium" panose="020B0803020202020204" pitchFamily="34" charset="0"/>
              <a:buNone/>
              <a:tabLst/>
              <a:defRPr sz="3600" b="0" i="0" baseline="0">
                <a:solidFill>
                  <a:schemeClr val="bg1"/>
                </a:solidFill>
                <a:latin typeface="AvenirNext LT Com Medium" panose="020B0803020202020204" pitchFamily="34" charset="0"/>
              </a:defRPr>
            </a:lvl1pPr>
            <a:lvl2pPr marL="432000" indent="-216000">
              <a:spcBef>
                <a:spcPts val="0"/>
              </a:spcBef>
              <a:buClrTx/>
              <a:buFont typeface="Arial" panose="020B0604020202020204" pitchFamily="34" charset="0"/>
              <a:buNone/>
              <a:defRPr sz="1400" baseline="0">
                <a:latin typeface="AvenirNext LT Com" panose="02000503000000020004" pitchFamily="2" charset="0"/>
              </a:defRPr>
            </a:lvl2pPr>
            <a:lvl3pPr marL="576000" indent="-144000">
              <a:spcBef>
                <a:spcPts val="0"/>
              </a:spcBef>
              <a:buClrTx/>
              <a:buFont typeface="Arial" panose="020B0604020202020204" pitchFamily="34" charset="0"/>
              <a:buNone/>
              <a:defRPr sz="1400" baseline="0">
                <a:latin typeface="AvenirNext LT Com" panose="02000503000000020004" pitchFamily="2" charset="0"/>
              </a:defRPr>
            </a:lvl3pPr>
          </a:lstStyle>
          <a:p>
            <a:pPr lvl="0"/>
            <a:r>
              <a:rPr lang="en-US"/>
              <a:t>Click to edit Master text styles</a:t>
            </a:r>
          </a:p>
        </p:txBody>
      </p:sp>
      <p:sp>
        <p:nvSpPr>
          <p:cNvPr id="10" name="Footer Placeholder 2">
            <a:extLst>
              <a:ext uri="{FF2B5EF4-FFF2-40B4-BE49-F238E27FC236}">
                <a16:creationId xmlns:a16="http://schemas.microsoft.com/office/drawing/2014/main" id="{BD74D854-282E-329A-D120-00C72856E53C}"/>
              </a:ext>
            </a:extLst>
          </p:cNvPr>
          <p:cNvSpPr>
            <a:spLocks noGrp="1"/>
          </p:cNvSpPr>
          <p:nvPr>
            <p:ph type="ftr" sz="quarter" idx="10"/>
          </p:nvPr>
        </p:nvSpPr>
        <p:spPr>
          <a:xfrm>
            <a:off x="457201" y="5975862"/>
            <a:ext cx="6472238" cy="294763"/>
          </a:xfrm>
        </p:spPr>
        <p:txBody>
          <a:bodyPr wrap="square">
            <a:noAutofit/>
          </a:bodyPr>
          <a:lstStyle>
            <a:lvl1pPr>
              <a:lnSpc>
                <a:spcPct val="100000"/>
              </a:lnSpc>
              <a:defRPr b="0" i="0" baseline="0">
                <a:solidFill>
                  <a:schemeClr val="bg1"/>
                </a:solidFill>
                <a:latin typeface="AvenirNext LT Com Regular" panose="020B0503020202020204" pitchFamily="34" charset="0"/>
              </a:defRPr>
            </a:lvl1pPr>
          </a:lstStyle>
          <a:p>
            <a:pPr hangingPunct="1"/>
            <a:endParaRPr lang="en-GB"/>
          </a:p>
        </p:txBody>
      </p:sp>
      <p:sp>
        <p:nvSpPr>
          <p:cNvPr id="5" name="Body">
            <a:extLst>
              <a:ext uri="{FF2B5EF4-FFF2-40B4-BE49-F238E27FC236}">
                <a16:creationId xmlns:a16="http://schemas.microsoft.com/office/drawing/2014/main" id="{5D53989E-1B29-7ADC-C0C9-537FB182EC63}"/>
              </a:ext>
            </a:extLst>
          </p:cNvPr>
          <p:cNvSpPr>
            <a:spLocks noGrp="1"/>
          </p:cNvSpPr>
          <p:nvPr>
            <p:ph type="body" sz="quarter" idx="17"/>
          </p:nvPr>
        </p:nvSpPr>
        <p:spPr>
          <a:xfrm>
            <a:off x="1184273" y="3600450"/>
            <a:ext cx="6370956" cy="1485900"/>
          </a:xfrm>
        </p:spPr>
        <p:txBody>
          <a:bodyPr anchor="t" anchorCtr="0"/>
          <a:lstStyle>
            <a:lvl1pPr marL="0" indent="0">
              <a:spcBef>
                <a:spcPts val="0"/>
              </a:spcBef>
              <a:spcAft>
                <a:spcPts val="0"/>
              </a:spcAft>
              <a:buClrTx/>
              <a:buFont typeface="AvenirNext LT Com Medium" panose="020B0803020202020204" pitchFamily="34" charset="0"/>
              <a:buNone/>
              <a:tabLst/>
              <a:defRPr sz="1600" b="1" i="0" baseline="0">
                <a:solidFill>
                  <a:schemeClr val="bg1"/>
                </a:solidFill>
                <a:latin typeface="AvenirNext LT Com Regular" panose="020B0503020202020204" pitchFamily="34" charset="0"/>
              </a:defRPr>
            </a:lvl1pPr>
            <a:lvl2pPr marL="432000" indent="-216000">
              <a:spcBef>
                <a:spcPts val="0"/>
              </a:spcBef>
              <a:buClrTx/>
              <a:buFont typeface="Arial" panose="020B0604020202020204" pitchFamily="34" charset="0"/>
              <a:buNone/>
              <a:defRPr sz="1400" baseline="0">
                <a:latin typeface="AvenirNext LT Com" panose="02000503000000020004" pitchFamily="2" charset="0"/>
              </a:defRPr>
            </a:lvl2pPr>
            <a:lvl3pPr marL="576000" indent="-144000">
              <a:spcBef>
                <a:spcPts val="0"/>
              </a:spcBef>
              <a:buClrTx/>
              <a:buFont typeface="Arial" panose="020B0604020202020204" pitchFamily="34" charset="0"/>
              <a:buNone/>
              <a:defRPr sz="1400" baseline="0">
                <a:latin typeface="AvenirNext LT Com" panose="02000503000000020004" pitchFamily="2" charset="0"/>
              </a:defRPr>
            </a:lvl3pPr>
          </a:lstStyle>
          <a:p>
            <a:pPr lvl="0"/>
            <a:r>
              <a:rPr lang="en-US"/>
              <a:t>Click to edit Master text styles</a:t>
            </a:r>
          </a:p>
        </p:txBody>
      </p:sp>
      <p:sp useBgFill="1">
        <p:nvSpPr>
          <p:cNvPr id="7" name="CG Folio">
            <a:extLst>
              <a:ext uri="{FF2B5EF4-FFF2-40B4-BE49-F238E27FC236}">
                <a16:creationId xmlns:a16="http://schemas.microsoft.com/office/drawing/2014/main" id="{AB3974E5-AE03-4757-9D30-B36EF41C2D86}"/>
              </a:ext>
            </a:extLst>
          </p:cNvPr>
          <p:cNvSpPr txBox="1">
            <a:spLocks/>
          </p:cNvSpPr>
          <p:nvPr userDrawn="1"/>
        </p:nvSpPr>
        <p:spPr>
          <a:xfrm>
            <a:off x="457198" y="6309360"/>
            <a:ext cx="5529265" cy="182880"/>
          </a:xfrm>
          <a:prstGeom prst="rect">
            <a:avLst/>
          </a:prstGeom>
        </p:spPr>
        <p:txBody>
          <a:bodyPr wrap="square"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0"/>
              </a:spcAft>
              <a:buClrTx/>
              <a:buSzTx/>
              <a:buFontTx/>
              <a:buNone/>
              <a:tabLst/>
              <a:defRPr kumimoji="0" lang="en-US" sz="900" b="0" i="0" u="none" strike="noStrike" cap="none" spc="0" normalizeH="0" baseline="0" dirty="0">
                <a:ln>
                  <a:noFill/>
                </a:ln>
                <a:solidFill>
                  <a:schemeClr val="tx1"/>
                </a:solidFill>
                <a:effectLst/>
                <a:uFillTx/>
                <a:latin typeface="+mn-lt"/>
                <a:ea typeface="AvenirNext LT Com Regular" panose="020B0503020202020204" pitchFamily="34" charset="0"/>
                <a:cs typeface="AvenirNext LT Com Regular" panose="020B0503020202020204" pitchFamily="34" charset="0"/>
                <a:sym typeface="Avenir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9pPr>
          </a:lstStyle>
          <a:p>
            <a:pPr hangingPunct="1"/>
            <a:r>
              <a:rPr lang="en-GB" sz="800" b="0" i="0">
                <a:solidFill>
                  <a:schemeClr val="bg1"/>
                </a:solidFill>
                <a:latin typeface="AvenirNext LT Com Regular" panose="020B0503020202020204" pitchFamily="34" charset="0"/>
              </a:rPr>
              <a:t>For internal use only.</a:t>
            </a:r>
          </a:p>
        </p:txBody>
      </p:sp>
      <p:sp>
        <p:nvSpPr>
          <p:cNvPr id="4" name="Slide Number (White)"/>
          <p:cNvSpPr>
            <a:spLocks noGrp="1" noRot="1" noMove="1" noResize="1" noEditPoints="1" noAdjustHandles="1" noChangeArrowheads="1" noChangeShapeType="1"/>
          </p:cNvSpPr>
          <p:nvPr>
            <p:ph type="sldNum" sz="quarter" idx="11"/>
          </p:nvPr>
        </p:nvSpPr>
        <p:spPr/>
        <p:txBody>
          <a:bodyPr/>
          <a:lstStyle>
            <a:lvl1pPr>
              <a:defRPr b="0" i="0">
                <a:solidFill>
                  <a:schemeClr val="tx1"/>
                </a:solidFill>
                <a:latin typeface="AvenirNext LT Com Regular" panose="020B0503020202020204" pitchFamily="34" charset="0"/>
              </a:defRPr>
            </a:lvl1pPr>
          </a:lstStyle>
          <a:p>
            <a:pPr>
              <a:lnSpc>
                <a:spcPct val="110000"/>
              </a:lnSpc>
              <a:spcBef>
                <a:spcPts val="1200"/>
              </a:spcBef>
            </a:pPr>
            <a:fld id="{86CB4B4D-7CA3-9044-876B-883B54F8677D}" type="slidenum">
              <a:rPr lang="en-GB" smtClean="0"/>
              <a:pPr>
                <a:lnSpc>
                  <a:spcPct val="110000"/>
                </a:lnSpc>
                <a:spcBef>
                  <a:spcPts val="1200"/>
                </a:spcBef>
              </a:pPr>
              <a:t>‹#›</a:t>
            </a:fld>
            <a:endParaRPr lang="en-GB"/>
          </a:p>
        </p:txBody>
      </p:sp>
    </p:spTree>
    <p:extLst>
      <p:ext uri="{BB962C8B-B14F-4D97-AF65-F5344CB8AC3E}">
        <p14:creationId xmlns:p14="http://schemas.microsoft.com/office/powerpoint/2010/main" val="2223945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Divider-Bullets-White">
    <p:bg>
      <p:bgPr>
        <a:solidFill>
          <a:schemeClr val="bg1"/>
        </a:solidFill>
        <a:effectLst/>
      </p:bgPr>
    </p:bg>
    <p:spTree>
      <p:nvGrpSpPr>
        <p:cNvPr id="1" name=""/>
        <p:cNvGrpSpPr/>
        <p:nvPr/>
      </p:nvGrpSpPr>
      <p:grpSpPr>
        <a:xfrm>
          <a:off x="0" y="0"/>
          <a:ext cx="0" cy="0"/>
          <a:chOff x="0" y="0"/>
          <a:chExt cx="0" cy="0"/>
        </a:xfrm>
      </p:grpSpPr>
      <p:sp>
        <p:nvSpPr>
          <p:cNvPr id="2" name="Text Placeholder 27">
            <a:extLst>
              <a:ext uri="{FF2B5EF4-FFF2-40B4-BE49-F238E27FC236}">
                <a16:creationId xmlns:a16="http://schemas.microsoft.com/office/drawing/2014/main" id="{5630F126-6F64-9744-1757-386576EF04F0}"/>
              </a:ext>
            </a:extLst>
          </p:cNvPr>
          <p:cNvSpPr>
            <a:spLocks noGrp="1"/>
          </p:cNvSpPr>
          <p:nvPr>
            <p:ph type="body" sz="quarter" idx="15" hasCustomPrompt="1"/>
          </p:nvPr>
        </p:nvSpPr>
        <p:spPr>
          <a:xfrm>
            <a:off x="889245" y="1485900"/>
            <a:ext cx="6171965" cy="184666"/>
          </a:xfrm>
          <a:ln w="12700">
            <a:miter lim="400000"/>
          </a:ln>
        </p:spPr>
        <p:txBody>
          <a:bodyPr wrap="square" lIns="0" tIns="0" rIns="0" bIns="0" anchor="b" anchorCtr="0">
            <a:noAutofit/>
          </a:bodyPr>
          <a:lstStyle>
            <a:lvl1pPr>
              <a:defRPr lang="en-GB" sz="1000" b="1" i="0" cap="all" spc="200" dirty="0">
                <a:solidFill>
                  <a:schemeClr val="bg2"/>
                </a:solidFill>
                <a:latin typeface="AvenirNext LT Com Medium" panose="020B0503020202020204" pitchFamily="34" charset="0"/>
              </a:defRPr>
            </a:lvl1pPr>
            <a:lvl2pPr>
              <a:defRPr sz="1400" b="1">
                <a:solidFill>
                  <a:schemeClr val="bg1"/>
                </a:solidFill>
              </a:defRPr>
            </a:lvl2pPr>
            <a:lvl3pPr>
              <a:defRPr sz="1400" b="1">
                <a:solidFill>
                  <a:schemeClr val="bg1"/>
                </a:solidFill>
              </a:defRPr>
            </a:lvl3pPr>
            <a:lvl4pPr>
              <a:defRPr sz="1400" b="1">
                <a:solidFill>
                  <a:schemeClr val="bg1"/>
                </a:solidFill>
              </a:defRPr>
            </a:lvl4pPr>
            <a:lvl5pPr>
              <a:defRPr sz="1400" b="1">
                <a:solidFill>
                  <a:schemeClr val="bg1"/>
                </a:solidFill>
              </a:defRPr>
            </a:lvl5pPr>
          </a:lstStyle>
          <a:p>
            <a:pPr lvl="0">
              <a:spcAft>
                <a:spcPts val="0"/>
              </a:spcAft>
            </a:pPr>
            <a:r>
              <a:rPr lang="en-US"/>
              <a:t>CLICK TO EDIT MASTER TEXT STYLES</a:t>
            </a:r>
            <a:endParaRPr lang="en-GB"/>
          </a:p>
        </p:txBody>
      </p:sp>
      <p:sp>
        <p:nvSpPr>
          <p:cNvPr id="5" name="Title">
            <a:extLst>
              <a:ext uri="{FF2B5EF4-FFF2-40B4-BE49-F238E27FC236}">
                <a16:creationId xmlns:a16="http://schemas.microsoft.com/office/drawing/2014/main" id="{D4FBFF53-8079-8961-F4A8-4635620B6C67}"/>
              </a:ext>
            </a:extLst>
          </p:cNvPr>
          <p:cNvSpPr txBox="1">
            <a:spLocks noGrp="1"/>
          </p:cNvSpPr>
          <p:nvPr>
            <p:ph type="title"/>
          </p:nvPr>
        </p:nvSpPr>
        <p:spPr>
          <a:xfrm>
            <a:off x="889246" y="1682255"/>
            <a:ext cx="9150104" cy="1632445"/>
          </a:xfrm>
          <a:prstGeom prst="rect">
            <a:avLst/>
          </a:prstGeom>
        </p:spPr>
        <p:txBody>
          <a:bodyPr wrap="square" anchor="t" anchorCtr="0">
            <a:noAutofit/>
          </a:bodyPr>
          <a:lstStyle>
            <a:lvl1pPr>
              <a:lnSpc>
                <a:spcPct val="95000"/>
              </a:lnSpc>
              <a:spcAft>
                <a:spcPts val="0"/>
              </a:spcAft>
              <a:defRPr kumimoji="0" sz="4000" b="1" i="0" u="none" strike="noStrike" cap="none" spc="0" normalizeH="0" baseline="0" dirty="0">
                <a:ln>
                  <a:noFill/>
                </a:ln>
                <a:solidFill>
                  <a:schemeClr val="tx1"/>
                </a:solidFill>
                <a:effectLst/>
                <a:uFillTx/>
                <a:latin typeface="AvenirNext LT Com Medium" panose="020B0503020202020204" pitchFamily="34" charset="0"/>
                <a:ea typeface="+mn-ea"/>
                <a:cs typeface="+mn-cs"/>
                <a:sym typeface="AvenirNext LT Com Regular"/>
              </a:defRPr>
            </a:lvl1pPr>
          </a:lstStyle>
          <a:p>
            <a:r>
              <a:rPr lang="en-US"/>
              <a:t>Click to edit Master title style</a:t>
            </a:r>
            <a:endParaRPr/>
          </a:p>
        </p:txBody>
      </p:sp>
      <p:sp>
        <p:nvSpPr>
          <p:cNvPr id="6" name="Footer Placeholder 1">
            <a:extLst>
              <a:ext uri="{FF2B5EF4-FFF2-40B4-BE49-F238E27FC236}">
                <a16:creationId xmlns:a16="http://schemas.microsoft.com/office/drawing/2014/main" id="{F0F2654C-38A5-9FD9-F703-93EBE3DD5686}"/>
              </a:ext>
            </a:extLst>
          </p:cNvPr>
          <p:cNvSpPr>
            <a:spLocks noGrp="1"/>
          </p:cNvSpPr>
          <p:nvPr>
            <p:ph type="ftr" sz="quarter" idx="18"/>
          </p:nvPr>
        </p:nvSpPr>
        <p:spPr>
          <a:xfrm>
            <a:off x="889245" y="5931876"/>
            <a:ext cx="10843967" cy="341739"/>
          </a:xfrm>
        </p:spPr>
        <p:txBody>
          <a:bodyPr/>
          <a:lstStyle>
            <a:lvl1pPr>
              <a:defRPr b="0" i="0">
                <a:solidFill>
                  <a:schemeClr val="tx1"/>
                </a:solidFill>
                <a:latin typeface="AvenirNext LT Com Regular" panose="020B0503020202020204" pitchFamily="34" charset="0"/>
              </a:defRPr>
            </a:lvl1pPr>
          </a:lstStyle>
          <a:p>
            <a:pPr hangingPunct="1"/>
            <a:endParaRPr lang="en-GB"/>
          </a:p>
        </p:txBody>
      </p:sp>
      <p:sp>
        <p:nvSpPr>
          <p:cNvPr id="11" name="Slide Number (Black)">
            <a:extLst>
              <a:ext uri="{FF2B5EF4-FFF2-40B4-BE49-F238E27FC236}">
                <a16:creationId xmlns:a16="http://schemas.microsoft.com/office/drawing/2014/main" id="{8E6702B6-CC3A-691B-39AE-DE73187C5F40}"/>
              </a:ext>
            </a:extLst>
          </p:cNvPr>
          <p:cNvSpPr>
            <a:spLocks noGrp="1"/>
          </p:cNvSpPr>
          <p:nvPr>
            <p:ph type="sldNum" sz="quarter" idx="11"/>
          </p:nvPr>
        </p:nvSpPr>
        <p:spPr>
          <a:xfrm>
            <a:off x="9807575" y="6309360"/>
            <a:ext cx="1925638" cy="182880"/>
          </a:xfrm>
        </p:spPr>
        <p:txBody>
          <a:bodyPr/>
          <a:lstStyle>
            <a:lvl1pPr>
              <a:defRPr b="0" i="0">
                <a:solidFill>
                  <a:schemeClr val="tx1"/>
                </a:solidFill>
                <a:latin typeface="AvenirNext LT Com Regular" panose="020B0503020202020204" pitchFamily="34" charset="0"/>
              </a:defRPr>
            </a:lvl1pPr>
          </a:lstStyle>
          <a:p>
            <a:pPr>
              <a:lnSpc>
                <a:spcPct val="110000"/>
              </a:lnSpc>
              <a:spcBef>
                <a:spcPts val="1200"/>
              </a:spcBef>
            </a:pPr>
            <a:fld id="{86CB4B4D-7CA3-9044-876B-883B54F8677D}" type="slidenum">
              <a:rPr lang="en-GB" smtClean="0"/>
              <a:pPr>
                <a:lnSpc>
                  <a:spcPct val="110000"/>
                </a:lnSpc>
                <a:spcBef>
                  <a:spcPts val="1200"/>
                </a:spcBef>
              </a:pPr>
              <a:t>‹#›</a:t>
            </a:fld>
            <a:endParaRPr lang="en-GB"/>
          </a:p>
        </p:txBody>
      </p:sp>
      <p:sp>
        <p:nvSpPr>
          <p:cNvPr id="4" name="Body">
            <a:extLst>
              <a:ext uri="{FF2B5EF4-FFF2-40B4-BE49-F238E27FC236}">
                <a16:creationId xmlns:a16="http://schemas.microsoft.com/office/drawing/2014/main" id="{3B58A466-6D40-39E1-3DF6-E831B0055CC5}"/>
              </a:ext>
            </a:extLst>
          </p:cNvPr>
          <p:cNvSpPr>
            <a:spLocks noGrp="1"/>
          </p:cNvSpPr>
          <p:nvPr>
            <p:ph type="body" sz="quarter" idx="14"/>
          </p:nvPr>
        </p:nvSpPr>
        <p:spPr>
          <a:xfrm>
            <a:off x="889245" y="3336747"/>
            <a:ext cx="9150104" cy="2013306"/>
          </a:xfrm>
        </p:spPr>
        <p:txBody>
          <a:bodyPr/>
          <a:lstStyle>
            <a:lvl1pPr marL="295275" indent="-280988">
              <a:spcBef>
                <a:spcPts val="0"/>
              </a:spcBef>
              <a:buClrTx/>
              <a:buSzPct val="110000"/>
              <a:buFont typeface="Wingdings" pitchFamily="2" charset="2"/>
              <a:buChar char="§"/>
              <a:tabLst/>
              <a:defRPr sz="2400" b="1" i="0" baseline="0">
                <a:solidFill>
                  <a:schemeClr val="tx1"/>
                </a:solidFill>
                <a:latin typeface="AvenirNext LT Com Regular" panose="020B0503020202020204" pitchFamily="34" charset="0"/>
              </a:defRPr>
            </a:lvl1pPr>
            <a:lvl2pPr marL="432000" indent="-216000">
              <a:spcBef>
                <a:spcPts val="0"/>
              </a:spcBef>
              <a:buFont typeface="Arial" panose="020B0604020202020204" pitchFamily="34" charset="0"/>
              <a:buChar char="–"/>
              <a:defRPr sz="2000" baseline="0">
                <a:solidFill>
                  <a:schemeClr val="bg1"/>
                </a:solidFill>
                <a:latin typeface="AvenirNext LT Com" panose="02000503000000020004" pitchFamily="2" charset="0"/>
              </a:defRPr>
            </a:lvl2pPr>
            <a:lvl3pPr marL="576000" indent="-144000">
              <a:spcBef>
                <a:spcPts val="0"/>
              </a:spcBef>
              <a:buFont typeface="Arial" panose="020B0604020202020204" pitchFamily="34" charset="0"/>
              <a:buChar char="•"/>
              <a:defRPr sz="2000" baseline="0">
                <a:solidFill>
                  <a:schemeClr val="bg1"/>
                </a:solidFill>
                <a:latin typeface="AvenirNext LT Com" panose="02000503000000020004" pitchFamily="2" charset="0"/>
              </a:defRPr>
            </a:lvl3pPr>
          </a:lstStyle>
          <a:p>
            <a:pPr lvl="0"/>
            <a:r>
              <a:rPr lang="en-US"/>
              <a:t>Click to edit Master text styles</a:t>
            </a:r>
          </a:p>
        </p:txBody>
      </p:sp>
      <p:sp>
        <p:nvSpPr>
          <p:cNvPr id="3" name="Rectangle 2">
            <a:extLst>
              <a:ext uri="{FF2B5EF4-FFF2-40B4-BE49-F238E27FC236}">
                <a16:creationId xmlns:a16="http://schemas.microsoft.com/office/drawing/2014/main" id="{5E78DBC9-5B81-85CB-E183-04301D31D66E}"/>
              </a:ext>
            </a:extLst>
          </p:cNvPr>
          <p:cNvSpPr/>
          <p:nvPr userDrawn="1"/>
        </p:nvSpPr>
        <p:spPr>
          <a:xfrm>
            <a:off x="0" y="0"/>
            <a:ext cx="457200" cy="6858000"/>
          </a:xfrm>
          <a:prstGeom prst="rect">
            <a:avLst/>
          </a:prstGeom>
          <a:solidFill>
            <a:schemeClr val="bg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cs typeface="Arial" panose="020B0604020202020204" pitchFamily="34" charset="0"/>
              <a:sym typeface="AvenirNext LT Com Regular"/>
            </a:endParaRPr>
          </a:p>
        </p:txBody>
      </p:sp>
      <p:sp>
        <p:nvSpPr>
          <p:cNvPr id="8" name="CG Folio">
            <a:extLst>
              <a:ext uri="{FF2B5EF4-FFF2-40B4-BE49-F238E27FC236}">
                <a16:creationId xmlns:a16="http://schemas.microsoft.com/office/drawing/2014/main" id="{A92D7A3F-F7FD-2A89-6EA6-ADF6D7B5FC40}"/>
              </a:ext>
            </a:extLst>
          </p:cNvPr>
          <p:cNvSpPr txBox="1">
            <a:spLocks/>
          </p:cNvSpPr>
          <p:nvPr userDrawn="1"/>
        </p:nvSpPr>
        <p:spPr>
          <a:xfrm>
            <a:off x="879475" y="6309360"/>
            <a:ext cx="5719797" cy="182880"/>
          </a:xfrm>
          <a:prstGeom prst="rect">
            <a:avLst/>
          </a:prstGeom>
        </p:spPr>
        <p:txBody>
          <a:bodyPr wrap="square"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0"/>
              </a:spcAft>
              <a:buClrTx/>
              <a:buSzTx/>
              <a:buFontTx/>
              <a:buNone/>
              <a:tabLst/>
              <a:defRPr kumimoji="0" lang="en-US" sz="900" b="0" i="0" u="none" strike="noStrike" cap="none" spc="0" normalizeH="0" baseline="0" dirty="0">
                <a:ln>
                  <a:noFill/>
                </a:ln>
                <a:solidFill>
                  <a:schemeClr val="tx1"/>
                </a:solidFill>
                <a:effectLst/>
                <a:uFillTx/>
                <a:latin typeface="+mn-lt"/>
                <a:ea typeface="AvenirNext LT Com Regular" panose="020B0503020202020204" pitchFamily="34" charset="0"/>
                <a:cs typeface="AvenirNext LT Com Regular" panose="020B0503020202020204" pitchFamily="34" charset="0"/>
                <a:sym typeface="Avenir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9pPr>
          </a:lstStyle>
          <a:p>
            <a:pPr hangingPunct="1"/>
            <a:r>
              <a:rPr lang="en-GB" sz="800" b="0" i="0">
                <a:solidFill>
                  <a:schemeClr val="tx1"/>
                </a:solidFill>
                <a:latin typeface="AvenirNext LT Com Regular" panose="020B0503020202020204" pitchFamily="34" charset="0"/>
              </a:rPr>
              <a:t>For internal use only.</a:t>
            </a:r>
          </a:p>
        </p:txBody>
      </p:sp>
    </p:spTree>
    <p:extLst>
      <p:ext uri="{BB962C8B-B14F-4D97-AF65-F5344CB8AC3E}">
        <p14:creationId xmlns:p14="http://schemas.microsoft.com/office/powerpoint/2010/main" val="3114271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vider-steps-BrSap">
    <p:bg>
      <p:bgPr>
        <a:solidFill>
          <a:schemeClr val="bg2"/>
        </a:solidFill>
        <a:effectLst/>
      </p:bgPr>
    </p:bg>
    <p:spTree>
      <p:nvGrpSpPr>
        <p:cNvPr id="1" name=""/>
        <p:cNvGrpSpPr/>
        <p:nvPr/>
      </p:nvGrpSpPr>
      <p:grpSpPr>
        <a:xfrm>
          <a:off x="0" y="0"/>
          <a:ext cx="0" cy="0"/>
          <a:chOff x="0" y="0"/>
          <a:chExt cx="0" cy="0"/>
        </a:xfrm>
      </p:grpSpPr>
      <p:pic>
        <p:nvPicPr>
          <p:cNvPr id="3" name="Picture Placeholder 10">
            <a:extLst>
              <a:ext uri="{FF2B5EF4-FFF2-40B4-BE49-F238E27FC236}">
                <a16:creationId xmlns:a16="http://schemas.microsoft.com/office/drawing/2014/main" id="{1283CCE7-0016-6B01-D7E1-D847B23090B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ext Placeholder 27">
            <a:extLst>
              <a:ext uri="{FF2B5EF4-FFF2-40B4-BE49-F238E27FC236}">
                <a16:creationId xmlns:a16="http://schemas.microsoft.com/office/drawing/2014/main" id="{5630F126-6F64-9744-1757-386576EF04F0}"/>
              </a:ext>
            </a:extLst>
          </p:cNvPr>
          <p:cNvSpPr>
            <a:spLocks noGrp="1"/>
          </p:cNvSpPr>
          <p:nvPr>
            <p:ph type="body" sz="quarter" idx="15" hasCustomPrompt="1"/>
          </p:nvPr>
        </p:nvSpPr>
        <p:spPr>
          <a:xfrm>
            <a:off x="457200" y="1485900"/>
            <a:ext cx="5966371" cy="184666"/>
          </a:xfrm>
          <a:ln w="12700">
            <a:miter lim="400000"/>
          </a:ln>
        </p:spPr>
        <p:txBody>
          <a:bodyPr wrap="square" lIns="0" tIns="0" rIns="0" bIns="0" anchor="b" anchorCtr="0">
            <a:noAutofit/>
          </a:bodyPr>
          <a:lstStyle>
            <a:lvl1pPr>
              <a:defRPr lang="en-GB" sz="1000" b="1" i="0" cap="all" spc="200" dirty="0">
                <a:solidFill>
                  <a:schemeClr val="accent2"/>
                </a:solidFill>
                <a:latin typeface="AvenirNext LT Com Medium" panose="020B0503020202020204" pitchFamily="34" charset="0"/>
              </a:defRPr>
            </a:lvl1pPr>
            <a:lvl2pPr>
              <a:defRPr sz="1400" b="1">
                <a:solidFill>
                  <a:schemeClr val="bg1"/>
                </a:solidFill>
              </a:defRPr>
            </a:lvl2pPr>
            <a:lvl3pPr>
              <a:defRPr sz="1400" b="1">
                <a:solidFill>
                  <a:schemeClr val="bg1"/>
                </a:solidFill>
              </a:defRPr>
            </a:lvl3pPr>
            <a:lvl4pPr>
              <a:defRPr sz="1400" b="1">
                <a:solidFill>
                  <a:schemeClr val="bg1"/>
                </a:solidFill>
              </a:defRPr>
            </a:lvl4pPr>
            <a:lvl5pPr>
              <a:defRPr sz="1400" b="1">
                <a:solidFill>
                  <a:schemeClr val="bg1"/>
                </a:solidFill>
              </a:defRPr>
            </a:lvl5pPr>
          </a:lstStyle>
          <a:p>
            <a:pPr lvl="0">
              <a:spcAft>
                <a:spcPts val="0"/>
              </a:spcAft>
            </a:pPr>
            <a:r>
              <a:rPr lang="en-US"/>
              <a:t>CLICK TO EDIT MASTER TEXT STYLES</a:t>
            </a:r>
            <a:endParaRPr lang="en-GB"/>
          </a:p>
        </p:txBody>
      </p:sp>
      <p:sp>
        <p:nvSpPr>
          <p:cNvPr id="5" name="Title">
            <a:extLst>
              <a:ext uri="{FF2B5EF4-FFF2-40B4-BE49-F238E27FC236}">
                <a16:creationId xmlns:a16="http://schemas.microsoft.com/office/drawing/2014/main" id="{D4FBFF53-8079-8961-F4A8-4635620B6C67}"/>
              </a:ext>
            </a:extLst>
          </p:cNvPr>
          <p:cNvSpPr txBox="1">
            <a:spLocks noGrp="1"/>
          </p:cNvSpPr>
          <p:nvPr>
            <p:ph type="title"/>
          </p:nvPr>
        </p:nvSpPr>
        <p:spPr>
          <a:xfrm>
            <a:off x="457201" y="1682255"/>
            <a:ext cx="9582150" cy="1632445"/>
          </a:xfrm>
          <a:prstGeom prst="rect">
            <a:avLst/>
          </a:prstGeom>
        </p:spPr>
        <p:txBody>
          <a:bodyPr wrap="square" anchor="t" anchorCtr="0">
            <a:noAutofit/>
          </a:bodyPr>
          <a:lstStyle>
            <a:lvl1pPr>
              <a:lnSpc>
                <a:spcPct val="95000"/>
              </a:lnSpc>
              <a:spcAft>
                <a:spcPts val="0"/>
              </a:spcAft>
              <a:defRPr kumimoji="0" sz="4000" b="1" i="0" u="none" strike="noStrike" cap="none" spc="0" normalizeH="0" baseline="0" dirty="0">
                <a:ln>
                  <a:noFill/>
                </a:ln>
                <a:solidFill>
                  <a:srgbClr val="FFFFFF"/>
                </a:solidFill>
                <a:effectLst/>
                <a:uFillTx/>
                <a:latin typeface="AvenirNext LT Com Medium" panose="020B0503020202020204" pitchFamily="34" charset="0"/>
                <a:ea typeface="+mn-ea"/>
                <a:cs typeface="+mn-cs"/>
                <a:sym typeface="AvenirNext LT Com Regular"/>
              </a:defRPr>
            </a:lvl1pPr>
          </a:lstStyle>
          <a:p>
            <a:r>
              <a:rPr lang="en-US"/>
              <a:t>Click to edit Master title style</a:t>
            </a:r>
            <a:endParaRPr/>
          </a:p>
        </p:txBody>
      </p:sp>
      <p:sp>
        <p:nvSpPr>
          <p:cNvPr id="6" name="Footer Placeholder 1">
            <a:extLst>
              <a:ext uri="{FF2B5EF4-FFF2-40B4-BE49-F238E27FC236}">
                <a16:creationId xmlns:a16="http://schemas.microsoft.com/office/drawing/2014/main" id="{F0F2654C-38A5-9FD9-F703-93EBE3DD5686}"/>
              </a:ext>
            </a:extLst>
          </p:cNvPr>
          <p:cNvSpPr>
            <a:spLocks noGrp="1"/>
          </p:cNvSpPr>
          <p:nvPr>
            <p:ph type="ftr" sz="quarter" idx="18"/>
          </p:nvPr>
        </p:nvSpPr>
        <p:spPr>
          <a:xfrm>
            <a:off x="457200" y="6006856"/>
            <a:ext cx="11276013" cy="266759"/>
          </a:xfrm>
        </p:spPr>
        <p:txBody>
          <a:bodyPr/>
          <a:lstStyle>
            <a:lvl1pPr>
              <a:defRPr b="0" i="0">
                <a:solidFill>
                  <a:schemeClr val="bg1"/>
                </a:solidFill>
                <a:latin typeface="AvenirNext LT Com Regular" panose="020B0503020202020204" pitchFamily="34" charset="0"/>
              </a:defRPr>
            </a:lvl1pPr>
          </a:lstStyle>
          <a:p>
            <a:pPr hangingPunct="1"/>
            <a:endParaRPr lang="en-GB"/>
          </a:p>
        </p:txBody>
      </p:sp>
      <p:sp>
        <p:nvSpPr>
          <p:cNvPr id="11" name="Slide Number (Black)">
            <a:extLst>
              <a:ext uri="{FF2B5EF4-FFF2-40B4-BE49-F238E27FC236}">
                <a16:creationId xmlns:a16="http://schemas.microsoft.com/office/drawing/2014/main" id="{8E6702B6-CC3A-691B-39AE-DE73187C5F40}"/>
              </a:ext>
            </a:extLst>
          </p:cNvPr>
          <p:cNvSpPr>
            <a:spLocks noGrp="1"/>
          </p:cNvSpPr>
          <p:nvPr>
            <p:ph type="sldNum" sz="quarter" idx="11"/>
          </p:nvPr>
        </p:nvSpPr>
        <p:spPr>
          <a:xfrm>
            <a:off x="9807575" y="6309360"/>
            <a:ext cx="1925638" cy="182880"/>
          </a:xfrm>
        </p:spPr>
        <p:txBody>
          <a:bodyPr/>
          <a:lstStyle>
            <a:lvl1pPr>
              <a:defRPr b="0" i="0">
                <a:solidFill>
                  <a:schemeClr val="bg1"/>
                </a:solidFill>
                <a:latin typeface="AvenirNext LT Com Regular" panose="020B0503020202020204" pitchFamily="34" charset="0"/>
              </a:defRPr>
            </a:lvl1pPr>
          </a:lstStyle>
          <a:p>
            <a:pPr>
              <a:lnSpc>
                <a:spcPct val="110000"/>
              </a:lnSpc>
              <a:spcBef>
                <a:spcPts val="1200"/>
              </a:spcBef>
            </a:pPr>
            <a:fld id="{86CB4B4D-7CA3-9044-876B-883B54F8677D}" type="slidenum">
              <a:rPr lang="en-GB" smtClean="0"/>
              <a:pPr>
                <a:lnSpc>
                  <a:spcPct val="110000"/>
                </a:lnSpc>
                <a:spcBef>
                  <a:spcPts val="1200"/>
                </a:spcBef>
              </a:pPr>
              <a:t>‹#›</a:t>
            </a:fld>
            <a:endParaRPr lang="en-GB"/>
          </a:p>
        </p:txBody>
      </p:sp>
      <p:sp>
        <p:nvSpPr>
          <p:cNvPr id="4" name="Body">
            <a:extLst>
              <a:ext uri="{FF2B5EF4-FFF2-40B4-BE49-F238E27FC236}">
                <a16:creationId xmlns:a16="http://schemas.microsoft.com/office/drawing/2014/main" id="{3B58A466-6D40-39E1-3DF6-E831B0055CC5}"/>
              </a:ext>
            </a:extLst>
          </p:cNvPr>
          <p:cNvSpPr>
            <a:spLocks noGrp="1"/>
          </p:cNvSpPr>
          <p:nvPr>
            <p:ph type="body" sz="quarter" idx="14"/>
          </p:nvPr>
        </p:nvSpPr>
        <p:spPr>
          <a:xfrm>
            <a:off x="457200" y="3336747"/>
            <a:ext cx="9582150" cy="2013306"/>
          </a:xfrm>
        </p:spPr>
        <p:txBody>
          <a:bodyPr/>
          <a:lstStyle>
            <a:lvl1pPr marL="295275" indent="-280988">
              <a:spcBef>
                <a:spcPts val="0"/>
              </a:spcBef>
              <a:buClrTx/>
              <a:buSzPct val="110000"/>
              <a:buFont typeface="Wingdings" pitchFamily="2" charset="2"/>
              <a:buChar char="§"/>
              <a:tabLst/>
              <a:defRPr sz="2400" b="1" i="0" baseline="0">
                <a:solidFill>
                  <a:schemeClr val="bg1"/>
                </a:solidFill>
                <a:latin typeface="AvenirNext LT Com Regular" panose="020B0503020202020204" pitchFamily="34" charset="0"/>
              </a:defRPr>
            </a:lvl1pPr>
            <a:lvl2pPr marL="432000" indent="-216000">
              <a:spcBef>
                <a:spcPts val="0"/>
              </a:spcBef>
              <a:buFont typeface="Arial" panose="020B0604020202020204" pitchFamily="34" charset="0"/>
              <a:buChar char="–"/>
              <a:defRPr sz="2000" baseline="0">
                <a:solidFill>
                  <a:schemeClr val="bg1"/>
                </a:solidFill>
                <a:latin typeface="AvenirNext LT Com" panose="02000503000000020004" pitchFamily="2" charset="0"/>
              </a:defRPr>
            </a:lvl2pPr>
            <a:lvl3pPr marL="576000" indent="-144000">
              <a:spcBef>
                <a:spcPts val="0"/>
              </a:spcBef>
              <a:buFont typeface="Arial" panose="020B0604020202020204" pitchFamily="34" charset="0"/>
              <a:buChar char="•"/>
              <a:defRPr sz="2000" baseline="0">
                <a:solidFill>
                  <a:schemeClr val="bg1"/>
                </a:solidFill>
                <a:latin typeface="AvenirNext LT Com" panose="02000503000000020004" pitchFamily="2" charset="0"/>
              </a:defRPr>
            </a:lvl3pPr>
          </a:lstStyle>
          <a:p>
            <a:pPr lvl="0"/>
            <a:r>
              <a:rPr lang="en-US"/>
              <a:t>Click to edit Master text styles</a:t>
            </a:r>
          </a:p>
        </p:txBody>
      </p:sp>
    </p:spTree>
    <p:extLst>
      <p:ext uri="{BB962C8B-B14F-4D97-AF65-F5344CB8AC3E}">
        <p14:creationId xmlns:p14="http://schemas.microsoft.com/office/powerpoint/2010/main" val="27508954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vider-DkSap">
    <p:bg>
      <p:bgPr>
        <a:solidFill>
          <a:schemeClr val="tx2"/>
        </a:solidFill>
        <a:effectLst/>
      </p:bgPr>
    </p:bg>
    <p:spTree>
      <p:nvGrpSpPr>
        <p:cNvPr id="1" name=""/>
        <p:cNvGrpSpPr/>
        <p:nvPr/>
      </p:nvGrpSpPr>
      <p:grpSpPr>
        <a:xfrm>
          <a:off x="0" y="0"/>
          <a:ext cx="0" cy="0"/>
          <a:chOff x="0" y="0"/>
          <a:chExt cx="0" cy="0"/>
        </a:xfrm>
      </p:grpSpPr>
      <p:sp>
        <p:nvSpPr>
          <p:cNvPr id="2" name="Text Placeholder 27">
            <a:extLst>
              <a:ext uri="{FF2B5EF4-FFF2-40B4-BE49-F238E27FC236}">
                <a16:creationId xmlns:a16="http://schemas.microsoft.com/office/drawing/2014/main" id="{5630F126-6F64-9744-1757-386576EF04F0}"/>
              </a:ext>
            </a:extLst>
          </p:cNvPr>
          <p:cNvSpPr>
            <a:spLocks noGrp="1"/>
          </p:cNvSpPr>
          <p:nvPr>
            <p:ph type="body" sz="quarter" idx="15" hasCustomPrompt="1"/>
          </p:nvPr>
        </p:nvSpPr>
        <p:spPr>
          <a:xfrm>
            <a:off x="457200" y="1485900"/>
            <a:ext cx="5966371" cy="184666"/>
          </a:xfrm>
          <a:ln w="12700">
            <a:miter lim="400000"/>
          </a:ln>
        </p:spPr>
        <p:txBody>
          <a:bodyPr wrap="square" lIns="0" tIns="0" rIns="0" bIns="0" anchor="b" anchorCtr="0">
            <a:noAutofit/>
          </a:bodyPr>
          <a:lstStyle>
            <a:lvl1pPr>
              <a:defRPr lang="en-GB" sz="1000" b="1" i="0" cap="all" spc="200" dirty="0">
                <a:solidFill>
                  <a:schemeClr val="accent2"/>
                </a:solidFill>
                <a:latin typeface="AvenirNext LT Com Medium" panose="020B0503020202020204" pitchFamily="34" charset="0"/>
              </a:defRPr>
            </a:lvl1pPr>
            <a:lvl2pPr>
              <a:defRPr sz="1400" b="1">
                <a:solidFill>
                  <a:schemeClr val="bg1"/>
                </a:solidFill>
              </a:defRPr>
            </a:lvl2pPr>
            <a:lvl3pPr>
              <a:defRPr sz="1400" b="1">
                <a:solidFill>
                  <a:schemeClr val="bg1"/>
                </a:solidFill>
              </a:defRPr>
            </a:lvl3pPr>
            <a:lvl4pPr>
              <a:defRPr sz="1400" b="1">
                <a:solidFill>
                  <a:schemeClr val="bg1"/>
                </a:solidFill>
              </a:defRPr>
            </a:lvl4pPr>
            <a:lvl5pPr>
              <a:defRPr sz="1400" b="1">
                <a:solidFill>
                  <a:schemeClr val="bg1"/>
                </a:solidFill>
              </a:defRPr>
            </a:lvl5pPr>
          </a:lstStyle>
          <a:p>
            <a:pPr lvl="0">
              <a:spcAft>
                <a:spcPts val="0"/>
              </a:spcAft>
            </a:pPr>
            <a:r>
              <a:rPr lang="en-US"/>
              <a:t>CLICK TO EDIT MASTER TEXT STYLES</a:t>
            </a:r>
            <a:endParaRPr lang="en-GB"/>
          </a:p>
        </p:txBody>
      </p:sp>
      <p:sp>
        <p:nvSpPr>
          <p:cNvPr id="5" name="Title">
            <a:extLst>
              <a:ext uri="{FF2B5EF4-FFF2-40B4-BE49-F238E27FC236}">
                <a16:creationId xmlns:a16="http://schemas.microsoft.com/office/drawing/2014/main" id="{D4FBFF53-8079-8961-F4A8-4635620B6C67}"/>
              </a:ext>
            </a:extLst>
          </p:cNvPr>
          <p:cNvSpPr txBox="1">
            <a:spLocks noGrp="1"/>
          </p:cNvSpPr>
          <p:nvPr>
            <p:ph type="title"/>
          </p:nvPr>
        </p:nvSpPr>
        <p:spPr>
          <a:xfrm>
            <a:off x="457201" y="1682255"/>
            <a:ext cx="9582150" cy="1632445"/>
          </a:xfrm>
          <a:prstGeom prst="rect">
            <a:avLst/>
          </a:prstGeom>
        </p:spPr>
        <p:txBody>
          <a:bodyPr wrap="square" anchor="t" anchorCtr="0">
            <a:noAutofit/>
          </a:bodyPr>
          <a:lstStyle>
            <a:lvl1pPr>
              <a:lnSpc>
                <a:spcPct val="95000"/>
              </a:lnSpc>
              <a:spcAft>
                <a:spcPts val="0"/>
              </a:spcAft>
              <a:defRPr kumimoji="0" sz="4000" b="1" i="0" u="none" strike="noStrike" cap="none" spc="0" normalizeH="0" baseline="0" dirty="0">
                <a:ln>
                  <a:noFill/>
                </a:ln>
                <a:solidFill>
                  <a:srgbClr val="FFFFFF"/>
                </a:solidFill>
                <a:effectLst/>
                <a:uFillTx/>
                <a:latin typeface="AvenirNext LT Com Medium" panose="020B0503020202020204" pitchFamily="34" charset="0"/>
                <a:ea typeface="+mn-ea"/>
                <a:cs typeface="+mn-cs"/>
                <a:sym typeface="AvenirNext LT Com Regular"/>
              </a:defRPr>
            </a:lvl1pPr>
          </a:lstStyle>
          <a:p>
            <a:r>
              <a:rPr lang="en-US"/>
              <a:t>Click to edit Master title style</a:t>
            </a:r>
          </a:p>
        </p:txBody>
      </p:sp>
      <p:sp>
        <p:nvSpPr>
          <p:cNvPr id="6" name="Footer Placeholder 1">
            <a:extLst>
              <a:ext uri="{FF2B5EF4-FFF2-40B4-BE49-F238E27FC236}">
                <a16:creationId xmlns:a16="http://schemas.microsoft.com/office/drawing/2014/main" id="{F0F2654C-38A5-9FD9-F703-93EBE3DD5686}"/>
              </a:ext>
            </a:extLst>
          </p:cNvPr>
          <p:cNvSpPr>
            <a:spLocks noGrp="1"/>
          </p:cNvSpPr>
          <p:nvPr>
            <p:ph type="ftr" sz="quarter" idx="18"/>
          </p:nvPr>
        </p:nvSpPr>
        <p:spPr>
          <a:xfrm>
            <a:off x="457200" y="6006856"/>
            <a:ext cx="11276013" cy="266759"/>
          </a:xfrm>
        </p:spPr>
        <p:txBody>
          <a:bodyPr/>
          <a:lstStyle>
            <a:lvl1pPr>
              <a:defRPr b="0" i="0">
                <a:solidFill>
                  <a:schemeClr val="bg1"/>
                </a:solidFill>
                <a:latin typeface="AvenirNext LT Com Regular" panose="020B0503020202020204" pitchFamily="34" charset="0"/>
              </a:defRPr>
            </a:lvl1pPr>
          </a:lstStyle>
          <a:p>
            <a:pPr hangingPunct="1"/>
            <a:endParaRPr lang="en-GB"/>
          </a:p>
        </p:txBody>
      </p:sp>
      <p:sp>
        <p:nvSpPr>
          <p:cNvPr id="7" name="CG Folio">
            <a:extLst>
              <a:ext uri="{FF2B5EF4-FFF2-40B4-BE49-F238E27FC236}">
                <a16:creationId xmlns:a16="http://schemas.microsoft.com/office/drawing/2014/main" id="{F61054C4-E543-9AE6-07E5-0119054B3312}"/>
              </a:ext>
            </a:extLst>
          </p:cNvPr>
          <p:cNvSpPr txBox="1">
            <a:spLocks/>
          </p:cNvSpPr>
          <p:nvPr userDrawn="1"/>
        </p:nvSpPr>
        <p:spPr>
          <a:xfrm>
            <a:off x="457198" y="6309360"/>
            <a:ext cx="5529265" cy="182880"/>
          </a:xfrm>
          <a:prstGeom prst="rect">
            <a:avLst/>
          </a:prstGeom>
          <a:noFill/>
        </p:spPr>
        <p:txBody>
          <a:bodyPr wrap="square"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0"/>
              </a:spcAft>
              <a:buClrTx/>
              <a:buSzTx/>
              <a:buFontTx/>
              <a:buNone/>
              <a:tabLst/>
              <a:defRPr kumimoji="0" lang="en-US" sz="900" b="0" i="0" u="none" strike="noStrike" cap="none" spc="0" normalizeH="0" baseline="0" dirty="0">
                <a:ln>
                  <a:noFill/>
                </a:ln>
                <a:solidFill>
                  <a:schemeClr val="tx1"/>
                </a:solidFill>
                <a:effectLst/>
                <a:uFillTx/>
                <a:latin typeface="+mn-lt"/>
                <a:ea typeface="AvenirNext LT Com Regular" panose="020B0503020202020204" pitchFamily="34" charset="0"/>
                <a:cs typeface="AvenirNext LT Com Regular" panose="020B0503020202020204" pitchFamily="34" charset="0"/>
                <a:sym typeface="Avenir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9pPr>
          </a:lstStyle>
          <a:p>
            <a:pPr hangingPunct="1"/>
            <a:r>
              <a:rPr lang="en-GB" sz="800" b="0" i="0">
                <a:solidFill>
                  <a:schemeClr val="bg1"/>
                </a:solidFill>
                <a:latin typeface="AvenirNext LT Com Regular" panose="020B0503020202020204" pitchFamily="34" charset="0"/>
              </a:rPr>
              <a:t>For internal use only.</a:t>
            </a:r>
          </a:p>
        </p:txBody>
      </p:sp>
      <p:sp>
        <p:nvSpPr>
          <p:cNvPr id="11" name="Slide Number (Black)">
            <a:extLst>
              <a:ext uri="{FF2B5EF4-FFF2-40B4-BE49-F238E27FC236}">
                <a16:creationId xmlns:a16="http://schemas.microsoft.com/office/drawing/2014/main" id="{8E6702B6-CC3A-691B-39AE-DE73187C5F40}"/>
              </a:ext>
            </a:extLst>
          </p:cNvPr>
          <p:cNvSpPr>
            <a:spLocks noGrp="1"/>
          </p:cNvSpPr>
          <p:nvPr>
            <p:ph type="sldNum" sz="quarter" idx="11"/>
          </p:nvPr>
        </p:nvSpPr>
        <p:spPr>
          <a:xfrm>
            <a:off x="9807575" y="6309360"/>
            <a:ext cx="1925638" cy="182880"/>
          </a:xfrm>
        </p:spPr>
        <p:txBody>
          <a:bodyPr/>
          <a:lstStyle>
            <a:lvl1pPr>
              <a:defRPr b="0" i="0">
                <a:solidFill>
                  <a:schemeClr val="bg1"/>
                </a:solidFill>
                <a:latin typeface="AvenirNext LT Com Regular" panose="020B0503020202020204" pitchFamily="34" charset="0"/>
              </a:defRPr>
            </a:lvl1pPr>
          </a:lstStyle>
          <a:p>
            <a:pPr>
              <a:lnSpc>
                <a:spcPct val="110000"/>
              </a:lnSpc>
              <a:spcBef>
                <a:spcPts val="1200"/>
              </a:spcBef>
            </a:pPr>
            <a:fld id="{86CB4B4D-7CA3-9044-876B-883B54F8677D}" type="slidenum">
              <a:rPr lang="en-GB" smtClean="0"/>
              <a:pPr>
                <a:lnSpc>
                  <a:spcPct val="110000"/>
                </a:lnSpc>
                <a:spcBef>
                  <a:spcPts val="1200"/>
                </a:spcBef>
              </a:pPr>
              <a:t>‹#›</a:t>
            </a:fld>
            <a:endParaRPr lang="en-GB"/>
          </a:p>
        </p:txBody>
      </p:sp>
      <p:sp>
        <p:nvSpPr>
          <p:cNvPr id="4" name="Body">
            <a:extLst>
              <a:ext uri="{FF2B5EF4-FFF2-40B4-BE49-F238E27FC236}">
                <a16:creationId xmlns:a16="http://schemas.microsoft.com/office/drawing/2014/main" id="{3B58A466-6D40-39E1-3DF6-E831B0055CC5}"/>
              </a:ext>
            </a:extLst>
          </p:cNvPr>
          <p:cNvSpPr>
            <a:spLocks noGrp="1"/>
          </p:cNvSpPr>
          <p:nvPr>
            <p:ph type="body" sz="quarter" idx="14"/>
          </p:nvPr>
        </p:nvSpPr>
        <p:spPr>
          <a:xfrm>
            <a:off x="457200" y="3336747"/>
            <a:ext cx="9582150" cy="2013306"/>
          </a:xfrm>
        </p:spPr>
        <p:txBody>
          <a:bodyPr/>
          <a:lstStyle>
            <a:lvl1pPr marL="17463" indent="-3175">
              <a:spcBef>
                <a:spcPts val="0"/>
              </a:spcBef>
              <a:buClrTx/>
              <a:buSzPct val="110000"/>
              <a:buFont typeface="Wingdings" pitchFamily="2" charset="2"/>
              <a:buNone/>
              <a:tabLst/>
              <a:defRPr sz="2400" b="1" i="0" baseline="0">
                <a:solidFill>
                  <a:schemeClr val="accent2"/>
                </a:solidFill>
                <a:latin typeface="AvenirNext LT Com Regular" panose="020B0503020202020204" pitchFamily="34" charset="0"/>
              </a:defRPr>
            </a:lvl1pPr>
            <a:lvl2pPr marL="432000" indent="-216000">
              <a:spcBef>
                <a:spcPts val="0"/>
              </a:spcBef>
              <a:buFont typeface="Arial" panose="020B0604020202020204" pitchFamily="34" charset="0"/>
              <a:buChar char="–"/>
              <a:defRPr sz="2000" baseline="0">
                <a:solidFill>
                  <a:schemeClr val="bg1"/>
                </a:solidFill>
                <a:latin typeface="AvenirNext LT Com" panose="02000503000000020004" pitchFamily="2" charset="0"/>
              </a:defRPr>
            </a:lvl2pPr>
            <a:lvl3pPr marL="576000" indent="-144000">
              <a:spcBef>
                <a:spcPts val="0"/>
              </a:spcBef>
              <a:buFont typeface="Arial" panose="020B0604020202020204" pitchFamily="34" charset="0"/>
              <a:buChar char="•"/>
              <a:defRPr sz="2000" baseline="0">
                <a:solidFill>
                  <a:schemeClr val="bg1"/>
                </a:solidFill>
                <a:latin typeface="AvenirNext LT Com" panose="02000503000000020004" pitchFamily="2" charset="0"/>
              </a:defRPr>
            </a:lvl3pPr>
          </a:lstStyle>
          <a:p>
            <a:pPr lvl="0"/>
            <a:r>
              <a:rPr lang="en-US"/>
              <a:t>Click to edit Master text styles</a:t>
            </a:r>
          </a:p>
        </p:txBody>
      </p:sp>
    </p:spTree>
    <p:extLst>
      <p:ext uri="{BB962C8B-B14F-4D97-AF65-F5344CB8AC3E}">
        <p14:creationId xmlns:p14="http://schemas.microsoft.com/office/powerpoint/2010/main" val="84325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1Line-Column-Chart">
    <p:spTree>
      <p:nvGrpSpPr>
        <p:cNvPr id="1" name=""/>
        <p:cNvGrpSpPr/>
        <p:nvPr/>
      </p:nvGrpSpPr>
      <p:grpSpPr>
        <a:xfrm>
          <a:off x="0" y="0"/>
          <a:ext cx="0" cy="0"/>
          <a:chOff x="0" y="0"/>
          <a:chExt cx="0" cy="0"/>
        </a:xfrm>
      </p:grpSpPr>
      <p:sp>
        <p:nvSpPr>
          <p:cNvPr id="8" name="Chart Placeholder 7">
            <a:extLst>
              <a:ext uri="{FF2B5EF4-FFF2-40B4-BE49-F238E27FC236}">
                <a16:creationId xmlns:a16="http://schemas.microsoft.com/office/drawing/2014/main" id="{7D88A743-C82D-C12E-ABBA-E71D50630461}"/>
              </a:ext>
            </a:extLst>
          </p:cNvPr>
          <p:cNvSpPr>
            <a:spLocks noGrp="1"/>
          </p:cNvSpPr>
          <p:nvPr>
            <p:ph type="chart" sz="quarter" idx="17" hasCustomPrompt="1"/>
          </p:nvPr>
        </p:nvSpPr>
        <p:spPr>
          <a:xfrm>
            <a:off x="457200" y="2285999"/>
            <a:ext cx="11276013" cy="3646967"/>
          </a:xfrm>
        </p:spPr>
        <p:txBody>
          <a:bodyPr/>
          <a:lstStyle/>
          <a:p>
            <a:r>
              <a:rPr lang="en-US"/>
              <a:t>Click icon to add Column chart</a:t>
            </a:r>
            <a:endParaRPr lang="en-GB"/>
          </a:p>
        </p:txBody>
      </p:sp>
      <p:sp>
        <p:nvSpPr>
          <p:cNvPr id="4" name="Slide Number (Black)"/>
          <p:cNvSpPr>
            <a:spLocks noGrp="1" noRot="1" noMove="1" noResize="1" noEditPoints="1" noAdjustHandles="1" noChangeArrowheads="1" noChangeShapeType="1"/>
          </p:cNvSpPr>
          <p:nvPr>
            <p:ph type="sldNum" sz="quarter" idx="11"/>
          </p:nvPr>
        </p:nvSpPr>
        <p:spPr/>
        <p:txBody>
          <a:bodyPr/>
          <a:lstStyle>
            <a:lvl1pPr>
              <a:defRPr b="0" i="0" baseline="0">
                <a:latin typeface="AvenirNext LT Com Regular" panose="020B0503020202020204" pitchFamily="34" charset="0"/>
              </a:defRPr>
            </a:lvl1pPr>
          </a:lstStyle>
          <a:p>
            <a:pPr>
              <a:lnSpc>
                <a:spcPct val="110000"/>
              </a:lnSpc>
              <a:spcBef>
                <a:spcPts val="1200"/>
              </a:spcBef>
            </a:pPr>
            <a:fld id="{86CB4B4D-7CA3-9044-876B-883B54F8677D}" type="slidenum">
              <a:rPr lang="en-GB" smtClean="0"/>
              <a:pPr>
                <a:lnSpc>
                  <a:spcPct val="110000"/>
                </a:lnSpc>
                <a:spcBef>
                  <a:spcPts val="1200"/>
                </a:spcBef>
              </a:pPr>
              <a:t>‹#›</a:t>
            </a:fld>
            <a:endParaRPr lang="en-GB"/>
          </a:p>
        </p:txBody>
      </p:sp>
      <p:sp>
        <p:nvSpPr>
          <p:cNvPr id="5" name="Title (1-line)">
            <a:extLst>
              <a:ext uri="{FF2B5EF4-FFF2-40B4-BE49-F238E27FC236}">
                <a16:creationId xmlns:a16="http://schemas.microsoft.com/office/drawing/2014/main" id="{7C32ACDB-F9F3-C8EC-A524-66F0FDB7CF11}"/>
              </a:ext>
            </a:extLst>
          </p:cNvPr>
          <p:cNvSpPr>
            <a:spLocks noGrp="1"/>
          </p:cNvSpPr>
          <p:nvPr>
            <p:ph type="title"/>
          </p:nvPr>
        </p:nvSpPr>
        <p:spPr>
          <a:xfrm>
            <a:off x="457200" y="457200"/>
            <a:ext cx="11276013" cy="571500"/>
          </a:xfrm>
        </p:spPr>
        <p:txBody>
          <a:bodyPr/>
          <a:lstStyle>
            <a:lvl1pPr>
              <a:defRPr b="1" i="0">
                <a:latin typeface="AvenirNext LT Com Medium" panose="020B0503020202020204" pitchFamily="34" charset="0"/>
              </a:defRPr>
            </a:lvl1pPr>
          </a:lstStyle>
          <a:p>
            <a:r>
              <a:rPr lang="en-US"/>
              <a:t>Click to edit Master title style</a:t>
            </a:r>
          </a:p>
        </p:txBody>
      </p:sp>
      <p:sp>
        <p:nvSpPr>
          <p:cNvPr id="3" name="Footer Placeholder 2"/>
          <p:cNvSpPr>
            <a:spLocks noGrp="1"/>
          </p:cNvSpPr>
          <p:nvPr>
            <p:ph type="ftr" sz="quarter" idx="10"/>
          </p:nvPr>
        </p:nvSpPr>
        <p:spPr>
          <a:xfrm>
            <a:off x="457200" y="6060558"/>
            <a:ext cx="11276013" cy="210068"/>
          </a:xfrm>
        </p:spPr>
        <p:txBody>
          <a:bodyPr>
            <a:noAutofit/>
          </a:bodyPr>
          <a:lstStyle>
            <a:lvl1pPr>
              <a:lnSpc>
                <a:spcPct val="100000"/>
              </a:lnSpc>
              <a:defRPr b="0" i="0" baseline="0">
                <a:latin typeface="AvenirNext LT Com Regular" panose="020B0503020202020204" pitchFamily="34" charset="0"/>
              </a:defRPr>
            </a:lvl1pPr>
          </a:lstStyle>
          <a:p>
            <a:pPr hangingPunct="1"/>
            <a:endParaRPr lang="en-GB"/>
          </a:p>
        </p:txBody>
      </p:sp>
      <p:sp>
        <p:nvSpPr>
          <p:cNvPr id="7" name="Chart Title Placeholder">
            <a:extLst>
              <a:ext uri="{FF2B5EF4-FFF2-40B4-BE49-F238E27FC236}">
                <a16:creationId xmlns:a16="http://schemas.microsoft.com/office/drawing/2014/main" id="{FB35523F-45ED-C101-0048-066A9DABF9C0}"/>
              </a:ext>
            </a:extLst>
          </p:cNvPr>
          <p:cNvSpPr>
            <a:spLocks noGrp="1"/>
          </p:cNvSpPr>
          <p:nvPr>
            <p:ph type="body" sz="quarter" idx="16" hasCustomPrompt="1"/>
          </p:nvPr>
        </p:nvSpPr>
        <p:spPr>
          <a:xfrm>
            <a:off x="457993" y="1683327"/>
            <a:ext cx="11276013" cy="602673"/>
          </a:xfrm>
        </p:spPr>
        <p:txBody>
          <a:bodyPr/>
          <a:lstStyle>
            <a:lvl1pPr>
              <a:spcAft>
                <a:spcPts val="0"/>
              </a:spcAft>
              <a:defRPr b="1"/>
            </a:lvl1pPr>
            <a:lvl2pPr marL="0" indent="0">
              <a:spcAft>
                <a:spcPts val="0"/>
              </a:spcAft>
              <a:defRPr sz="1600"/>
            </a:lvl2pPr>
          </a:lstStyle>
          <a:p>
            <a:pPr lvl="0"/>
            <a:r>
              <a:rPr lang="en-US"/>
              <a:t>Click to edit Chart title</a:t>
            </a:r>
          </a:p>
          <a:p>
            <a:pPr lvl="1"/>
            <a:r>
              <a:rPr lang="en-US"/>
              <a:t>Click to edits Chart subtitle</a:t>
            </a:r>
            <a:endParaRPr lang="en-GB"/>
          </a:p>
        </p:txBody>
      </p:sp>
      <p:sp>
        <p:nvSpPr>
          <p:cNvPr id="2" name="Subtitle">
            <a:extLst>
              <a:ext uri="{FF2B5EF4-FFF2-40B4-BE49-F238E27FC236}">
                <a16:creationId xmlns:a16="http://schemas.microsoft.com/office/drawing/2014/main" id="{C4EB6F7B-4D78-5388-9218-C026C51DA9AF}"/>
              </a:ext>
            </a:extLst>
          </p:cNvPr>
          <p:cNvSpPr>
            <a:spLocks noGrp="1"/>
          </p:cNvSpPr>
          <p:nvPr>
            <p:ph type="body" sz="quarter" idx="15" hasCustomPrompt="1"/>
          </p:nvPr>
        </p:nvSpPr>
        <p:spPr>
          <a:xfrm>
            <a:off x="457200" y="1028699"/>
            <a:ext cx="11276013" cy="457201"/>
          </a:xfrm>
          <a:ln w="12700">
            <a:miter lim="400000"/>
          </a:ln>
        </p:spPr>
        <p:txBody>
          <a:bodyPr wrap="square" lIns="0" tIns="0" rIns="0" bIns="0" anchor="t" anchorCtr="0">
            <a:noAutofit/>
          </a:bodyPr>
          <a:lstStyle>
            <a:lvl1pPr>
              <a:lnSpc>
                <a:spcPct val="100000"/>
              </a:lnSpc>
              <a:defRPr lang="en-US" sz="1800" b="1" dirty="0">
                <a:solidFill>
                  <a:schemeClr val="bg2"/>
                </a:solidFill>
                <a:ea typeface="+mn-ea"/>
                <a:cs typeface="+mn-cs"/>
              </a:defRPr>
            </a:lvl1pPr>
            <a:lvl2pPr>
              <a:defRPr lang="en-US" smtClean="0"/>
            </a:lvl2pPr>
            <a:lvl3pPr>
              <a:defRPr lang="en-US" smtClean="0"/>
            </a:lvl3pPr>
            <a:lvl4pPr>
              <a:defRPr lang="en-US" smtClean="0"/>
            </a:lvl4pPr>
            <a:lvl5pPr>
              <a:defRPr lang="en-US"/>
            </a:lvl5pPr>
          </a:lstStyle>
          <a:p>
            <a:pPr lvl="0">
              <a:lnSpc>
                <a:spcPct val="100000"/>
              </a:lnSpc>
              <a:spcAft>
                <a:spcPts val="0"/>
              </a:spcAft>
              <a:buFontTx/>
              <a:tabLst>
                <a:tab pos="476250" algn="l"/>
              </a:tabLst>
            </a:pPr>
            <a:r>
              <a:rPr lang="en-US"/>
              <a:t>Subtitle</a:t>
            </a:r>
          </a:p>
        </p:txBody>
      </p:sp>
    </p:spTree>
    <p:extLst>
      <p:ext uri="{BB962C8B-B14F-4D97-AF65-F5344CB8AC3E}">
        <p14:creationId xmlns:p14="http://schemas.microsoft.com/office/powerpoint/2010/main" val="1917274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1Line-Bar-Chart">
    <p:spTree>
      <p:nvGrpSpPr>
        <p:cNvPr id="1" name=""/>
        <p:cNvGrpSpPr/>
        <p:nvPr/>
      </p:nvGrpSpPr>
      <p:grpSpPr>
        <a:xfrm>
          <a:off x="0" y="0"/>
          <a:ext cx="0" cy="0"/>
          <a:chOff x="0" y="0"/>
          <a:chExt cx="0" cy="0"/>
        </a:xfrm>
      </p:grpSpPr>
      <p:sp>
        <p:nvSpPr>
          <p:cNvPr id="8" name="Chart Placeholder 7">
            <a:extLst>
              <a:ext uri="{FF2B5EF4-FFF2-40B4-BE49-F238E27FC236}">
                <a16:creationId xmlns:a16="http://schemas.microsoft.com/office/drawing/2014/main" id="{7D88A743-C82D-C12E-ABBA-E71D50630461}"/>
              </a:ext>
            </a:extLst>
          </p:cNvPr>
          <p:cNvSpPr>
            <a:spLocks noGrp="1"/>
          </p:cNvSpPr>
          <p:nvPr>
            <p:ph type="chart" sz="quarter" idx="17" hasCustomPrompt="1"/>
          </p:nvPr>
        </p:nvSpPr>
        <p:spPr>
          <a:xfrm>
            <a:off x="457200" y="2285999"/>
            <a:ext cx="11276013" cy="3646967"/>
          </a:xfrm>
        </p:spPr>
        <p:txBody>
          <a:bodyPr/>
          <a:lstStyle/>
          <a:p>
            <a:r>
              <a:rPr lang="en-US"/>
              <a:t>Click icon to add Bar chart</a:t>
            </a:r>
            <a:endParaRPr lang="en-GB"/>
          </a:p>
        </p:txBody>
      </p:sp>
      <p:sp>
        <p:nvSpPr>
          <p:cNvPr id="4" name="Slide Number (Black)"/>
          <p:cNvSpPr>
            <a:spLocks noGrp="1" noRot="1" noMove="1" noResize="1" noEditPoints="1" noAdjustHandles="1" noChangeArrowheads="1" noChangeShapeType="1"/>
          </p:cNvSpPr>
          <p:nvPr>
            <p:ph type="sldNum" sz="quarter" idx="11"/>
          </p:nvPr>
        </p:nvSpPr>
        <p:spPr/>
        <p:txBody>
          <a:bodyPr/>
          <a:lstStyle>
            <a:lvl1pPr>
              <a:defRPr b="0" i="0" baseline="0">
                <a:latin typeface="AvenirNext LT Com Regular" panose="020B0503020202020204" pitchFamily="34" charset="0"/>
              </a:defRPr>
            </a:lvl1pPr>
          </a:lstStyle>
          <a:p>
            <a:pPr>
              <a:lnSpc>
                <a:spcPct val="110000"/>
              </a:lnSpc>
              <a:spcBef>
                <a:spcPts val="1200"/>
              </a:spcBef>
            </a:pPr>
            <a:fld id="{86CB4B4D-7CA3-9044-876B-883B54F8677D}" type="slidenum">
              <a:rPr lang="en-GB" smtClean="0"/>
              <a:pPr>
                <a:lnSpc>
                  <a:spcPct val="110000"/>
                </a:lnSpc>
                <a:spcBef>
                  <a:spcPts val="1200"/>
                </a:spcBef>
              </a:pPr>
              <a:t>‹#›</a:t>
            </a:fld>
            <a:endParaRPr lang="en-GB"/>
          </a:p>
        </p:txBody>
      </p:sp>
      <p:sp>
        <p:nvSpPr>
          <p:cNvPr id="5" name="Title (1-line)">
            <a:extLst>
              <a:ext uri="{FF2B5EF4-FFF2-40B4-BE49-F238E27FC236}">
                <a16:creationId xmlns:a16="http://schemas.microsoft.com/office/drawing/2014/main" id="{7C32ACDB-F9F3-C8EC-A524-66F0FDB7CF11}"/>
              </a:ext>
            </a:extLst>
          </p:cNvPr>
          <p:cNvSpPr>
            <a:spLocks noGrp="1"/>
          </p:cNvSpPr>
          <p:nvPr>
            <p:ph type="title"/>
          </p:nvPr>
        </p:nvSpPr>
        <p:spPr>
          <a:xfrm>
            <a:off x="457200" y="457200"/>
            <a:ext cx="11276013" cy="571500"/>
          </a:xfrm>
        </p:spPr>
        <p:txBody>
          <a:bodyPr/>
          <a:lstStyle>
            <a:lvl1pPr>
              <a:defRPr b="1" i="0">
                <a:latin typeface="AvenirNext LT Com Medium" panose="020B0503020202020204" pitchFamily="34" charset="0"/>
              </a:defRPr>
            </a:lvl1pPr>
          </a:lstStyle>
          <a:p>
            <a:r>
              <a:rPr lang="en-US"/>
              <a:t>Click to edit Master title style</a:t>
            </a:r>
          </a:p>
        </p:txBody>
      </p:sp>
      <p:sp>
        <p:nvSpPr>
          <p:cNvPr id="3" name="Footer Placeholder 2"/>
          <p:cNvSpPr>
            <a:spLocks noGrp="1"/>
          </p:cNvSpPr>
          <p:nvPr>
            <p:ph type="ftr" sz="quarter" idx="10"/>
          </p:nvPr>
        </p:nvSpPr>
        <p:spPr>
          <a:xfrm>
            <a:off x="457200" y="6060558"/>
            <a:ext cx="11276013" cy="210068"/>
          </a:xfrm>
        </p:spPr>
        <p:txBody>
          <a:bodyPr>
            <a:noAutofit/>
          </a:bodyPr>
          <a:lstStyle>
            <a:lvl1pPr>
              <a:lnSpc>
                <a:spcPct val="100000"/>
              </a:lnSpc>
              <a:defRPr b="0" i="0" baseline="0">
                <a:latin typeface="AvenirNext LT Com Regular" panose="020B0503020202020204" pitchFamily="34" charset="0"/>
              </a:defRPr>
            </a:lvl1pPr>
          </a:lstStyle>
          <a:p>
            <a:pPr hangingPunct="1"/>
            <a:endParaRPr lang="en-GB"/>
          </a:p>
        </p:txBody>
      </p:sp>
      <p:sp>
        <p:nvSpPr>
          <p:cNvPr id="7" name="Chart Title Placeholder">
            <a:extLst>
              <a:ext uri="{FF2B5EF4-FFF2-40B4-BE49-F238E27FC236}">
                <a16:creationId xmlns:a16="http://schemas.microsoft.com/office/drawing/2014/main" id="{FB35523F-45ED-C101-0048-066A9DABF9C0}"/>
              </a:ext>
            </a:extLst>
          </p:cNvPr>
          <p:cNvSpPr>
            <a:spLocks noGrp="1"/>
          </p:cNvSpPr>
          <p:nvPr>
            <p:ph type="body" sz="quarter" idx="16" hasCustomPrompt="1"/>
          </p:nvPr>
        </p:nvSpPr>
        <p:spPr>
          <a:xfrm>
            <a:off x="457993" y="1683327"/>
            <a:ext cx="11276013" cy="602673"/>
          </a:xfrm>
        </p:spPr>
        <p:txBody>
          <a:bodyPr/>
          <a:lstStyle>
            <a:lvl1pPr>
              <a:spcAft>
                <a:spcPts val="0"/>
              </a:spcAft>
              <a:defRPr b="1"/>
            </a:lvl1pPr>
            <a:lvl2pPr marL="0" indent="0">
              <a:spcAft>
                <a:spcPts val="0"/>
              </a:spcAft>
              <a:defRPr sz="1600"/>
            </a:lvl2pPr>
          </a:lstStyle>
          <a:p>
            <a:pPr lvl="0"/>
            <a:r>
              <a:rPr lang="en-US"/>
              <a:t>Click to edit Chart title</a:t>
            </a:r>
          </a:p>
          <a:p>
            <a:pPr lvl="1"/>
            <a:r>
              <a:rPr lang="en-US"/>
              <a:t>Click to edits Chart subtitle</a:t>
            </a:r>
            <a:endParaRPr lang="en-GB"/>
          </a:p>
        </p:txBody>
      </p:sp>
      <p:sp>
        <p:nvSpPr>
          <p:cNvPr id="2" name="Subtitle">
            <a:extLst>
              <a:ext uri="{FF2B5EF4-FFF2-40B4-BE49-F238E27FC236}">
                <a16:creationId xmlns:a16="http://schemas.microsoft.com/office/drawing/2014/main" id="{C4EB6F7B-4D78-5388-9218-C026C51DA9AF}"/>
              </a:ext>
            </a:extLst>
          </p:cNvPr>
          <p:cNvSpPr>
            <a:spLocks noGrp="1"/>
          </p:cNvSpPr>
          <p:nvPr>
            <p:ph type="body" sz="quarter" idx="15" hasCustomPrompt="1"/>
          </p:nvPr>
        </p:nvSpPr>
        <p:spPr>
          <a:xfrm>
            <a:off x="457200" y="1028699"/>
            <a:ext cx="11276013" cy="457201"/>
          </a:xfrm>
          <a:ln w="12700">
            <a:miter lim="400000"/>
          </a:ln>
        </p:spPr>
        <p:txBody>
          <a:bodyPr wrap="square" lIns="0" tIns="0" rIns="0" bIns="0" anchor="t" anchorCtr="0">
            <a:noAutofit/>
          </a:bodyPr>
          <a:lstStyle>
            <a:lvl1pPr>
              <a:lnSpc>
                <a:spcPct val="100000"/>
              </a:lnSpc>
              <a:defRPr lang="en-US" sz="1800" b="1" dirty="0">
                <a:solidFill>
                  <a:schemeClr val="bg2"/>
                </a:solidFill>
                <a:ea typeface="+mn-ea"/>
                <a:cs typeface="+mn-cs"/>
              </a:defRPr>
            </a:lvl1pPr>
            <a:lvl2pPr>
              <a:defRPr lang="en-US" smtClean="0"/>
            </a:lvl2pPr>
            <a:lvl3pPr>
              <a:defRPr lang="en-US" smtClean="0"/>
            </a:lvl3pPr>
            <a:lvl4pPr>
              <a:defRPr lang="en-US" smtClean="0"/>
            </a:lvl4pPr>
            <a:lvl5pPr>
              <a:defRPr lang="en-US"/>
            </a:lvl5pPr>
          </a:lstStyle>
          <a:p>
            <a:pPr lvl="0">
              <a:lnSpc>
                <a:spcPct val="100000"/>
              </a:lnSpc>
              <a:spcAft>
                <a:spcPts val="0"/>
              </a:spcAft>
              <a:buFontTx/>
              <a:tabLst>
                <a:tab pos="476250" algn="l"/>
              </a:tabLst>
            </a:pPr>
            <a:r>
              <a:rPr lang="en-US"/>
              <a:t>Subtitle</a:t>
            </a:r>
          </a:p>
        </p:txBody>
      </p:sp>
    </p:spTree>
    <p:extLst>
      <p:ext uri="{BB962C8B-B14F-4D97-AF65-F5344CB8AC3E}">
        <p14:creationId xmlns:p14="http://schemas.microsoft.com/office/powerpoint/2010/main" val="2535176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1Line-Line-Chart">
    <p:spTree>
      <p:nvGrpSpPr>
        <p:cNvPr id="1" name=""/>
        <p:cNvGrpSpPr/>
        <p:nvPr/>
      </p:nvGrpSpPr>
      <p:grpSpPr>
        <a:xfrm>
          <a:off x="0" y="0"/>
          <a:ext cx="0" cy="0"/>
          <a:chOff x="0" y="0"/>
          <a:chExt cx="0" cy="0"/>
        </a:xfrm>
      </p:grpSpPr>
      <p:sp>
        <p:nvSpPr>
          <p:cNvPr id="8" name="Chart Placeholder 7">
            <a:extLst>
              <a:ext uri="{FF2B5EF4-FFF2-40B4-BE49-F238E27FC236}">
                <a16:creationId xmlns:a16="http://schemas.microsoft.com/office/drawing/2014/main" id="{7D88A743-C82D-C12E-ABBA-E71D50630461}"/>
              </a:ext>
            </a:extLst>
          </p:cNvPr>
          <p:cNvSpPr>
            <a:spLocks noGrp="1"/>
          </p:cNvSpPr>
          <p:nvPr>
            <p:ph type="chart" sz="quarter" idx="17" hasCustomPrompt="1"/>
          </p:nvPr>
        </p:nvSpPr>
        <p:spPr>
          <a:xfrm>
            <a:off x="457200" y="2285999"/>
            <a:ext cx="11276013" cy="3646967"/>
          </a:xfrm>
        </p:spPr>
        <p:txBody>
          <a:bodyPr/>
          <a:lstStyle/>
          <a:p>
            <a:r>
              <a:rPr lang="en-US"/>
              <a:t>Click icon to add Line chart</a:t>
            </a:r>
            <a:endParaRPr lang="en-GB"/>
          </a:p>
        </p:txBody>
      </p:sp>
      <p:sp>
        <p:nvSpPr>
          <p:cNvPr id="4" name="Slide Number (Black)"/>
          <p:cNvSpPr>
            <a:spLocks noGrp="1" noRot="1" noMove="1" noResize="1" noEditPoints="1" noAdjustHandles="1" noChangeArrowheads="1" noChangeShapeType="1"/>
          </p:cNvSpPr>
          <p:nvPr>
            <p:ph type="sldNum" sz="quarter" idx="11"/>
          </p:nvPr>
        </p:nvSpPr>
        <p:spPr/>
        <p:txBody>
          <a:bodyPr/>
          <a:lstStyle>
            <a:lvl1pPr>
              <a:defRPr b="0" i="0" baseline="0">
                <a:latin typeface="AvenirNext LT Com Regular" panose="020B0503020202020204" pitchFamily="34" charset="0"/>
              </a:defRPr>
            </a:lvl1pPr>
          </a:lstStyle>
          <a:p>
            <a:pPr>
              <a:lnSpc>
                <a:spcPct val="110000"/>
              </a:lnSpc>
              <a:spcBef>
                <a:spcPts val="1200"/>
              </a:spcBef>
            </a:pPr>
            <a:fld id="{86CB4B4D-7CA3-9044-876B-883B54F8677D}" type="slidenum">
              <a:rPr lang="en-GB" smtClean="0"/>
              <a:pPr>
                <a:lnSpc>
                  <a:spcPct val="110000"/>
                </a:lnSpc>
                <a:spcBef>
                  <a:spcPts val="1200"/>
                </a:spcBef>
              </a:pPr>
              <a:t>‹#›</a:t>
            </a:fld>
            <a:endParaRPr lang="en-GB"/>
          </a:p>
        </p:txBody>
      </p:sp>
      <p:sp>
        <p:nvSpPr>
          <p:cNvPr id="5" name="Title (1-line)">
            <a:extLst>
              <a:ext uri="{FF2B5EF4-FFF2-40B4-BE49-F238E27FC236}">
                <a16:creationId xmlns:a16="http://schemas.microsoft.com/office/drawing/2014/main" id="{7C32ACDB-F9F3-C8EC-A524-66F0FDB7CF11}"/>
              </a:ext>
            </a:extLst>
          </p:cNvPr>
          <p:cNvSpPr>
            <a:spLocks noGrp="1"/>
          </p:cNvSpPr>
          <p:nvPr>
            <p:ph type="title"/>
          </p:nvPr>
        </p:nvSpPr>
        <p:spPr>
          <a:xfrm>
            <a:off x="457200" y="457200"/>
            <a:ext cx="11276013" cy="571500"/>
          </a:xfrm>
        </p:spPr>
        <p:txBody>
          <a:bodyPr/>
          <a:lstStyle>
            <a:lvl1pPr>
              <a:defRPr b="1" i="0">
                <a:latin typeface="AvenirNext LT Com Medium" panose="020B0503020202020204" pitchFamily="34" charset="0"/>
              </a:defRPr>
            </a:lvl1pPr>
          </a:lstStyle>
          <a:p>
            <a:r>
              <a:rPr lang="en-US"/>
              <a:t>Click to edit Master title style</a:t>
            </a:r>
          </a:p>
        </p:txBody>
      </p:sp>
      <p:sp>
        <p:nvSpPr>
          <p:cNvPr id="3" name="Footer Placeholder 2"/>
          <p:cNvSpPr>
            <a:spLocks noGrp="1"/>
          </p:cNvSpPr>
          <p:nvPr>
            <p:ph type="ftr" sz="quarter" idx="10"/>
          </p:nvPr>
        </p:nvSpPr>
        <p:spPr>
          <a:xfrm>
            <a:off x="457200" y="6060558"/>
            <a:ext cx="11276013" cy="210068"/>
          </a:xfrm>
        </p:spPr>
        <p:txBody>
          <a:bodyPr>
            <a:noAutofit/>
          </a:bodyPr>
          <a:lstStyle>
            <a:lvl1pPr>
              <a:lnSpc>
                <a:spcPct val="100000"/>
              </a:lnSpc>
              <a:defRPr b="0" i="0" baseline="0">
                <a:latin typeface="AvenirNext LT Com Regular" panose="020B0503020202020204" pitchFamily="34" charset="0"/>
              </a:defRPr>
            </a:lvl1pPr>
          </a:lstStyle>
          <a:p>
            <a:pPr hangingPunct="1"/>
            <a:endParaRPr lang="en-GB"/>
          </a:p>
        </p:txBody>
      </p:sp>
      <p:sp>
        <p:nvSpPr>
          <p:cNvPr id="7" name="Chart Title Placeholder">
            <a:extLst>
              <a:ext uri="{FF2B5EF4-FFF2-40B4-BE49-F238E27FC236}">
                <a16:creationId xmlns:a16="http://schemas.microsoft.com/office/drawing/2014/main" id="{FB35523F-45ED-C101-0048-066A9DABF9C0}"/>
              </a:ext>
            </a:extLst>
          </p:cNvPr>
          <p:cNvSpPr>
            <a:spLocks noGrp="1"/>
          </p:cNvSpPr>
          <p:nvPr>
            <p:ph type="body" sz="quarter" idx="16" hasCustomPrompt="1"/>
          </p:nvPr>
        </p:nvSpPr>
        <p:spPr>
          <a:xfrm>
            <a:off x="457993" y="1683327"/>
            <a:ext cx="11276013" cy="602673"/>
          </a:xfrm>
        </p:spPr>
        <p:txBody>
          <a:bodyPr/>
          <a:lstStyle>
            <a:lvl1pPr>
              <a:spcAft>
                <a:spcPts val="0"/>
              </a:spcAft>
              <a:defRPr b="1"/>
            </a:lvl1pPr>
            <a:lvl2pPr marL="0" indent="0">
              <a:spcAft>
                <a:spcPts val="0"/>
              </a:spcAft>
              <a:defRPr sz="1600"/>
            </a:lvl2pPr>
          </a:lstStyle>
          <a:p>
            <a:pPr lvl="0"/>
            <a:r>
              <a:rPr lang="en-US"/>
              <a:t>Click to edit Chart title</a:t>
            </a:r>
          </a:p>
          <a:p>
            <a:pPr lvl="1"/>
            <a:r>
              <a:rPr lang="en-US"/>
              <a:t>Click to edits Chart subtitle</a:t>
            </a:r>
            <a:endParaRPr lang="en-GB"/>
          </a:p>
        </p:txBody>
      </p:sp>
      <p:sp>
        <p:nvSpPr>
          <p:cNvPr id="2" name="Subtitle">
            <a:extLst>
              <a:ext uri="{FF2B5EF4-FFF2-40B4-BE49-F238E27FC236}">
                <a16:creationId xmlns:a16="http://schemas.microsoft.com/office/drawing/2014/main" id="{C4EB6F7B-4D78-5388-9218-C026C51DA9AF}"/>
              </a:ext>
            </a:extLst>
          </p:cNvPr>
          <p:cNvSpPr>
            <a:spLocks noGrp="1"/>
          </p:cNvSpPr>
          <p:nvPr>
            <p:ph type="body" sz="quarter" idx="15" hasCustomPrompt="1"/>
          </p:nvPr>
        </p:nvSpPr>
        <p:spPr>
          <a:xfrm>
            <a:off x="457200" y="1028699"/>
            <a:ext cx="11276013" cy="457201"/>
          </a:xfrm>
          <a:ln w="12700">
            <a:miter lim="400000"/>
          </a:ln>
        </p:spPr>
        <p:txBody>
          <a:bodyPr wrap="square" lIns="0" tIns="0" rIns="0" bIns="0" anchor="t" anchorCtr="0">
            <a:noAutofit/>
          </a:bodyPr>
          <a:lstStyle>
            <a:lvl1pPr>
              <a:lnSpc>
                <a:spcPct val="100000"/>
              </a:lnSpc>
              <a:defRPr lang="en-US" sz="1800" b="1" dirty="0">
                <a:solidFill>
                  <a:schemeClr val="bg2"/>
                </a:solidFill>
                <a:ea typeface="+mn-ea"/>
                <a:cs typeface="+mn-cs"/>
              </a:defRPr>
            </a:lvl1pPr>
            <a:lvl2pPr>
              <a:defRPr lang="en-US" smtClean="0"/>
            </a:lvl2pPr>
            <a:lvl3pPr>
              <a:defRPr lang="en-US" smtClean="0"/>
            </a:lvl3pPr>
            <a:lvl4pPr>
              <a:defRPr lang="en-US" smtClean="0"/>
            </a:lvl4pPr>
            <a:lvl5pPr>
              <a:defRPr lang="en-US"/>
            </a:lvl5pPr>
          </a:lstStyle>
          <a:p>
            <a:pPr lvl="0">
              <a:lnSpc>
                <a:spcPct val="100000"/>
              </a:lnSpc>
              <a:spcAft>
                <a:spcPts val="0"/>
              </a:spcAft>
              <a:buFontTx/>
              <a:tabLst>
                <a:tab pos="476250" algn="l"/>
              </a:tabLst>
            </a:pPr>
            <a:r>
              <a:rPr lang="en-US"/>
              <a:t>Subtitle</a:t>
            </a:r>
          </a:p>
        </p:txBody>
      </p:sp>
    </p:spTree>
    <p:extLst>
      <p:ext uri="{BB962C8B-B14F-4D97-AF65-F5344CB8AC3E}">
        <p14:creationId xmlns:p14="http://schemas.microsoft.com/office/powerpoint/2010/main" val="734607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1-line) 2xPie-chart">
    <p:spTree>
      <p:nvGrpSpPr>
        <p:cNvPr id="1" name=""/>
        <p:cNvGrpSpPr/>
        <p:nvPr/>
      </p:nvGrpSpPr>
      <p:grpSpPr>
        <a:xfrm>
          <a:off x="0" y="0"/>
          <a:ext cx="0" cy="0"/>
          <a:chOff x="0" y="0"/>
          <a:chExt cx="0" cy="0"/>
        </a:xfrm>
      </p:grpSpPr>
      <p:sp>
        <p:nvSpPr>
          <p:cNvPr id="4" name="Slide Number (Black)"/>
          <p:cNvSpPr>
            <a:spLocks noGrp="1" noRot="1" noMove="1" noResize="1" noEditPoints="1" noAdjustHandles="1" noChangeArrowheads="1" noChangeShapeType="1"/>
          </p:cNvSpPr>
          <p:nvPr>
            <p:ph type="sldNum" sz="quarter" idx="11"/>
          </p:nvPr>
        </p:nvSpPr>
        <p:spPr/>
        <p:txBody>
          <a:bodyPr/>
          <a:lstStyle>
            <a:lvl1pPr>
              <a:defRPr b="0" i="0" baseline="0">
                <a:latin typeface="AvenirNext LT Com Regular" panose="020B0503020202020204" pitchFamily="34" charset="0"/>
              </a:defRPr>
            </a:lvl1pPr>
          </a:lstStyle>
          <a:p>
            <a:pPr>
              <a:lnSpc>
                <a:spcPct val="110000"/>
              </a:lnSpc>
              <a:spcBef>
                <a:spcPts val="1200"/>
              </a:spcBef>
            </a:pPr>
            <a:fld id="{86CB4B4D-7CA3-9044-876B-883B54F8677D}" type="slidenum">
              <a:rPr lang="en-GB" smtClean="0"/>
              <a:pPr>
                <a:lnSpc>
                  <a:spcPct val="110000"/>
                </a:lnSpc>
                <a:spcBef>
                  <a:spcPts val="1200"/>
                </a:spcBef>
              </a:pPr>
              <a:t>‹#›</a:t>
            </a:fld>
            <a:endParaRPr lang="en-GB"/>
          </a:p>
        </p:txBody>
      </p:sp>
      <p:sp>
        <p:nvSpPr>
          <p:cNvPr id="5" name="Title (1-line)">
            <a:extLst>
              <a:ext uri="{FF2B5EF4-FFF2-40B4-BE49-F238E27FC236}">
                <a16:creationId xmlns:a16="http://schemas.microsoft.com/office/drawing/2014/main" id="{7C32ACDB-F9F3-C8EC-A524-66F0FDB7CF11}"/>
              </a:ext>
            </a:extLst>
          </p:cNvPr>
          <p:cNvSpPr>
            <a:spLocks noGrp="1"/>
          </p:cNvSpPr>
          <p:nvPr>
            <p:ph type="title"/>
          </p:nvPr>
        </p:nvSpPr>
        <p:spPr>
          <a:xfrm>
            <a:off x="457200" y="457200"/>
            <a:ext cx="11276013" cy="571500"/>
          </a:xfrm>
        </p:spPr>
        <p:txBody>
          <a:bodyPr/>
          <a:lstStyle>
            <a:lvl1pPr>
              <a:defRPr b="1" i="0">
                <a:latin typeface="AvenirNext LT Com Medium" panose="020B0503020202020204" pitchFamily="34" charset="0"/>
              </a:defRPr>
            </a:lvl1pPr>
          </a:lstStyle>
          <a:p>
            <a:r>
              <a:rPr lang="en-US"/>
              <a:t>Click to edit Master title style</a:t>
            </a:r>
          </a:p>
        </p:txBody>
      </p:sp>
      <p:sp>
        <p:nvSpPr>
          <p:cNvPr id="7" name="Chart Title Placeholder">
            <a:extLst>
              <a:ext uri="{FF2B5EF4-FFF2-40B4-BE49-F238E27FC236}">
                <a16:creationId xmlns:a16="http://schemas.microsoft.com/office/drawing/2014/main" id="{FB35523F-45ED-C101-0048-066A9DABF9C0}"/>
              </a:ext>
            </a:extLst>
          </p:cNvPr>
          <p:cNvSpPr>
            <a:spLocks noGrp="1"/>
          </p:cNvSpPr>
          <p:nvPr>
            <p:ph type="body" sz="quarter" idx="16" hasCustomPrompt="1"/>
          </p:nvPr>
        </p:nvSpPr>
        <p:spPr>
          <a:xfrm>
            <a:off x="486789" y="1638942"/>
            <a:ext cx="5499674" cy="516808"/>
          </a:xfrm>
        </p:spPr>
        <p:txBody>
          <a:bodyPr/>
          <a:lstStyle>
            <a:lvl1pPr>
              <a:spcAft>
                <a:spcPts val="0"/>
              </a:spcAft>
              <a:defRPr b="1" i="0">
                <a:latin typeface="AvenirNext LT Com Regular" panose="020B0503020202020204" pitchFamily="34" charset="0"/>
              </a:defRPr>
            </a:lvl1pPr>
            <a:lvl2pPr marL="0" indent="0">
              <a:spcAft>
                <a:spcPts val="0"/>
              </a:spcAft>
              <a:defRPr sz="1600" b="0" i="0">
                <a:latin typeface="AvenirNext LT Com Regular" panose="020B0503020202020204" pitchFamily="34" charset="0"/>
              </a:defRPr>
            </a:lvl2pPr>
          </a:lstStyle>
          <a:p>
            <a:pPr lvl="0"/>
            <a:r>
              <a:rPr lang="en-US"/>
              <a:t>Click to edit chart title</a:t>
            </a:r>
          </a:p>
          <a:p>
            <a:pPr lvl="1"/>
            <a:r>
              <a:rPr lang="en-US"/>
              <a:t>Click to edits chart subtitle</a:t>
            </a:r>
            <a:endParaRPr lang="en-GB"/>
          </a:p>
        </p:txBody>
      </p:sp>
      <p:sp>
        <p:nvSpPr>
          <p:cNvPr id="2" name="Chart Title Placeholder">
            <a:extLst>
              <a:ext uri="{FF2B5EF4-FFF2-40B4-BE49-F238E27FC236}">
                <a16:creationId xmlns:a16="http://schemas.microsoft.com/office/drawing/2014/main" id="{B5972398-F9A6-C9C2-8DB0-58AF96A93D39}"/>
              </a:ext>
            </a:extLst>
          </p:cNvPr>
          <p:cNvSpPr>
            <a:spLocks noGrp="1"/>
          </p:cNvSpPr>
          <p:nvPr>
            <p:ph type="body" sz="quarter" idx="18" hasCustomPrompt="1"/>
          </p:nvPr>
        </p:nvSpPr>
        <p:spPr>
          <a:xfrm>
            <a:off x="6199188" y="1638942"/>
            <a:ext cx="5534025" cy="516808"/>
          </a:xfrm>
        </p:spPr>
        <p:txBody>
          <a:bodyPr/>
          <a:lstStyle>
            <a:lvl1pPr>
              <a:spcAft>
                <a:spcPts val="0"/>
              </a:spcAft>
              <a:defRPr b="1" i="0">
                <a:latin typeface="AvenirNext LT Com Regular" panose="020B0503020202020204" pitchFamily="34" charset="0"/>
              </a:defRPr>
            </a:lvl1pPr>
            <a:lvl2pPr marL="0" indent="0">
              <a:spcAft>
                <a:spcPts val="0"/>
              </a:spcAft>
              <a:defRPr sz="1600" b="0" i="0">
                <a:latin typeface="AvenirNext LT Com Regular" panose="020B0503020202020204" pitchFamily="34" charset="0"/>
              </a:defRPr>
            </a:lvl2pPr>
          </a:lstStyle>
          <a:p>
            <a:pPr lvl="0"/>
            <a:r>
              <a:rPr lang="en-US"/>
              <a:t>Click to edit chart title</a:t>
            </a:r>
          </a:p>
          <a:p>
            <a:pPr lvl="1"/>
            <a:r>
              <a:rPr lang="en-US"/>
              <a:t>Click to edits chart subtitle</a:t>
            </a:r>
            <a:endParaRPr lang="en-GB"/>
          </a:p>
        </p:txBody>
      </p:sp>
      <p:sp>
        <p:nvSpPr>
          <p:cNvPr id="6" name="Subtitle">
            <a:extLst>
              <a:ext uri="{FF2B5EF4-FFF2-40B4-BE49-F238E27FC236}">
                <a16:creationId xmlns:a16="http://schemas.microsoft.com/office/drawing/2014/main" id="{6127E5C3-BC80-8695-1678-4449BE797995}"/>
              </a:ext>
            </a:extLst>
          </p:cNvPr>
          <p:cNvSpPr>
            <a:spLocks noGrp="1"/>
          </p:cNvSpPr>
          <p:nvPr>
            <p:ph type="body" sz="quarter" idx="15" hasCustomPrompt="1"/>
          </p:nvPr>
        </p:nvSpPr>
        <p:spPr>
          <a:xfrm>
            <a:off x="457200" y="1028699"/>
            <a:ext cx="11276013" cy="457201"/>
          </a:xfrm>
          <a:ln w="12700">
            <a:miter lim="400000"/>
          </a:ln>
        </p:spPr>
        <p:txBody>
          <a:bodyPr wrap="square" lIns="0" tIns="0" rIns="0" bIns="0" anchor="t" anchorCtr="0">
            <a:noAutofit/>
          </a:bodyPr>
          <a:lstStyle>
            <a:lvl1pPr>
              <a:lnSpc>
                <a:spcPct val="100000"/>
              </a:lnSpc>
              <a:defRPr lang="en-US" sz="1800" b="1" dirty="0">
                <a:solidFill>
                  <a:schemeClr val="bg2"/>
                </a:solidFill>
                <a:ea typeface="+mn-ea"/>
                <a:cs typeface="+mn-cs"/>
              </a:defRPr>
            </a:lvl1pPr>
            <a:lvl2pPr>
              <a:defRPr lang="en-US" smtClean="0"/>
            </a:lvl2pPr>
            <a:lvl3pPr>
              <a:defRPr lang="en-US" smtClean="0"/>
            </a:lvl3pPr>
            <a:lvl4pPr>
              <a:defRPr lang="en-US" smtClean="0"/>
            </a:lvl4pPr>
            <a:lvl5pPr>
              <a:defRPr lang="en-US"/>
            </a:lvl5pPr>
          </a:lstStyle>
          <a:p>
            <a:pPr lvl="0">
              <a:lnSpc>
                <a:spcPct val="100000"/>
              </a:lnSpc>
              <a:spcAft>
                <a:spcPts val="0"/>
              </a:spcAft>
              <a:buFontTx/>
              <a:tabLst>
                <a:tab pos="476250" algn="l"/>
              </a:tabLst>
            </a:pPr>
            <a:r>
              <a:rPr lang="en-US"/>
              <a:t>Subtitle</a:t>
            </a:r>
          </a:p>
        </p:txBody>
      </p:sp>
      <p:sp>
        <p:nvSpPr>
          <p:cNvPr id="8" name="Footer Placeholder 2">
            <a:extLst>
              <a:ext uri="{FF2B5EF4-FFF2-40B4-BE49-F238E27FC236}">
                <a16:creationId xmlns:a16="http://schemas.microsoft.com/office/drawing/2014/main" id="{2F4FA23E-236B-C83F-C78B-019F52C495E1}"/>
              </a:ext>
            </a:extLst>
          </p:cNvPr>
          <p:cNvSpPr>
            <a:spLocks noGrp="1"/>
          </p:cNvSpPr>
          <p:nvPr>
            <p:ph type="ftr" sz="quarter" idx="10"/>
          </p:nvPr>
        </p:nvSpPr>
        <p:spPr>
          <a:xfrm>
            <a:off x="457200" y="6060558"/>
            <a:ext cx="11276013" cy="210068"/>
          </a:xfrm>
        </p:spPr>
        <p:txBody>
          <a:bodyPr>
            <a:noAutofit/>
          </a:bodyPr>
          <a:lstStyle>
            <a:lvl1pPr>
              <a:lnSpc>
                <a:spcPct val="100000"/>
              </a:lnSpc>
              <a:defRPr b="0" i="0" baseline="0">
                <a:latin typeface="AvenirNext LT Com Regular" panose="020B0503020202020204" pitchFamily="34" charset="0"/>
              </a:defRPr>
            </a:lvl1pPr>
          </a:lstStyle>
          <a:p>
            <a:pPr hangingPunct="1"/>
            <a:endParaRPr lang="en-GB"/>
          </a:p>
        </p:txBody>
      </p:sp>
      <p:sp>
        <p:nvSpPr>
          <p:cNvPr id="11" name="Chart Placeholder 7">
            <a:extLst>
              <a:ext uri="{FF2B5EF4-FFF2-40B4-BE49-F238E27FC236}">
                <a16:creationId xmlns:a16="http://schemas.microsoft.com/office/drawing/2014/main" id="{B32248A1-AB81-C858-962A-B6998083D30B}"/>
              </a:ext>
            </a:extLst>
          </p:cNvPr>
          <p:cNvSpPr>
            <a:spLocks noGrp="1"/>
          </p:cNvSpPr>
          <p:nvPr>
            <p:ph type="chart" sz="quarter" idx="17" hasCustomPrompt="1"/>
          </p:nvPr>
        </p:nvSpPr>
        <p:spPr>
          <a:xfrm>
            <a:off x="457200" y="2286000"/>
            <a:ext cx="5529263" cy="3646966"/>
          </a:xfrm>
        </p:spPr>
        <p:txBody>
          <a:bodyPr/>
          <a:lstStyle/>
          <a:p>
            <a:r>
              <a:rPr lang="en-US"/>
              <a:t>Click icon to add Pie chart</a:t>
            </a:r>
            <a:endParaRPr lang="en-GB"/>
          </a:p>
        </p:txBody>
      </p:sp>
      <p:sp>
        <p:nvSpPr>
          <p:cNvPr id="12" name="Chart Placeholder 7">
            <a:extLst>
              <a:ext uri="{FF2B5EF4-FFF2-40B4-BE49-F238E27FC236}">
                <a16:creationId xmlns:a16="http://schemas.microsoft.com/office/drawing/2014/main" id="{8E0B8776-8AB4-2AC7-52A2-30FE0EE24BB2}"/>
              </a:ext>
            </a:extLst>
          </p:cNvPr>
          <p:cNvSpPr>
            <a:spLocks noGrp="1"/>
          </p:cNvSpPr>
          <p:nvPr>
            <p:ph type="chart" sz="quarter" idx="19" hasCustomPrompt="1"/>
          </p:nvPr>
        </p:nvSpPr>
        <p:spPr>
          <a:xfrm>
            <a:off x="6199188" y="2286000"/>
            <a:ext cx="5529263" cy="3646966"/>
          </a:xfrm>
        </p:spPr>
        <p:txBody>
          <a:bodyPr/>
          <a:lstStyle/>
          <a:p>
            <a:r>
              <a:rPr lang="en-US"/>
              <a:t>Click icon to add Pie chart</a:t>
            </a:r>
            <a:endParaRPr lang="en-GB"/>
          </a:p>
        </p:txBody>
      </p:sp>
    </p:spTree>
    <p:extLst>
      <p:ext uri="{BB962C8B-B14F-4D97-AF65-F5344CB8AC3E}">
        <p14:creationId xmlns:p14="http://schemas.microsoft.com/office/powerpoint/2010/main" val="1801303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1-line) Table">
    <p:spTree>
      <p:nvGrpSpPr>
        <p:cNvPr id="1" name=""/>
        <p:cNvGrpSpPr/>
        <p:nvPr/>
      </p:nvGrpSpPr>
      <p:grpSpPr>
        <a:xfrm>
          <a:off x="0" y="0"/>
          <a:ext cx="0" cy="0"/>
          <a:chOff x="0" y="0"/>
          <a:chExt cx="0" cy="0"/>
        </a:xfrm>
      </p:grpSpPr>
      <p:sp>
        <p:nvSpPr>
          <p:cNvPr id="4" name="Slide Number (Black)"/>
          <p:cNvSpPr>
            <a:spLocks noGrp="1" noRot="1" noMove="1" noResize="1" noEditPoints="1" noAdjustHandles="1" noChangeArrowheads="1" noChangeShapeType="1"/>
          </p:cNvSpPr>
          <p:nvPr>
            <p:ph type="sldNum" sz="quarter" idx="11"/>
          </p:nvPr>
        </p:nvSpPr>
        <p:spPr/>
        <p:txBody>
          <a:bodyPr/>
          <a:lstStyle>
            <a:lvl1pPr>
              <a:defRPr b="0" i="0" baseline="0">
                <a:latin typeface="AvenirNext LT Com Regular" panose="020B0503020202020204" pitchFamily="34" charset="0"/>
              </a:defRPr>
            </a:lvl1pPr>
          </a:lstStyle>
          <a:p>
            <a:pPr>
              <a:lnSpc>
                <a:spcPct val="110000"/>
              </a:lnSpc>
              <a:spcBef>
                <a:spcPts val="1200"/>
              </a:spcBef>
            </a:pPr>
            <a:fld id="{86CB4B4D-7CA3-9044-876B-883B54F8677D}" type="slidenum">
              <a:rPr lang="en-GB" smtClean="0"/>
              <a:pPr>
                <a:lnSpc>
                  <a:spcPct val="110000"/>
                </a:lnSpc>
                <a:spcBef>
                  <a:spcPts val="1200"/>
                </a:spcBef>
              </a:pPr>
              <a:t>‹#›</a:t>
            </a:fld>
            <a:endParaRPr lang="en-GB"/>
          </a:p>
        </p:txBody>
      </p:sp>
      <p:sp>
        <p:nvSpPr>
          <p:cNvPr id="5" name="Title (1-line)">
            <a:extLst>
              <a:ext uri="{FF2B5EF4-FFF2-40B4-BE49-F238E27FC236}">
                <a16:creationId xmlns:a16="http://schemas.microsoft.com/office/drawing/2014/main" id="{7C32ACDB-F9F3-C8EC-A524-66F0FDB7CF11}"/>
              </a:ext>
            </a:extLst>
          </p:cNvPr>
          <p:cNvSpPr>
            <a:spLocks noGrp="1"/>
          </p:cNvSpPr>
          <p:nvPr>
            <p:ph type="title"/>
          </p:nvPr>
        </p:nvSpPr>
        <p:spPr>
          <a:xfrm>
            <a:off x="457200" y="457200"/>
            <a:ext cx="11276013" cy="554304"/>
          </a:xfrm>
        </p:spPr>
        <p:txBody>
          <a:bodyPr/>
          <a:lstStyle>
            <a:lvl1pPr>
              <a:defRPr b="1" i="0">
                <a:latin typeface="AvenirNext LT Com Medium" panose="020B0503020202020204" pitchFamily="34" charset="0"/>
              </a:defRPr>
            </a:lvl1pPr>
          </a:lstStyle>
          <a:p>
            <a:r>
              <a:rPr lang="en-US"/>
              <a:t>Click to edit Master title style</a:t>
            </a:r>
          </a:p>
        </p:txBody>
      </p:sp>
      <p:sp>
        <p:nvSpPr>
          <p:cNvPr id="7" name="Chart Title Placeholder">
            <a:extLst>
              <a:ext uri="{FF2B5EF4-FFF2-40B4-BE49-F238E27FC236}">
                <a16:creationId xmlns:a16="http://schemas.microsoft.com/office/drawing/2014/main" id="{FB35523F-45ED-C101-0048-066A9DABF9C0}"/>
              </a:ext>
            </a:extLst>
          </p:cNvPr>
          <p:cNvSpPr>
            <a:spLocks noGrp="1"/>
          </p:cNvSpPr>
          <p:nvPr>
            <p:ph type="body" sz="quarter" idx="16" hasCustomPrompt="1"/>
          </p:nvPr>
        </p:nvSpPr>
        <p:spPr>
          <a:xfrm>
            <a:off x="457200" y="1531938"/>
            <a:ext cx="11276013" cy="516808"/>
          </a:xfrm>
        </p:spPr>
        <p:txBody>
          <a:bodyPr/>
          <a:lstStyle>
            <a:lvl1pPr>
              <a:spcAft>
                <a:spcPts val="0"/>
              </a:spcAft>
              <a:defRPr b="1" i="0">
                <a:latin typeface="AvenirNext LT Com Regular" panose="020B0503020202020204" pitchFamily="34" charset="0"/>
              </a:defRPr>
            </a:lvl1pPr>
            <a:lvl2pPr marL="0" indent="0">
              <a:spcAft>
                <a:spcPts val="0"/>
              </a:spcAft>
              <a:defRPr sz="1600" b="0" i="0">
                <a:latin typeface="AvenirNext LT Com Regular" panose="020B0503020202020204" pitchFamily="34" charset="0"/>
              </a:defRPr>
            </a:lvl2pPr>
          </a:lstStyle>
          <a:p>
            <a:pPr lvl="0"/>
            <a:r>
              <a:rPr lang="en-US"/>
              <a:t>Click to edit Table title</a:t>
            </a:r>
          </a:p>
          <a:p>
            <a:pPr lvl="1"/>
            <a:r>
              <a:rPr lang="en-US"/>
              <a:t>Click to edits Table subtitle</a:t>
            </a:r>
            <a:endParaRPr lang="en-GB"/>
          </a:p>
        </p:txBody>
      </p:sp>
      <p:sp>
        <p:nvSpPr>
          <p:cNvPr id="2" name="Subtitle">
            <a:extLst>
              <a:ext uri="{FF2B5EF4-FFF2-40B4-BE49-F238E27FC236}">
                <a16:creationId xmlns:a16="http://schemas.microsoft.com/office/drawing/2014/main" id="{C5B35EA2-B222-9ECE-2285-8BCA839BE9C2}"/>
              </a:ext>
            </a:extLst>
          </p:cNvPr>
          <p:cNvSpPr>
            <a:spLocks noGrp="1"/>
          </p:cNvSpPr>
          <p:nvPr>
            <p:ph type="body" sz="quarter" idx="15" hasCustomPrompt="1"/>
          </p:nvPr>
        </p:nvSpPr>
        <p:spPr>
          <a:xfrm>
            <a:off x="457200" y="1028699"/>
            <a:ext cx="11276013" cy="457201"/>
          </a:xfrm>
          <a:ln w="12700">
            <a:miter lim="400000"/>
          </a:ln>
        </p:spPr>
        <p:txBody>
          <a:bodyPr wrap="square" lIns="0" tIns="0" rIns="0" bIns="0" anchor="t" anchorCtr="0">
            <a:noAutofit/>
          </a:bodyPr>
          <a:lstStyle>
            <a:lvl1pPr>
              <a:lnSpc>
                <a:spcPct val="100000"/>
              </a:lnSpc>
              <a:defRPr lang="en-US" sz="1800" b="1" i="0" dirty="0">
                <a:solidFill>
                  <a:schemeClr val="bg2"/>
                </a:solidFill>
                <a:latin typeface="AvenirNext LT Com Regular" panose="020B0503020202020204" pitchFamily="34" charset="0"/>
                <a:ea typeface="+mn-ea"/>
                <a:cs typeface="+mn-cs"/>
              </a:defRPr>
            </a:lvl1pPr>
            <a:lvl2pPr>
              <a:defRPr lang="en-US" smtClean="0"/>
            </a:lvl2pPr>
            <a:lvl3pPr>
              <a:defRPr lang="en-US" smtClean="0"/>
            </a:lvl3pPr>
            <a:lvl4pPr>
              <a:defRPr lang="en-US" smtClean="0"/>
            </a:lvl4pPr>
            <a:lvl5pPr>
              <a:defRPr lang="en-US"/>
            </a:lvl5pPr>
          </a:lstStyle>
          <a:p>
            <a:pPr lvl="0">
              <a:lnSpc>
                <a:spcPct val="100000"/>
              </a:lnSpc>
              <a:spcAft>
                <a:spcPts val="0"/>
              </a:spcAft>
              <a:buFontTx/>
              <a:tabLst>
                <a:tab pos="476250" algn="l"/>
              </a:tabLst>
            </a:pPr>
            <a:r>
              <a:rPr lang="en-US"/>
              <a:t>Subtitle</a:t>
            </a:r>
          </a:p>
        </p:txBody>
      </p:sp>
      <p:sp>
        <p:nvSpPr>
          <p:cNvPr id="6" name="Footer Placeholder 2">
            <a:extLst>
              <a:ext uri="{FF2B5EF4-FFF2-40B4-BE49-F238E27FC236}">
                <a16:creationId xmlns:a16="http://schemas.microsoft.com/office/drawing/2014/main" id="{D3C6E3B1-783E-79EA-E4F5-3C13BB9BC0DF}"/>
              </a:ext>
            </a:extLst>
          </p:cNvPr>
          <p:cNvSpPr>
            <a:spLocks noGrp="1"/>
          </p:cNvSpPr>
          <p:nvPr>
            <p:ph type="ftr" sz="quarter" idx="10"/>
          </p:nvPr>
        </p:nvSpPr>
        <p:spPr>
          <a:xfrm>
            <a:off x="457200" y="6060558"/>
            <a:ext cx="11276013" cy="210068"/>
          </a:xfrm>
        </p:spPr>
        <p:txBody>
          <a:bodyPr>
            <a:noAutofit/>
          </a:bodyPr>
          <a:lstStyle>
            <a:lvl1pPr>
              <a:lnSpc>
                <a:spcPct val="100000"/>
              </a:lnSpc>
              <a:defRPr b="0" i="0" baseline="0">
                <a:latin typeface="AvenirNext LT Com Regular" panose="020B0503020202020204" pitchFamily="34" charset="0"/>
              </a:defRPr>
            </a:lvl1pPr>
          </a:lstStyle>
          <a:p>
            <a:pPr hangingPunct="1"/>
            <a:endParaRPr lang="en-GB"/>
          </a:p>
        </p:txBody>
      </p:sp>
    </p:spTree>
    <p:extLst>
      <p:ext uri="{BB962C8B-B14F-4D97-AF65-F5344CB8AC3E}">
        <p14:creationId xmlns:p14="http://schemas.microsoft.com/office/powerpoint/2010/main" val="824844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isclaimer / Disclosure">
    <p:spTree>
      <p:nvGrpSpPr>
        <p:cNvPr id="1" name=""/>
        <p:cNvGrpSpPr/>
        <p:nvPr/>
      </p:nvGrpSpPr>
      <p:grpSpPr>
        <a:xfrm>
          <a:off x="0" y="0"/>
          <a:ext cx="0" cy="0"/>
          <a:chOff x="0" y="0"/>
          <a:chExt cx="0" cy="0"/>
        </a:xfrm>
      </p:grpSpPr>
      <p:sp>
        <p:nvSpPr>
          <p:cNvPr id="4" name="Slide Number (Black)"/>
          <p:cNvSpPr>
            <a:spLocks noGrp="1"/>
          </p:cNvSpPr>
          <p:nvPr>
            <p:ph type="sldNum" sz="quarter" idx="11"/>
          </p:nvPr>
        </p:nvSpPr>
        <p:spPr/>
        <p:txBody>
          <a:bodyPr/>
          <a:lstStyle>
            <a:lvl1pPr>
              <a:defRPr b="0" i="0" baseline="0">
                <a:latin typeface="AvenirNext LT Com Regular" panose="020B0503020202020204" pitchFamily="34" charset="0"/>
              </a:defRPr>
            </a:lvl1pPr>
          </a:lstStyle>
          <a:p>
            <a:pPr>
              <a:lnSpc>
                <a:spcPct val="110000"/>
              </a:lnSpc>
              <a:spcBef>
                <a:spcPts val="1200"/>
              </a:spcBef>
            </a:pPr>
            <a:fld id="{86CB4B4D-7CA3-9044-876B-883B54F8677D}" type="slidenum">
              <a:rPr lang="en-GB" smtClean="0"/>
              <a:pPr>
                <a:lnSpc>
                  <a:spcPct val="110000"/>
                </a:lnSpc>
                <a:spcBef>
                  <a:spcPts val="1200"/>
                </a:spcBef>
              </a:pPr>
              <a:t>‹#›</a:t>
            </a:fld>
            <a:endParaRPr lang="en-GB"/>
          </a:p>
        </p:txBody>
      </p:sp>
      <p:sp>
        <p:nvSpPr>
          <p:cNvPr id="5" name="Title (1-line)">
            <a:extLst>
              <a:ext uri="{FF2B5EF4-FFF2-40B4-BE49-F238E27FC236}">
                <a16:creationId xmlns:a16="http://schemas.microsoft.com/office/drawing/2014/main" id="{7C32ACDB-F9F3-C8EC-A524-66F0FDB7CF11}"/>
              </a:ext>
            </a:extLst>
          </p:cNvPr>
          <p:cNvSpPr>
            <a:spLocks noGrp="1"/>
          </p:cNvSpPr>
          <p:nvPr>
            <p:ph type="title"/>
          </p:nvPr>
        </p:nvSpPr>
        <p:spPr>
          <a:xfrm>
            <a:off x="457200" y="457200"/>
            <a:ext cx="11276013" cy="571500"/>
          </a:xfrm>
        </p:spPr>
        <p:txBody>
          <a:bodyPr/>
          <a:lstStyle>
            <a:lvl1pPr>
              <a:defRPr b="1" i="0">
                <a:latin typeface="AvenirNext LT Com Medium" panose="020B0503020202020204" pitchFamily="34" charset="0"/>
              </a:defRPr>
            </a:lvl1pPr>
          </a:lstStyle>
          <a:p>
            <a:r>
              <a:rPr lang="en-US"/>
              <a:t>Click to edit Master title style</a:t>
            </a:r>
          </a:p>
        </p:txBody>
      </p:sp>
      <p:sp>
        <p:nvSpPr>
          <p:cNvPr id="14" name="Body"/>
          <p:cNvSpPr>
            <a:spLocks noGrp="1"/>
          </p:cNvSpPr>
          <p:nvPr>
            <p:ph type="body" sz="quarter" idx="14"/>
          </p:nvPr>
        </p:nvSpPr>
        <p:spPr>
          <a:xfrm>
            <a:off x="457200" y="1485900"/>
            <a:ext cx="11276013" cy="4114800"/>
          </a:xfrm>
        </p:spPr>
        <p:txBody>
          <a:bodyPr/>
          <a:lstStyle>
            <a:lvl1pPr marL="0" indent="0">
              <a:spcBef>
                <a:spcPts val="0"/>
              </a:spcBef>
              <a:spcAft>
                <a:spcPts val="400"/>
              </a:spcAft>
              <a:buClrTx/>
              <a:buFont typeface="AvenirNext LT Com Medium" panose="020B0803020202020204" pitchFamily="34" charset="0"/>
              <a:buNone/>
              <a:tabLst/>
              <a:defRPr sz="1100" b="0" i="0" baseline="0">
                <a:latin typeface="AvenirNext LT Com Regular" panose="020B0503020202020204" pitchFamily="34" charset="0"/>
              </a:defRPr>
            </a:lvl1pPr>
            <a:lvl2pPr marL="432000" indent="-216000">
              <a:spcBef>
                <a:spcPts val="0"/>
              </a:spcBef>
              <a:buClrTx/>
              <a:buFont typeface="Arial" panose="020B0604020202020204" pitchFamily="34" charset="0"/>
              <a:buNone/>
              <a:defRPr sz="1400" baseline="0">
                <a:latin typeface="AvenirNext LT Com" panose="02000503000000020004" pitchFamily="2" charset="0"/>
              </a:defRPr>
            </a:lvl2pPr>
            <a:lvl3pPr marL="576000" indent="-144000">
              <a:spcBef>
                <a:spcPts val="0"/>
              </a:spcBef>
              <a:buClrTx/>
              <a:buFont typeface="Arial" panose="020B0604020202020204" pitchFamily="34" charset="0"/>
              <a:buNone/>
              <a:defRPr baseline="0">
                <a:latin typeface="AvenirNext LT Com" panose="02000503000000020004" pitchFamily="2" charset="0"/>
              </a:defRPr>
            </a:lvl3pPr>
          </a:lstStyle>
          <a:p>
            <a:pPr lvl="0"/>
            <a:r>
              <a:rPr lang="en-US"/>
              <a:t>Click to edit Master text styles</a:t>
            </a:r>
          </a:p>
        </p:txBody>
      </p:sp>
    </p:spTree>
    <p:extLst>
      <p:ext uri="{BB962C8B-B14F-4D97-AF65-F5344CB8AC3E}">
        <p14:creationId xmlns:p14="http://schemas.microsoft.com/office/powerpoint/2010/main" val="1253705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B662D-FDFA-1C88-ECAC-9F82203007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83A3CD-1185-ED61-29AF-384F5EEB1DB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611EA8-468D-337F-65DB-4D4B8EE09819}"/>
              </a:ext>
            </a:extLst>
          </p:cNvPr>
          <p:cNvSpPr>
            <a:spLocks noGrp="1"/>
          </p:cNvSpPr>
          <p:nvPr>
            <p:ph type="dt" sz="half" idx="10"/>
          </p:nvPr>
        </p:nvSpPr>
        <p:spPr/>
        <p:txBody>
          <a:bodyPr/>
          <a:lstStyle/>
          <a:p>
            <a:fld id="{168048E6-A0BA-4B37-A240-A54EA5B7961A}" type="datetimeFigureOut">
              <a:rPr lang="en-US" smtClean="0"/>
              <a:t>9/25/26</a:t>
            </a:fld>
            <a:endParaRPr lang="en-US"/>
          </a:p>
        </p:txBody>
      </p:sp>
      <p:sp>
        <p:nvSpPr>
          <p:cNvPr id="5" name="Footer Placeholder 4">
            <a:extLst>
              <a:ext uri="{FF2B5EF4-FFF2-40B4-BE49-F238E27FC236}">
                <a16:creationId xmlns:a16="http://schemas.microsoft.com/office/drawing/2014/main" id="{BFB507A5-B070-5292-0D24-CEAC195E76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12FA9A-A016-E506-693B-E0232B8764BA}"/>
              </a:ext>
            </a:extLst>
          </p:cNvPr>
          <p:cNvSpPr>
            <a:spLocks noGrp="1"/>
          </p:cNvSpPr>
          <p:nvPr>
            <p:ph type="sldNum" sz="quarter" idx="12"/>
          </p:nvPr>
        </p:nvSpPr>
        <p:spPr/>
        <p:txBody>
          <a:bodyPr/>
          <a:lstStyle/>
          <a:p>
            <a:fld id="{4B01877E-6A20-4C4B-9777-A3A03EACEF1F}" type="slidenum">
              <a:rPr lang="en-US" smtClean="0"/>
              <a:t>‹#›</a:t>
            </a:fld>
            <a:endParaRPr lang="en-US"/>
          </a:p>
        </p:txBody>
      </p:sp>
    </p:spTree>
    <p:extLst>
      <p:ext uri="{BB962C8B-B14F-4D97-AF65-F5344CB8AC3E}">
        <p14:creationId xmlns:p14="http://schemas.microsoft.com/office/powerpoint/2010/main" val="8700145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071B8-AD51-A73E-18DA-E588BDAE0BE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A9D192-D0F8-EE16-B9A2-F18AC3B2F7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8D78802-91EF-7B14-E01A-45ED30E4F543}"/>
              </a:ext>
            </a:extLst>
          </p:cNvPr>
          <p:cNvSpPr>
            <a:spLocks noGrp="1"/>
          </p:cNvSpPr>
          <p:nvPr>
            <p:ph type="dt" sz="half" idx="10"/>
          </p:nvPr>
        </p:nvSpPr>
        <p:spPr/>
        <p:txBody>
          <a:bodyPr/>
          <a:lstStyle/>
          <a:p>
            <a:fld id="{168048E6-A0BA-4B37-A240-A54EA5B7961A}" type="datetimeFigureOut">
              <a:rPr lang="en-US" smtClean="0"/>
              <a:t>9/25/26</a:t>
            </a:fld>
            <a:endParaRPr lang="en-US"/>
          </a:p>
        </p:txBody>
      </p:sp>
      <p:sp>
        <p:nvSpPr>
          <p:cNvPr id="5" name="Footer Placeholder 4">
            <a:extLst>
              <a:ext uri="{FF2B5EF4-FFF2-40B4-BE49-F238E27FC236}">
                <a16:creationId xmlns:a16="http://schemas.microsoft.com/office/drawing/2014/main" id="{56F431AA-DA3C-AA94-6DB7-B95DC3EC7F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65248D-F45A-759D-9F5E-118E0F2B62AC}"/>
              </a:ext>
            </a:extLst>
          </p:cNvPr>
          <p:cNvSpPr>
            <a:spLocks noGrp="1"/>
          </p:cNvSpPr>
          <p:nvPr>
            <p:ph type="sldNum" sz="quarter" idx="12"/>
          </p:nvPr>
        </p:nvSpPr>
        <p:spPr/>
        <p:txBody>
          <a:bodyPr/>
          <a:lstStyle/>
          <a:p>
            <a:fld id="{4B01877E-6A20-4C4B-9777-A3A03EACEF1F}" type="slidenum">
              <a:rPr lang="en-US" smtClean="0"/>
              <a:t>‹#›</a:t>
            </a:fld>
            <a:endParaRPr lang="en-US"/>
          </a:p>
        </p:txBody>
      </p:sp>
    </p:spTree>
    <p:extLst>
      <p:ext uri="{BB962C8B-B14F-4D97-AF65-F5344CB8AC3E}">
        <p14:creationId xmlns:p14="http://schemas.microsoft.com/office/powerpoint/2010/main" val="2322889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B662D-FDFA-1C88-ECAC-9F82203007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83A3CD-1185-ED61-29AF-384F5EEB1DB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611EA8-468D-337F-65DB-4D4B8EE09819}"/>
              </a:ext>
            </a:extLst>
          </p:cNvPr>
          <p:cNvSpPr>
            <a:spLocks noGrp="1"/>
          </p:cNvSpPr>
          <p:nvPr>
            <p:ph type="dt" sz="half" idx="10"/>
          </p:nvPr>
        </p:nvSpPr>
        <p:spPr/>
        <p:txBody>
          <a:bodyPr/>
          <a:lstStyle/>
          <a:p>
            <a:fld id="{168048E6-A0BA-4B37-A240-A54EA5B7961A}" type="datetimeFigureOut">
              <a:rPr lang="en-US" smtClean="0"/>
              <a:t>9/25/26</a:t>
            </a:fld>
            <a:endParaRPr lang="en-US"/>
          </a:p>
        </p:txBody>
      </p:sp>
      <p:sp>
        <p:nvSpPr>
          <p:cNvPr id="5" name="Footer Placeholder 4">
            <a:extLst>
              <a:ext uri="{FF2B5EF4-FFF2-40B4-BE49-F238E27FC236}">
                <a16:creationId xmlns:a16="http://schemas.microsoft.com/office/drawing/2014/main" id="{BFB507A5-B070-5292-0D24-CEAC195E76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12FA9A-A016-E506-693B-E0232B8764BA}"/>
              </a:ext>
            </a:extLst>
          </p:cNvPr>
          <p:cNvSpPr>
            <a:spLocks noGrp="1"/>
          </p:cNvSpPr>
          <p:nvPr>
            <p:ph type="sldNum" sz="quarter" idx="12"/>
          </p:nvPr>
        </p:nvSpPr>
        <p:spPr/>
        <p:txBody>
          <a:bodyPr/>
          <a:lstStyle/>
          <a:p>
            <a:fld id="{4B01877E-6A20-4C4B-9777-A3A03EACEF1F}" type="slidenum">
              <a:rPr lang="en-US" smtClean="0"/>
              <a:t>‹#›</a:t>
            </a:fld>
            <a:endParaRPr lang="en-US"/>
          </a:p>
        </p:txBody>
      </p:sp>
    </p:spTree>
    <p:extLst>
      <p:ext uri="{BB962C8B-B14F-4D97-AF65-F5344CB8AC3E}">
        <p14:creationId xmlns:p14="http://schemas.microsoft.com/office/powerpoint/2010/main" val="26471113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B9A56-8000-B656-3718-CA4E3BA1F53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8E2872F-DCBD-581F-33ED-7C1CD344C35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343CC0-6447-3BE0-095C-F748C463DFE4}"/>
              </a:ext>
            </a:extLst>
          </p:cNvPr>
          <p:cNvSpPr>
            <a:spLocks noGrp="1"/>
          </p:cNvSpPr>
          <p:nvPr>
            <p:ph type="dt" sz="half" idx="10"/>
          </p:nvPr>
        </p:nvSpPr>
        <p:spPr/>
        <p:txBody>
          <a:bodyPr/>
          <a:lstStyle/>
          <a:p>
            <a:fld id="{168048E6-A0BA-4B37-A240-A54EA5B7961A}" type="datetimeFigureOut">
              <a:rPr lang="en-US" smtClean="0"/>
              <a:t>9/25/26</a:t>
            </a:fld>
            <a:endParaRPr lang="en-US"/>
          </a:p>
        </p:txBody>
      </p:sp>
      <p:sp>
        <p:nvSpPr>
          <p:cNvPr id="5" name="Footer Placeholder 4">
            <a:extLst>
              <a:ext uri="{FF2B5EF4-FFF2-40B4-BE49-F238E27FC236}">
                <a16:creationId xmlns:a16="http://schemas.microsoft.com/office/drawing/2014/main" id="{442A0CCF-DBC9-5B76-A6D1-B19F2CCDE0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1A9136-F064-666A-9328-DDE24D95D7A8}"/>
              </a:ext>
            </a:extLst>
          </p:cNvPr>
          <p:cNvSpPr>
            <a:spLocks noGrp="1"/>
          </p:cNvSpPr>
          <p:nvPr>
            <p:ph type="sldNum" sz="quarter" idx="12"/>
          </p:nvPr>
        </p:nvSpPr>
        <p:spPr/>
        <p:txBody>
          <a:bodyPr/>
          <a:lstStyle/>
          <a:p>
            <a:fld id="{4B01877E-6A20-4C4B-9777-A3A03EACEF1F}" type="slidenum">
              <a:rPr lang="en-US" smtClean="0"/>
              <a:t>‹#›</a:t>
            </a:fld>
            <a:endParaRPr lang="en-US"/>
          </a:p>
        </p:txBody>
      </p:sp>
    </p:spTree>
    <p:extLst>
      <p:ext uri="{BB962C8B-B14F-4D97-AF65-F5344CB8AC3E}">
        <p14:creationId xmlns:p14="http://schemas.microsoft.com/office/powerpoint/2010/main" val="11032354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E917F-EC3F-4ABC-B9AE-5F65183B49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CF9761-0109-3E1C-5A35-AA157364142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E92AAA2-0264-A34F-78D7-BCFF2EFFC5A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45A59BB-2706-2176-E507-AFBCA93AE175}"/>
              </a:ext>
            </a:extLst>
          </p:cNvPr>
          <p:cNvSpPr>
            <a:spLocks noGrp="1"/>
          </p:cNvSpPr>
          <p:nvPr>
            <p:ph type="dt" sz="half" idx="10"/>
          </p:nvPr>
        </p:nvSpPr>
        <p:spPr/>
        <p:txBody>
          <a:bodyPr/>
          <a:lstStyle/>
          <a:p>
            <a:fld id="{168048E6-A0BA-4B37-A240-A54EA5B7961A}" type="datetimeFigureOut">
              <a:rPr lang="en-US" smtClean="0"/>
              <a:t>9/25/26</a:t>
            </a:fld>
            <a:endParaRPr lang="en-US"/>
          </a:p>
        </p:txBody>
      </p:sp>
      <p:sp>
        <p:nvSpPr>
          <p:cNvPr id="6" name="Footer Placeholder 5">
            <a:extLst>
              <a:ext uri="{FF2B5EF4-FFF2-40B4-BE49-F238E27FC236}">
                <a16:creationId xmlns:a16="http://schemas.microsoft.com/office/drawing/2014/main" id="{5914B451-313F-3FC1-C593-A7BE2E943F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F43361-D258-5450-693B-FA40878DCC0F}"/>
              </a:ext>
            </a:extLst>
          </p:cNvPr>
          <p:cNvSpPr>
            <a:spLocks noGrp="1"/>
          </p:cNvSpPr>
          <p:nvPr>
            <p:ph type="sldNum" sz="quarter" idx="12"/>
          </p:nvPr>
        </p:nvSpPr>
        <p:spPr/>
        <p:txBody>
          <a:bodyPr/>
          <a:lstStyle/>
          <a:p>
            <a:fld id="{4B01877E-6A20-4C4B-9777-A3A03EACEF1F}" type="slidenum">
              <a:rPr lang="en-US" smtClean="0"/>
              <a:t>‹#›</a:t>
            </a:fld>
            <a:endParaRPr lang="en-US"/>
          </a:p>
        </p:txBody>
      </p:sp>
    </p:spTree>
    <p:extLst>
      <p:ext uri="{BB962C8B-B14F-4D97-AF65-F5344CB8AC3E}">
        <p14:creationId xmlns:p14="http://schemas.microsoft.com/office/powerpoint/2010/main" val="14176194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FAAD4-9529-2BBF-ECA8-6E57182EEE7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3EC3FC1-D392-72BB-F1B8-41E5F2269B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4757DF6-15BA-72EE-321F-AF957C1E8FD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01700BE-0A1A-629D-4865-CA00916FBE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5355D72-F6F9-48EB-98D8-2148813371F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113DB2C-2334-9164-F6DB-96CC25BEF61A}"/>
              </a:ext>
            </a:extLst>
          </p:cNvPr>
          <p:cNvSpPr>
            <a:spLocks noGrp="1"/>
          </p:cNvSpPr>
          <p:nvPr>
            <p:ph type="dt" sz="half" idx="10"/>
          </p:nvPr>
        </p:nvSpPr>
        <p:spPr/>
        <p:txBody>
          <a:bodyPr/>
          <a:lstStyle/>
          <a:p>
            <a:fld id="{168048E6-A0BA-4B37-A240-A54EA5B7961A}" type="datetimeFigureOut">
              <a:rPr lang="en-US" smtClean="0"/>
              <a:t>9/25/26</a:t>
            </a:fld>
            <a:endParaRPr lang="en-US"/>
          </a:p>
        </p:txBody>
      </p:sp>
      <p:sp>
        <p:nvSpPr>
          <p:cNvPr id="8" name="Footer Placeholder 7">
            <a:extLst>
              <a:ext uri="{FF2B5EF4-FFF2-40B4-BE49-F238E27FC236}">
                <a16:creationId xmlns:a16="http://schemas.microsoft.com/office/drawing/2014/main" id="{053256AD-1C67-F9EA-626E-D8D296FFF8D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86BB46-8EAB-56EB-9EA2-F406A20D6FA2}"/>
              </a:ext>
            </a:extLst>
          </p:cNvPr>
          <p:cNvSpPr>
            <a:spLocks noGrp="1"/>
          </p:cNvSpPr>
          <p:nvPr>
            <p:ph type="sldNum" sz="quarter" idx="12"/>
          </p:nvPr>
        </p:nvSpPr>
        <p:spPr/>
        <p:txBody>
          <a:bodyPr/>
          <a:lstStyle/>
          <a:p>
            <a:fld id="{4B01877E-6A20-4C4B-9777-A3A03EACEF1F}" type="slidenum">
              <a:rPr lang="en-US" smtClean="0"/>
              <a:t>‹#›</a:t>
            </a:fld>
            <a:endParaRPr lang="en-US"/>
          </a:p>
        </p:txBody>
      </p:sp>
    </p:spTree>
    <p:extLst>
      <p:ext uri="{BB962C8B-B14F-4D97-AF65-F5344CB8AC3E}">
        <p14:creationId xmlns:p14="http://schemas.microsoft.com/office/powerpoint/2010/main" val="32427736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3D5DC-AF52-E5FC-2B9D-9DDE4F4703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4E0EA2-C49D-A310-BB1D-6787BAD8A8F7}"/>
              </a:ext>
            </a:extLst>
          </p:cNvPr>
          <p:cNvSpPr>
            <a:spLocks noGrp="1"/>
          </p:cNvSpPr>
          <p:nvPr>
            <p:ph type="dt" sz="half" idx="10"/>
          </p:nvPr>
        </p:nvSpPr>
        <p:spPr/>
        <p:txBody>
          <a:bodyPr/>
          <a:lstStyle/>
          <a:p>
            <a:fld id="{168048E6-A0BA-4B37-A240-A54EA5B7961A}" type="datetimeFigureOut">
              <a:rPr lang="en-US" smtClean="0"/>
              <a:t>9/25/26</a:t>
            </a:fld>
            <a:endParaRPr lang="en-US"/>
          </a:p>
        </p:txBody>
      </p:sp>
      <p:sp>
        <p:nvSpPr>
          <p:cNvPr id="4" name="Footer Placeholder 3">
            <a:extLst>
              <a:ext uri="{FF2B5EF4-FFF2-40B4-BE49-F238E27FC236}">
                <a16:creationId xmlns:a16="http://schemas.microsoft.com/office/drawing/2014/main" id="{03879D91-AB4F-94FB-A04D-D8A1FBC1CBA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3C584B-0810-EECC-2FF2-A69E5D48CB55}"/>
              </a:ext>
            </a:extLst>
          </p:cNvPr>
          <p:cNvSpPr>
            <a:spLocks noGrp="1"/>
          </p:cNvSpPr>
          <p:nvPr>
            <p:ph type="sldNum" sz="quarter" idx="12"/>
          </p:nvPr>
        </p:nvSpPr>
        <p:spPr/>
        <p:txBody>
          <a:bodyPr/>
          <a:lstStyle/>
          <a:p>
            <a:fld id="{4B01877E-6A20-4C4B-9777-A3A03EACEF1F}" type="slidenum">
              <a:rPr lang="en-US" smtClean="0"/>
              <a:t>‹#›</a:t>
            </a:fld>
            <a:endParaRPr lang="en-US"/>
          </a:p>
        </p:txBody>
      </p:sp>
    </p:spTree>
    <p:extLst>
      <p:ext uri="{BB962C8B-B14F-4D97-AF65-F5344CB8AC3E}">
        <p14:creationId xmlns:p14="http://schemas.microsoft.com/office/powerpoint/2010/main" val="121261955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F5BEB2-E2A1-127F-66AC-BC03B0F8495A}"/>
              </a:ext>
            </a:extLst>
          </p:cNvPr>
          <p:cNvSpPr>
            <a:spLocks noGrp="1"/>
          </p:cNvSpPr>
          <p:nvPr>
            <p:ph type="dt" sz="half" idx="10"/>
          </p:nvPr>
        </p:nvSpPr>
        <p:spPr/>
        <p:txBody>
          <a:bodyPr/>
          <a:lstStyle/>
          <a:p>
            <a:fld id="{168048E6-A0BA-4B37-A240-A54EA5B7961A}" type="datetimeFigureOut">
              <a:rPr lang="en-US" smtClean="0"/>
              <a:t>9/25/26</a:t>
            </a:fld>
            <a:endParaRPr lang="en-US"/>
          </a:p>
        </p:txBody>
      </p:sp>
      <p:sp>
        <p:nvSpPr>
          <p:cNvPr id="3" name="Footer Placeholder 2">
            <a:extLst>
              <a:ext uri="{FF2B5EF4-FFF2-40B4-BE49-F238E27FC236}">
                <a16:creationId xmlns:a16="http://schemas.microsoft.com/office/drawing/2014/main" id="{E7B4E4AD-A728-B2DA-719C-C8AE0214BFD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1CFC7F3-0A90-97C5-E25F-1A6596F2020A}"/>
              </a:ext>
            </a:extLst>
          </p:cNvPr>
          <p:cNvSpPr>
            <a:spLocks noGrp="1"/>
          </p:cNvSpPr>
          <p:nvPr>
            <p:ph type="sldNum" sz="quarter" idx="12"/>
          </p:nvPr>
        </p:nvSpPr>
        <p:spPr/>
        <p:txBody>
          <a:bodyPr/>
          <a:lstStyle/>
          <a:p>
            <a:fld id="{4B01877E-6A20-4C4B-9777-A3A03EACEF1F}" type="slidenum">
              <a:rPr lang="en-US" smtClean="0"/>
              <a:t>‹#›</a:t>
            </a:fld>
            <a:endParaRPr lang="en-US"/>
          </a:p>
        </p:txBody>
      </p:sp>
    </p:spTree>
    <p:extLst>
      <p:ext uri="{BB962C8B-B14F-4D97-AF65-F5344CB8AC3E}">
        <p14:creationId xmlns:p14="http://schemas.microsoft.com/office/powerpoint/2010/main" val="29587558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7B720-8DF4-4391-6A30-65EA0AD714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B6D7A47-DE1F-C54B-63F0-A985D52B451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8EC025E-3964-15D6-2729-5ED7280469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577F3D-576F-4D41-BA6C-108743F73417}"/>
              </a:ext>
            </a:extLst>
          </p:cNvPr>
          <p:cNvSpPr>
            <a:spLocks noGrp="1"/>
          </p:cNvSpPr>
          <p:nvPr>
            <p:ph type="dt" sz="half" idx="10"/>
          </p:nvPr>
        </p:nvSpPr>
        <p:spPr/>
        <p:txBody>
          <a:bodyPr/>
          <a:lstStyle/>
          <a:p>
            <a:fld id="{168048E6-A0BA-4B37-A240-A54EA5B7961A}" type="datetimeFigureOut">
              <a:rPr lang="en-US" smtClean="0"/>
              <a:t>9/25/26</a:t>
            </a:fld>
            <a:endParaRPr lang="en-US"/>
          </a:p>
        </p:txBody>
      </p:sp>
      <p:sp>
        <p:nvSpPr>
          <p:cNvPr id="6" name="Footer Placeholder 5">
            <a:extLst>
              <a:ext uri="{FF2B5EF4-FFF2-40B4-BE49-F238E27FC236}">
                <a16:creationId xmlns:a16="http://schemas.microsoft.com/office/drawing/2014/main" id="{7449A93E-4E47-D4FC-ED55-0A767C6F53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867D34-8AFF-A338-D5B9-9D3A4181D5F5}"/>
              </a:ext>
            </a:extLst>
          </p:cNvPr>
          <p:cNvSpPr>
            <a:spLocks noGrp="1"/>
          </p:cNvSpPr>
          <p:nvPr>
            <p:ph type="sldNum" sz="quarter" idx="12"/>
          </p:nvPr>
        </p:nvSpPr>
        <p:spPr/>
        <p:txBody>
          <a:bodyPr/>
          <a:lstStyle/>
          <a:p>
            <a:fld id="{4B01877E-6A20-4C4B-9777-A3A03EACEF1F}" type="slidenum">
              <a:rPr lang="en-US" smtClean="0"/>
              <a:t>‹#›</a:t>
            </a:fld>
            <a:endParaRPr lang="en-US"/>
          </a:p>
        </p:txBody>
      </p:sp>
    </p:spTree>
    <p:extLst>
      <p:ext uri="{BB962C8B-B14F-4D97-AF65-F5344CB8AC3E}">
        <p14:creationId xmlns:p14="http://schemas.microsoft.com/office/powerpoint/2010/main" val="14835982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4F072-80DD-5015-3464-76B71CD7F5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6EE2C4B-304A-1D1F-E5CC-956CEE64F9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D7EC07B-5138-35A0-6AD6-96B475607E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0A6C3F-35CC-2C58-935B-94B4988C739D}"/>
              </a:ext>
            </a:extLst>
          </p:cNvPr>
          <p:cNvSpPr>
            <a:spLocks noGrp="1"/>
          </p:cNvSpPr>
          <p:nvPr>
            <p:ph type="dt" sz="half" idx="10"/>
          </p:nvPr>
        </p:nvSpPr>
        <p:spPr/>
        <p:txBody>
          <a:bodyPr/>
          <a:lstStyle/>
          <a:p>
            <a:fld id="{168048E6-A0BA-4B37-A240-A54EA5B7961A}" type="datetimeFigureOut">
              <a:rPr lang="en-US" smtClean="0"/>
              <a:t>9/25/26</a:t>
            </a:fld>
            <a:endParaRPr lang="en-US"/>
          </a:p>
        </p:txBody>
      </p:sp>
      <p:sp>
        <p:nvSpPr>
          <p:cNvPr id="6" name="Footer Placeholder 5">
            <a:extLst>
              <a:ext uri="{FF2B5EF4-FFF2-40B4-BE49-F238E27FC236}">
                <a16:creationId xmlns:a16="http://schemas.microsoft.com/office/drawing/2014/main" id="{CC09D148-275B-76A3-551B-FD313CB73A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5D1138-5E50-CDB3-51AD-91A7E2C3F687}"/>
              </a:ext>
            </a:extLst>
          </p:cNvPr>
          <p:cNvSpPr>
            <a:spLocks noGrp="1"/>
          </p:cNvSpPr>
          <p:nvPr>
            <p:ph type="sldNum" sz="quarter" idx="12"/>
          </p:nvPr>
        </p:nvSpPr>
        <p:spPr/>
        <p:txBody>
          <a:bodyPr/>
          <a:lstStyle/>
          <a:p>
            <a:fld id="{4B01877E-6A20-4C4B-9777-A3A03EACEF1F}" type="slidenum">
              <a:rPr lang="en-US" smtClean="0"/>
              <a:t>‹#›</a:t>
            </a:fld>
            <a:endParaRPr lang="en-US"/>
          </a:p>
        </p:txBody>
      </p:sp>
    </p:spTree>
    <p:extLst>
      <p:ext uri="{BB962C8B-B14F-4D97-AF65-F5344CB8AC3E}">
        <p14:creationId xmlns:p14="http://schemas.microsoft.com/office/powerpoint/2010/main" val="33697920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29B09-7CF7-4A42-5643-E3987D85A9A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DCC2AE3-FBA8-D3C5-707D-302F07200E0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8DB543-B084-4CA8-3B3C-869271EA78B1}"/>
              </a:ext>
            </a:extLst>
          </p:cNvPr>
          <p:cNvSpPr>
            <a:spLocks noGrp="1"/>
          </p:cNvSpPr>
          <p:nvPr>
            <p:ph type="dt" sz="half" idx="10"/>
          </p:nvPr>
        </p:nvSpPr>
        <p:spPr/>
        <p:txBody>
          <a:bodyPr/>
          <a:lstStyle/>
          <a:p>
            <a:fld id="{168048E6-A0BA-4B37-A240-A54EA5B7961A}" type="datetimeFigureOut">
              <a:rPr lang="en-US" smtClean="0"/>
              <a:t>9/25/26</a:t>
            </a:fld>
            <a:endParaRPr lang="en-US"/>
          </a:p>
        </p:txBody>
      </p:sp>
      <p:sp>
        <p:nvSpPr>
          <p:cNvPr id="5" name="Footer Placeholder 4">
            <a:extLst>
              <a:ext uri="{FF2B5EF4-FFF2-40B4-BE49-F238E27FC236}">
                <a16:creationId xmlns:a16="http://schemas.microsoft.com/office/drawing/2014/main" id="{8657E1CC-CD5B-E411-640E-67FBE3B219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7ABEF2-2614-A044-7BA6-F5C33BCDA565}"/>
              </a:ext>
            </a:extLst>
          </p:cNvPr>
          <p:cNvSpPr>
            <a:spLocks noGrp="1"/>
          </p:cNvSpPr>
          <p:nvPr>
            <p:ph type="sldNum" sz="quarter" idx="12"/>
          </p:nvPr>
        </p:nvSpPr>
        <p:spPr/>
        <p:txBody>
          <a:bodyPr/>
          <a:lstStyle/>
          <a:p>
            <a:fld id="{4B01877E-6A20-4C4B-9777-A3A03EACEF1F}" type="slidenum">
              <a:rPr lang="en-US" smtClean="0"/>
              <a:t>‹#›</a:t>
            </a:fld>
            <a:endParaRPr lang="en-US"/>
          </a:p>
        </p:txBody>
      </p:sp>
    </p:spTree>
    <p:extLst>
      <p:ext uri="{BB962C8B-B14F-4D97-AF65-F5344CB8AC3E}">
        <p14:creationId xmlns:p14="http://schemas.microsoft.com/office/powerpoint/2010/main" val="19333510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0810648-F153-DD49-D0C2-88BDFC05CBA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1F926F2-614A-EB0C-288B-D508FD7E0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CCE2D3-4EA6-EAF7-B10B-9B03FB018AC4}"/>
              </a:ext>
            </a:extLst>
          </p:cNvPr>
          <p:cNvSpPr>
            <a:spLocks noGrp="1"/>
          </p:cNvSpPr>
          <p:nvPr>
            <p:ph type="dt" sz="half" idx="10"/>
          </p:nvPr>
        </p:nvSpPr>
        <p:spPr/>
        <p:txBody>
          <a:bodyPr/>
          <a:lstStyle/>
          <a:p>
            <a:fld id="{168048E6-A0BA-4B37-A240-A54EA5B7961A}" type="datetimeFigureOut">
              <a:rPr lang="en-US" smtClean="0"/>
              <a:t>9/25/26</a:t>
            </a:fld>
            <a:endParaRPr lang="en-US"/>
          </a:p>
        </p:txBody>
      </p:sp>
      <p:sp>
        <p:nvSpPr>
          <p:cNvPr id="5" name="Footer Placeholder 4">
            <a:extLst>
              <a:ext uri="{FF2B5EF4-FFF2-40B4-BE49-F238E27FC236}">
                <a16:creationId xmlns:a16="http://schemas.microsoft.com/office/drawing/2014/main" id="{FABBCED3-614B-7C58-361F-7F6AAEC611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56E01A-B61C-84F9-0199-363DFC478615}"/>
              </a:ext>
            </a:extLst>
          </p:cNvPr>
          <p:cNvSpPr>
            <a:spLocks noGrp="1"/>
          </p:cNvSpPr>
          <p:nvPr>
            <p:ph type="sldNum" sz="quarter" idx="12"/>
          </p:nvPr>
        </p:nvSpPr>
        <p:spPr/>
        <p:txBody>
          <a:bodyPr/>
          <a:lstStyle/>
          <a:p>
            <a:fld id="{4B01877E-6A20-4C4B-9777-A3A03EACEF1F}" type="slidenum">
              <a:rPr lang="en-US" smtClean="0"/>
              <a:t>‹#›</a:t>
            </a:fld>
            <a:endParaRPr lang="en-US"/>
          </a:p>
        </p:txBody>
      </p:sp>
    </p:spTree>
    <p:extLst>
      <p:ext uri="{BB962C8B-B14F-4D97-AF65-F5344CB8AC3E}">
        <p14:creationId xmlns:p14="http://schemas.microsoft.com/office/powerpoint/2010/main" val="30982136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2.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Slide Number (Black)"/>
          <p:cNvSpPr txBox="1">
            <a:spLocks noGrp="1"/>
          </p:cNvSpPr>
          <p:nvPr>
            <p:ph type="sldNum" sz="quarter" idx="4"/>
          </p:nvPr>
        </p:nvSpPr>
        <p:spPr>
          <a:xfrm>
            <a:off x="9807575" y="6309360"/>
            <a:ext cx="1925638" cy="182880"/>
          </a:xfrm>
          <a:prstGeom prst="rect">
            <a:avLst/>
          </a:prstGeom>
          <a:ln w="12700">
            <a:miter lim="400000"/>
          </a:ln>
        </p:spPr>
        <p:txBody>
          <a:bodyPr wrap="square" lIns="0" tIns="0" rIns="0" bIns="0" anchor="b" anchorCtr="0">
            <a:noAutofit/>
          </a:bodyPr>
          <a:lstStyle>
            <a:lvl1pPr algn="r">
              <a:lnSpc>
                <a:spcPct val="100000"/>
              </a:lnSpc>
              <a:spcBef>
                <a:spcPts val="0"/>
              </a:spcBef>
              <a:defRPr lang="en-US" sz="800" b="0" i="0" spc="0" baseline="0" smtClean="0">
                <a:solidFill>
                  <a:schemeClr val="tx1"/>
                </a:solidFill>
                <a:latin typeface="AvenirNext LT Com Regular" panose="020B0503020202020204" pitchFamily="34" charset="0"/>
                <a:cs typeface="Arial" panose="020B0604020202020204" pitchFamily="34" charset="0"/>
              </a:defRPr>
            </a:lvl1pPr>
          </a:lstStyle>
          <a:p>
            <a:fld id="{86CB4B4D-7CA3-9044-876B-883B54F8677D}" type="slidenum">
              <a:rPr lang="en-GB" smtClean="0"/>
              <a:pPr/>
              <a:t>‹#›</a:t>
            </a:fld>
            <a:endParaRPr lang="en-GB"/>
          </a:p>
        </p:txBody>
      </p:sp>
      <p:sp>
        <p:nvSpPr>
          <p:cNvPr id="7" name="Footnotes (fullpage)"/>
          <p:cNvSpPr>
            <a:spLocks noGrp="1"/>
          </p:cNvSpPr>
          <p:nvPr>
            <p:ph type="ftr" sz="quarter" idx="3"/>
          </p:nvPr>
        </p:nvSpPr>
        <p:spPr>
          <a:xfrm>
            <a:off x="457200" y="6006856"/>
            <a:ext cx="11276013" cy="266759"/>
          </a:xfrm>
          <a:prstGeom prst="rect">
            <a:avLst/>
          </a:prstGeom>
        </p:spPr>
        <p:txBody>
          <a:bodyPr wrap="square" lIns="0" tIns="0" rIns="0" bIns="0" anchor="b">
            <a:noAutofit/>
          </a:bodyPr>
          <a:lstStyle>
            <a:lvl1pPr algn="l">
              <a:lnSpc>
                <a:spcPct val="100000"/>
              </a:lnSpc>
              <a:spcAft>
                <a:spcPts val="300"/>
              </a:spcAft>
              <a:defRPr lang="en-US" sz="800" b="0" i="0" spc="0" baseline="0" dirty="0">
                <a:solidFill>
                  <a:schemeClr val="tx1"/>
                </a:solidFill>
                <a:latin typeface="AvenirNext LT Com Regular" panose="020B0503020202020204" pitchFamily="34" charset="0"/>
                <a:ea typeface="AvenirNext LT Com Regular" panose="020B0503020202020204" pitchFamily="34" charset="0"/>
                <a:cs typeface="AvenirNext LT Com Regular" panose="020B0503020202020204" pitchFamily="34" charset="0"/>
              </a:defRPr>
            </a:lvl1pPr>
          </a:lstStyle>
          <a:p>
            <a:pPr hangingPunct="1"/>
            <a:endParaRPr lang="en-GB"/>
          </a:p>
        </p:txBody>
      </p:sp>
      <p:sp>
        <p:nvSpPr>
          <p:cNvPr id="2" name="Title"/>
          <p:cNvSpPr txBox="1">
            <a:spLocks noGrp="1"/>
          </p:cNvSpPr>
          <p:nvPr>
            <p:ph type="title"/>
          </p:nvPr>
        </p:nvSpPr>
        <p:spPr>
          <a:xfrm>
            <a:off x="456496" y="457200"/>
            <a:ext cx="11276717" cy="571500"/>
          </a:xfrm>
          <a:prstGeom prst="rect">
            <a:avLst/>
          </a:prstGeom>
          <a:extLst>
            <a:ext uri="{C572A759-6A51-4108-AA02-DFA0A04FC94B}">
              <ma14:wrappingTextBoxFlag xmlns:ma14="http://schemas.microsoft.com/office/mac/drawingml/2011/main" xmlns="" val="1"/>
            </a:ext>
          </a:extLst>
        </p:spPr>
        <p:txBody>
          <a:bodyPr lIns="0" tIns="0" rIns="0" bIns="0" anchor="t" anchorCtr="0"/>
          <a:lstStyle/>
          <a:p>
            <a:pPr lvl="0" fontAlgn="auto" hangingPunct="1"/>
            <a:r>
              <a:t>Title</a:t>
            </a:r>
          </a:p>
        </p:txBody>
      </p:sp>
      <p:sp>
        <p:nvSpPr>
          <p:cNvPr id="8" name="Body"/>
          <p:cNvSpPr txBox="1">
            <a:spLocks noGrp="1"/>
          </p:cNvSpPr>
          <p:nvPr>
            <p:ph type="body" idx="1"/>
          </p:nvPr>
        </p:nvSpPr>
        <p:spPr>
          <a:xfrm>
            <a:off x="467248" y="1485901"/>
            <a:ext cx="11265965" cy="4114800"/>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oAutofit/>
          </a:bodyPr>
          <a:lstStyle/>
          <a:p>
            <a:r>
              <a:t>Body Level One</a:t>
            </a:r>
          </a:p>
          <a:p>
            <a:pPr lvl="1"/>
            <a:r>
              <a:t>Body Level Two</a:t>
            </a:r>
          </a:p>
          <a:p>
            <a:pPr lvl="2"/>
            <a:r>
              <a:t>Body Level Three</a:t>
            </a:r>
          </a:p>
        </p:txBody>
      </p:sp>
      <p:grpSp>
        <p:nvGrpSpPr>
          <p:cNvPr id="10" name="Group 9" hidden="1">
            <a:extLst>
              <a:ext uri="{FF2B5EF4-FFF2-40B4-BE49-F238E27FC236}">
                <a16:creationId xmlns:a16="http://schemas.microsoft.com/office/drawing/2014/main" id="{CA48DBAD-2DC8-0690-5FC5-A396F5A71DAF}"/>
              </a:ext>
            </a:extLst>
          </p:cNvPr>
          <p:cNvGrpSpPr/>
          <p:nvPr userDrawn="1"/>
        </p:nvGrpSpPr>
        <p:grpSpPr>
          <a:xfrm>
            <a:off x="0" y="-546968"/>
            <a:ext cx="12192000" cy="396000"/>
            <a:chOff x="0" y="-546968"/>
            <a:chExt cx="12192000" cy="396000"/>
          </a:xfrm>
        </p:grpSpPr>
        <p:sp>
          <p:nvSpPr>
            <p:cNvPr id="5" name="Rectangle 4">
              <a:extLst>
                <a:ext uri="{FF2B5EF4-FFF2-40B4-BE49-F238E27FC236}">
                  <a16:creationId xmlns:a16="http://schemas.microsoft.com/office/drawing/2014/main" id="{3731937D-7A24-AC4F-2AFB-B12DF0AF8E20}"/>
                </a:ext>
              </a:extLst>
            </p:cNvPr>
            <p:cNvSpPr>
              <a:spLocks noChangeAspect="1"/>
            </p:cNvSpPr>
            <p:nvPr userDrawn="1"/>
          </p:nvSpPr>
          <p:spPr>
            <a:xfrm>
              <a:off x="11796000" y="-546968"/>
              <a:ext cx="396000" cy="396000"/>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cs typeface="Arial" panose="020B0604020202020204" pitchFamily="34" charset="0"/>
                <a:sym typeface="AvenirNext LT Com Regular"/>
              </a:endParaRPr>
            </a:p>
          </p:txBody>
        </p:sp>
        <p:sp>
          <p:nvSpPr>
            <p:cNvPr id="4" name="Rectangle 3">
              <a:extLst>
                <a:ext uri="{FF2B5EF4-FFF2-40B4-BE49-F238E27FC236}">
                  <a16:creationId xmlns:a16="http://schemas.microsoft.com/office/drawing/2014/main" id="{52EDAB18-20C1-094F-F479-326CC137ADD7}"/>
                </a:ext>
              </a:extLst>
            </p:cNvPr>
            <p:cNvSpPr>
              <a:spLocks noChangeAspect="1"/>
            </p:cNvSpPr>
            <p:nvPr userDrawn="1"/>
          </p:nvSpPr>
          <p:spPr>
            <a:xfrm>
              <a:off x="0" y="-546968"/>
              <a:ext cx="396000" cy="396000"/>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cs typeface="Arial" panose="020B0604020202020204" pitchFamily="34" charset="0"/>
                <a:sym typeface="AvenirNext LT Com Regular"/>
              </a:endParaRPr>
            </a:p>
          </p:txBody>
        </p:sp>
        <p:sp>
          <p:nvSpPr>
            <p:cNvPr id="6" name="Rectangle 5">
              <a:extLst>
                <a:ext uri="{FF2B5EF4-FFF2-40B4-BE49-F238E27FC236}">
                  <a16:creationId xmlns:a16="http://schemas.microsoft.com/office/drawing/2014/main" id="{F8EC0405-33CF-F747-6FFC-55BA3322FE52}"/>
                </a:ext>
              </a:extLst>
            </p:cNvPr>
            <p:cNvSpPr/>
            <p:nvPr userDrawn="1"/>
          </p:nvSpPr>
          <p:spPr>
            <a:xfrm>
              <a:off x="395999" y="-546968"/>
              <a:ext cx="670348" cy="396000"/>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cs typeface="Arial" panose="020B0604020202020204" pitchFamily="34" charset="0"/>
                <a:sym typeface="AvenirNext LT Com Regular"/>
              </a:endParaRPr>
            </a:p>
          </p:txBody>
        </p:sp>
        <p:sp>
          <p:nvSpPr>
            <p:cNvPr id="9" name="Rectangle 8">
              <a:extLst>
                <a:ext uri="{FF2B5EF4-FFF2-40B4-BE49-F238E27FC236}">
                  <a16:creationId xmlns:a16="http://schemas.microsoft.com/office/drawing/2014/main" id="{C9F4F8AE-8F25-3774-3581-12FF6238013F}"/>
                </a:ext>
              </a:extLst>
            </p:cNvPr>
            <p:cNvSpPr/>
            <p:nvPr userDrawn="1"/>
          </p:nvSpPr>
          <p:spPr>
            <a:xfrm>
              <a:off x="1066347" y="-546968"/>
              <a:ext cx="305140" cy="396000"/>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cs typeface="Arial" panose="020B0604020202020204" pitchFamily="34" charset="0"/>
                <a:sym typeface="AvenirNext LT Com Regular"/>
              </a:endParaRPr>
            </a:p>
          </p:txBody>
        </p:sp>
        <p:sp>
          <p:nvSpPr>
            <p:cNvPr id="57" name="Rectangle 56">
              <a:extLst>
                <a:ext uri="{FF2B5EF4-FFF2-40B4-BE49-F238E27FC236}">
                  <a16:creationId xmlns:a16="http://schemas.microsoft.com/office/drawing/2014/main" id="{F206F892-2B8A-E24C-2C2E-11FD3BE1B937}"/>
                </a:ext>
              </a:extLst>
            </p:cNvPr>
            <p:cNvSpPr/>
            <p:nvPr userDrawn="1"/>
          </p:nvSpPr>
          <p:spPr>
            <a:xfrm>
              <a:off x="1371487" y="-546968"/>
              <a:ext cx="670348" cy="396000"/>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cs typeface="Arial" panose="020B0604020202020204" pitchFamily="34" charset="0"/>
                <a:sym typeface="AvenirNext LT Com Regular"/>
              </a:endParaRPr>
            </a:p>
          </p:txBody>
        </p:sp>
        <p:sp>
          <p:nvSpPr>
            <p:cNvPr id="58" name="Rectangle 57">
              <a:extLst>
                <a:ext uri="{FF2B5EF4-FFF2-40B4-BE49-F238E27FC236}">
                  <a16:creationId xmlns:a16="http://schemas.microsoft.com/office/drawing/2014/main" id="{86AB6D5B-7AE7-37BF-6ADE-3BC93B66407E}"/>
                </a:ext>
              </a:extLst>
            </p:cNvPr>
            <p:cNvSpPr/>
            <p:nvPr userDrawn="1"/>
          </p:nvSpPr>
          <p:spPr>
            <a:xfrm>
              <a:off x="2041834" y="-546968"/>
              <a:ext cx="305140" cy="396000"/>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cs typeface="Arial" panose="020B0604020202020204" pitchFamily="34" charset="0"/>
                <a:sym typeface="AvenirNext LT Com Regular"/>
              </a:endParaRPr>
            </a:p>
          </p:txBody>
        </p:sp>
        <p:sp>
          <p:nvSpPr>
            <p:cNvPr id="60" name="Rectangle 59">
              <a:extLst>
                <a:ext uri="{FF2B5EF4-FFF2-40B4-BE49-F238E27FC236}">
                  <a16:creationId xmlns:a16="http://schemas.microsoft.com/office/drawing/2014/main" id="{B98E922B-6CA9-65DF-9157-E06096FC8C56}"/>
                </a:ext>
              </a:extLst>
            </p:cNvPr>
            <p:cNvSpPr/>
            <p:nvPr userDrawn="1"/>
          </p:nvSpPr>
          <p:spPr>
            <a:xfrm>
              <a:off x="2346975" y="-546968"/>
              <a:ext cx="670348" cy="396000"/>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cs typeface="Arial" panose="020B0604020202020204" pitchFamily="34" charset="0"/>
                <a:sym typeface="AvenirNext LT Com Regular"/>
              </a:endParaRPr>
            </a:p>
          </p:txBody>
        </p:sp>
        <p:sp>
          <p:nvSpPr>
            <p:cNvPr id="61" name="Rectangle 60">
              <a:extLst>
                <a:ext uri="{FF2B5EF4-FFF2-40B4-BE49-F238E27FC236}">
                  <a16:creationId xmlns:a16="http://schemas.microsoft.com/office/drawing/2014/main" id="{A63BCE7F-8140-371E-BEBA-01D3F93F5D3C}"/>
                </a:ext>
              </a:extLst>
            </p:cNvPr>
            <p:cNvSpPr/>
            <p:nvPr userDrawn="1"/>
          </p:nvSpPr>
          <p:spPr>
            <a:xfrm>
              <a:off x="3017322" y="-546968"/>
              <a:ext cx="305140" cy="396000"/>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cs typeface="Arial" panose="020B0604020202020204" pitchFamily="34" charset="0"/>
                <a:sym typeface="AvenirNext LT Com Regular"/>
              </a:endParaRPr>
            </a:p>
          </p:txBody>
        </p:sp>
        <p:sp>
          <p:nvSpPr>
            <p:cNvPr id="62" name="Rectangle 61">
              <a:extLst>
                <a:ext uri="{FF2B5EF4-FFF2-40B4-BE49-F238E27FC236}">
                  <a16:creationId xmlns:a16="http://schemas.microsoft.com/office/drawing/2014/main" id="{15AA534D-A7A1-70A1-1B11-D2302BE6C3AA}"/>
                </a:ext>
              </a:extLst>
            </p:cNvPr>
            <p:cNvSpPr/>
            <p:nvPr userDrawn="1"/>
          </p:nvSpPr>
          <p:spPr>
            <a:xfrm>
              <a:off x="3322462" y="-546968"/>
              <a:ext cx="670348" cy="396000"/>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cs typeface="Arial" panose="020B0604020202020204" pitchFamily="34" charset="0"/>
                <a:sym typeface="AvenirNext LT Com Regular"/>
              </a:endParaRPr>
            </a:p>
          </p:txBody>
        </p:sp>
        <p:sp>
          <p:nvSpPr>
            <p:cNvPr id="63" name="Rectangle 62">
              <a:extLst>
                <a:ext uri="{FF2B5EF4-FFF2-40B4-BE49-F238E27FC236}">
                  <a16:creationId xmlns:a16="http://schemas.microsoft.com/office/drawing/2014/main" id="{1D1B9C64-1FF2-D786-A5ED-6C8EAC91644C}"/>
                </a:ext>
              </a:extLst>
            </p:cNvPr>
            <p:cNvSpPr/>
            <p:nvPr userDrawn="1"/>
          </p:nvSpPr>
          <p:spPr>
            <a:xfrm>
              <a:off x="3992810" y="-546968"/>
              <a:ext cx="305140" cy="396000"/>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cs typeface="Arial" panose="020B0604020202020204" pitchFamily="34" charset="0"/>
                <a:sym typeface="AvenirNext LT Com Regular"/>
              </a:endParaRPr>
            </a:p>
          </p:txBody>
        </p:sp>
        <p:sp>
          <p:nvSpPr>
            <p:cNvPr id="64" name="Rectangle 63">
              <a:extLst>
                <a:ext uri="{FF2B5EF4-FFF2-40B4-BE49-F238E27FC236}">
                  <a16:creationId xmlns:a16="http://schemas.microsoft.com/office/drawing/2014/main" id="{19D3F35D-5050-C186-CEA4-2A2AD559A724}"/>
                </a:ext>
              </a:extLst>
            </p:cNvPr>
            <p:cNvSpPr/>
            <p:nvPr userDrawn="1"/>
          </p:nvSpPr>
          <p:spPr>
            <a:xfrm>
              <a:off x="4297950" y="-546968"/>
              <a:ext cx="670348" cy="396000"/>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cs typeface="Arial" panose="020B0604020202020204" pitchFamily="34" charset="0"/>
                <a:sym typeface="AvenirNext LT Com Regular"/>
              </a:endParaRPr>
            </a:p>
          </p:txBody>
        </p:sp>
        <p:sp>
          <p:nvSpPr>
            <p:cNvPr id="65" name="Rectangle 64">
              <a:extLst>
                <a:ext uri="{FF2B5EF4-FFF2-40B4-BE49-F238E27FC236}">
                  <a16:creationId xmlns:a16="http://schemas.microsoft.com/office/drawing/2014/main" id="{DAE6D694-556F-BFFA-5DBD-ACA5C2672E32}"/>
                </a:ext>
              </a:extLst>
            </p:cNvPr>
            <p:cNvSpPr/>
            <p:nvPr userDrawn="1"/>
          </p:nvSpPr>
          <p:spPr>
            <a:xfrm>
              <a:off x="4968298" y="-546968"/>
              <a:ext cx="305140" cy="396000"/>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cs typeface="Arial" panose="020B0604020202020204" pitchFamily="34" charset="0"/>
                <a:sym typeface="AvenirNext LT Com Regular"/>
              </a:endParaRPr>
            </a:p>
          </p:txBody>
        </p:sp>
        <p:sp>
          <p:nvSpPr>
            <p:cNvPr id="66" name="Rectangle 65">
              <a:extLst>
                <a:ext uri="{FF2B5EF4-FFF2-40B4-BE49-F238E27FC236}">
                  <a16:creationId xmlns:a16="http://schemas.microsoft.com/office/drawing/2014/main" id="{F609E71F-CEA8-8A47-16B6-108DAEF4E1EB}"/>
                </a:ext>
              </a:extLst>
            </p:cNvPr>
            <p:cNvSpPr/>
            <p:nvPr userDrawn="1"/>
          </p:nvSpPr>
          <p:spPr>
            <a:xfrm>
              <a:off x="5273438" y="-546968"/>
              <a:ext cx="670348" cy="396000"/>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cs typeface="Arial" panose="020B0604020202020204" pitchFamily="34" charset="0"/>
                <a:sym typeface="AvenirNext LT Com Regular"/>
              </a:endParaRPr>
            </a:p>
          </p:txBody>
        </p:sp>
        <p:sp>
          <p:nvSpPr>
            <p:cNvPr id="67" name="Rectangle 66">
              <a:extLst>
                <a:ext uri="{FF2B5EF4-FFF2-40B4-BE49-F238E27FC236}">
                  <a16:creationId xmlns:a16="http://schemas.microsoft.com/office/drawing/2014/main" id="{8FAD3AD0-2609-9D54-D626-63A38540EC8A}"/>
                </a:ext>
              </a:extLst>
            </p:cNvPr>
            <p:cNvSpPr/>
            <p:nvPr userDrawn="1"/>
          </p:nvSpPr>
          <p:spPr>
            <a:xfrm>
              <a:off x="5943785" y="-546968"/>
              <a:ext cx="305140" cy="396000"/>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cs typeface="Arial" panose="020B0604020202020204" pitchFamily="34" charset="0"/>
                <a:sym typeface="AvenirNext LT Com Regular"/>
              </a:endParaRPr>
            </a:p>
          </p:txBody>
        </p:sp>
        <p:sp>
          <p:nvSpPr>
            <p:cNvPr id="68" name="Rectangle 67">
              <a:extLst>
                <a:ext uri="{FF2B5EF4-FFF2-40B4-BE49-F238E27FC236}">
                  <a16:creationId xmlns:a16="http://schemas.microsoft.com/office/drawing/2014/main" id="{20DB4BF7-35A4-372C-4F25-446AC39118A5}"/>
                </a:ext>
              </a:extLst>
            </p:cNvPr>
            <p:cNvSpPr/>
            <p:nvPr userDrawn="1"/>
          </p:nvSpPr>
          <p:spPr>
            <a:xfrm>
              <a:off x="6248926" y="-546968"/>
              <a:ext cx="670348" cy="396000"/>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cs typeface="Arial" panose="020B0604020202020204" pitchFamily="34" charset="0"/>
                <a:sym typeface="AvenirNext LT Com Regular"/>
              </a:endParaRPr>
            </a:p>
          </p:txBody>
        </p:sp>
        <p:sp>
          <p:nvSpPr>
            <p:cNvPr id="69" name="Rectangle 68">
              <a:extLst>
                <a:ext uri="{FF2B5EF4-FFF2-40B4-BE49-F238E27FC236}">
                  <a16:creationId xmlns:a16="http://schemas.microsoft.com/office/drawing/2014/main" id="{52E09CA5-00E3-5804-531F-82375172F5F0}"/>
                </a:ext>
              </a:extLst>
            </p:cNvPr>
            <p:cNvSpPr/>
            <p:nvPr userDrawn="1"/>
          </p:nvSpPr>
          <p:spPr>
            <a:xfrm>
              <a:off x="6919273" y="-546968"/>
              <a:ext cx="305140" cy="396000"/>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cs typeface="Arial" panose="020B0604020202020204" pitchFamily="34" charset="0"/>
                <a:sym typeface="AvenirNext LT Com Regular"/>
              </a:endParaRPr>
            </a:p>
          </p:txBody>
        </p:sp>
        <p:sp>
          <p:nvSpPr>
            <p:cNvPr id="70" name="Rectangle 69">
              <a:extLst>
                <a:ext uri="{FF2B5EF4-FFF2-40B4-BE49-F238E27FC236}">
                  <a16:creationId xmlns:a16="http://schemas.microsoft.com/office/drawing/2014/main" id="{6743B886-F705-99F3-28BE-C7F013250FC0}"/>
                </a:ext>
              </a:extLst>
            </p:cNvPr>
            <p:cNvSpPr/>
            <p:nvPr userDrawn="1"/>
          </p:nvSpPr>
          <p:spPr>
            <a:xfrm>
              <a:off x="7224413" y="-546968"/>
              <a:ext cx="670348" cy="396000"/>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cs typeface="Arial" panose="020B0604020202020204" pitchFamily="34" charset="0"/>
                <a:sym typeface="AvenirNext LT Com Regular"/>
              </a:endParaRPr>
            </a:p>
          </p:txBody>
        </p:sp>
        <p:sp>
          <p:nvSpPr>
            <p:cNvPr id="71" name="Rectangle 70">
              <a:extLst>
                <a:ext uri="{FF2B5EF4-FFF2-40B4-BE49-F238E27FC236}">
                  <a16:creationId xmlns:a16="http://schemas.microsoft.com/office/drawing/2014/main" id="{A5F2E755-170F-633C-3BEB-CE2D33C9A6D2}"/>
                </a:ext>
              </a:extLst>
            </p:cNvPr>
            <p:cNvSpPr/>
            <p:nvPr userDrawn="1"/>
          </p:nvSpPr>
          <p:spPr>
            <a:xfrm>
              <a:off x="7894761" y="-546968"/>
              <a:ext cx="305140" cy="396000"/>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cs typeface="Arial" panose="020B0604020202020204" pitchFamily="34" charset="0"/>
                <a:sym typeface="AvenirNext LT Com Regular"/>
              </a:endParaRPr>
            </a:p>
          </p:txBody>
        </p:sp>
        <p:sp>
          <p:nvSpPr>
            <p:cNvPr id="72" name="Rectangle 71">
              <a:extLst>
                <a:ext uri="{FF2B5EF4-FFF2-40B4-BE49-F238E27FC236}">
                  <a16:creationId xmlns:a16="http://schemas.microsoft.com/office/drawing/2014/main" id="{77A86802-4017-638B-0F2E-0A1F4DD9673E}"/>
                </a:ext>
              </a:extLst>
            </p:cNvPr>
            <p:cNvSpPr/>
            <p:nvPr userDrawn="1"/>
          </p:nvSpPr>
          <p:spPr>
            <a:xfrm>
              <a:off x="8199901" y="-546968"/>
              <a:ext cx="670348" cy="396000"/>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cs typeface="Arial" panose="020B0604020202020204" pitchFamily="34" charset="0"/>
                <a:sym typeface="AvenirNext LT Com Regular"/>
              </a:endParaRPr>
            </a:p>
          </p:txBody>
        </p:sp>
        <p:sp>
          <p:nvSpPr>
            <p:cNvPr id="73" name="Rectangle 72">
              <a:extLst>
                <a:ext uri="{FF2B5EF4-FFF2-40B4-BE49-F238E27FC236}">
                  <a16:creationId xmlns:a16="http://schemas.microsoft.com/office/drawing/2014/main" id="{396E3376-B37E-77C8-3EB8-7C0504587323}"/>
                </a:ext>
              </a:extLst>
            </p:cNvPr>
            <p:cNvSpPr/>
            <p:nvPr userDrawn="1"/>
          </p:nvSpPr>
          <p:spPr>
            <a:xfrm>
              <a:off x="8870249" y="-546968"/>
              <a:ext cx="305140" cy="396000"/>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cs typeface="Arial" panose="020B0604020202020204" pitchFamily="34" charset="0"/>
                <a:sym typeface="AvenirNext LT Com Regular"/>
              </a:endParaRPr>
            </a:p>
          </p:txBody>
        </p:sp>
        <p:sp>
          <p:nvSpPr>
            <p:cNvPr id="74" name="Rectangle 73">
              <a:extLst>
                <a:ext uri="{FF2B5EF4-FFF2-40B4-BE49-F238E27FC236}">
                  <a16:creationId xmlns:a16="http://schemas.microsoft.com/office/drawing/2014/main" id="{17144A34-3C0E-8159-E461-5A503448699C}"/>
                </a:ext>
              </a:extLst>
            </p:cNvPr>
            <p:cNvSpPr/>
            <p:nvPr userDrawn="1"/>
          </p:nvSpPr>
          <p:spPr>
            <a:xfrm>
              <a:off x="9175389" y="-546968"/>
              <a:ext cx="670348" cy="396000"/>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cs typeface="Arial" panose="020B0604020202020204" pitchFamily="34" charset="0"/>
                <a:sym typeface="AvenirNext LT Com Regular"/>
              </a:endParaRPr>
            </a:p>
          </p:txBody>
        </p:sp>
        <p:sp>
          <p:nvSpPr>
            <p:cNvPr id="75" name="Rectangle 74">
              <a:extLst>
                <a:ext uri="{FF2B5EF4-FFF2-40B4-BE49-F238E27FC236}">
                  <a16:creationId xmlns:a16="http://schemas.microsoft.com/office/drawing/2014/main" id="{032A4179-ECC5-4B5D-F5C2-0E233D3899EA}"/>
                </a:ext>
              </a:extLst>
            </p:cNvPr>
            <p:cNvSpPr/>
            <p:nvPr userDrawn="1"/>
          </p:nvSpPr>
          <p:spPr>
            <a:xfrm>
              <a:off x="9845736" y="-546968"/>
              <a:ext cx="305140" cy="396000"/>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cs typeface="Arial" panose="020B0604020202020204" pitchFamily="34" charset="0"/>
                <a:sym typeface="AvenirNext LT Com Regular"/>
              </a:endParaRPr>
            </a:p>
          </p:txBody>
        </p:sp>
        <p:sp>
          <p:nvSpPr>
            <p:cNvPr id="76" name="Rectangle 75">
              <a:extLst>
                <a:ext uri="{FF2B5EF4-FFF2-40B4-BE49-F238E27FC236}">
                  <a16:creationId xmlns:a16="http://schemas.microsoft.com/office/drawing/2014/main" id="{F6674914-D7B4-6F67-B7A6-6BE1E49CC354}"/>
                </a:ext>
              </a:extLst>
            </p:cNvPr>
            <p:cNvSpPr/>
            <p:nvPr userDrawn="1"/>
          </p:nvSpPr>
          <p:spPr>
            <a:xfrm>
              <a:off x="10150877" y="-546968"/>
              <a:ext cx="670348" cy="396000"/>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cs typeface="Arial" panose="020B0604020202020204" pitchFamily="34" charset="0"/>
                <a:sym typeface="AvenirNext LT Com Regular"/>
              </a:endParaRPr>
            </a:p>
          </p:txBody>
        </p:sp>
        <p:sp>
          <p:nvSpPr>
            <p:cNvPr id="77" name="Rectangle 76">
              <a:extLst>
                <a:ext uri="{FF2B5EF4-FFF2-40B4-BE49-F238E27FC236}">
                  <a16:creationId xmlns:a16="http://schemas.microsoft.com/office/drawing/2014/main" id="{B56AE96C-0CA6-3300-864D-2AC346ABD25A}"/>
                </a:ext>
              </a:extLst>
            </p:cNvPr>
            <p:cNvSpPr/>
            <p:nvPr userDrawn="1"/>
          </p:nvSpPr>
          <p:spPr>
            <a:xfrm>
              <a:off x="10821224" y="-546968"/>
              <a:ext cx="305140" cy="396000"/>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cs typeface="Arial" panose="020B0604020202020204" pitchFamily="34" charset="0"/>
                <a:sym typeface="AvenirNext LT Com Regular"/>
              </a:endParaRPr>
            </a:p>
          </p:txBody>
        </p:sp>
        <p:sp>
          <p:nvSpPr>
            <p:cNvPr id="78" name="Rectangle 77">
              <a:extLst>
                <a:ext uri="{FF2B5EF4-FFF2-40B4-BE49-F238E27FC236}">
                  <a16:creationId xmlns:a16="http://schemas.microsoft.com/office/drawing/2014/main" id="{F783C7B5-325D-1A66-64FA-ECB936A0528C}"/>
                </a:ext>
              </a:extLst>
            </p:cNvPr>
            <p:cNvSpPr/>
            <p:nvPr userDrawn="1"/>
          </p:nvSpPr>
          <p:spPr>
            <a:xfrm>
              <a:off x="11126364" y="-546968"/>
              <a:ext cx="670348" cy="396000"/>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cs typeface="Arial" panose="020B0604020202020204" pitchFamily="34" charset="0"/>
                <a:sym typeface="AvenirNext LT Com Regular"/>
              </a:endParaRPr>
            </a:p>
          </p:txBody>
        </p:sp>
      </p:grpSp>
    </p:spTree>
    <p:extLst>
      <p:ext uri="{BB962C8B-B14F-4D97-AF65-F5344CB8AC3E}">
        <p14:creationId xmlns:p14="http://schemas.microsoft.com/office/powerpoint/2010/main" val="2092378712"/>
      </p:ext>
    </p:extLst>
  </p:cSld>
  <p:clrMap bg1="lt1" tx1="dk1" bg2="lt2" tx2="dk2" accent1="accent1" accent2="accent2" accent3="accent3" accent4="accent4" accent5="accent5" accent6="accent6" hlink="hlink" folHlink="folHlink"/>
  <p:sldLayoutIdLst>
    <p:sldLayoutId id="2147483924" r:id="rId1"/>
    <p:sldLayoutId id="2147483910" r:id="rId2"/>
    <p:sldLayoutId id="2147483932" r:id="rId3"/>
    <p:sldLayoutId id="2147483834" r:id="rId4"/>
    <p:sldLayoutId id="2147483913" r:id="rId5"/>
    <p:sldLayoutId id="2147483878" r:id="rId6"/>
    <p:sldLayoutId id="2147483857" r:id="rId7"/>
    <p:sldLayoutId id="2147483874" r:id="rId8"/>
    <p:sldLayoutId id="2147483852" r:id="rId9"/>
    <p:sldLayoutId id="2147483883" r:id="rId10"/>
    <p:sldLayoutId id="2147483843" r:id="rId11"/>
    <p:sldLayoutId id="2147483915" r:id="rId12"/>
    <p:sldLayoutId id="2147483918" r:id="rId13"/>
    <p:sldLayoutId id="2147483916" r:id="rId14"/>
    <p:sldLayoutId id="2147483854" r:id="rId15"/>
    <p:sldLayoutId id="2147483927" r:id="rId16"/>
    <p:sldLayoutId id="2147483929" r:id="rId17"/>
    <p:sldLayoutId id="2147483898" r:id="rId18"/>
    <p:sldLayoutId id="2147483920" r:id="rId19"/>
    <p:sldLayoutId id="2147483931" r:id="rId20"/>
    <p:sldLayoutId id="2147483919" r:id="rId21"/>
    <p:sldLayoutId id="2147483889" r:id="rId22"/>
    <p:sldLayoutId id="2147483921" r:id="rId23"/>
    <p:sldLayoutId id="2147483922" r:id="rId24"/>
    <p:sldLayoutId id="2147483876" r:id="rId25"/>
    <p:sldLayoutId id="2147483875" r:id="rId26"/>
    <p:sldLayoutId id="2147483897" r:id="rId27"/>
    <p:sldLayoutId id="2147483933" r:id="rId28"/>
  </p:sldLayoutIdLst>
  <p:transition spd="med"/>
  <p:hf hdr="0" dt="0"/>
  <p:txStyles>
    <p:titleStyle>
      <a:lvl1pPr marL="0" marR="0" indent="0" algn="l" defTabSz="228600" rtl="0" eaLnBrk="1" latinLnBrk="0" hangingPunct="1">
        <a:lnSpc>
          <a:spcPct val="95000"/>
        </a:lnSpc>
        <a:spcBef>
          <a:spcPts val="0"/>
        </a:spcBef>
        <a:spcAft>
          <a:spcPts val="0"/>
        </a:spcAft>
        <a:buClrTx/>
        <a:buSzTx/>
        <a:buFontTx/>
        <a:buNone/>
        <a:tabLst>
          <a:tab pos="476250" algn="l"/>
        </a:tabLst>
        <a:defRPr kumimoji="0" sz="2800" b="1" i="0" u="none" strike="noStrike" cap="none" spc="0" normalizeH="0" baseline="0" dirty="0">
          <a:ln>
            <a:noFill/>
          </a:ln>
          <a:solidFill>
            <a:schemeClr val="tx2"/>
          </a:solidFill>
          <a:effectLst/>
          <a:uFillTx/>
          <a:latin typeface="AvenirNext LT Com Medium" panose="020B0503020202020204" pitchFamily="34" charset="0"/>
          <a:ea typeface="+mn-ea"/>
          <a:cs typeface="+mn-cs"/>
          <a:sym typeface="Avenir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9pPr>
    </p:titleStyle>
    <p:bodyStyle>
      <a:lvl1pPr marL="0" marR="0" indent="0" algn="l" defTabSz="228600" rtl="0" eaLnBrk="1" latinLnBrk="0" hangingPunct="1">
        <a:lnSpc>
          <a:spcPct val="110000"/>
        </a:lnSpc>
        <a:spcBef>
          <a:spcPts val="0"/>
        </a:spcBef>
        <a:spcAft>
          <a:spcPts val="800"/>
        </a:spcAft>
        <a:buClrTx/>
        <a:buSzTx/>
        <a:buFont typeface="AvenirNext LT Com Medium" panose="020B0803020202020204" pitchFamily="34" charset="0"/>
        <a:buNone/>
        <a:tabLst/>
        <a:defRPr sz="16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1pPr>
      <a:lvl2pPr marL="284162" marR="0" indent="0" algn="l" defTabSz="228600" rtl="0" eaLnBrk="1" latinLnBrk="0" hangingPunct="1">
        <a:lnSpc>
          <a:spcPct val="110000"/>
        </a:lnSpc>
        <a:spcBef>
          <a:spcPts val="0"/>
        </a:spcBef>
        <a:spcAft>
          <a:spcPts val="700"/>
        </a:spcAft>
        <a:buClrTx/>
        <a:buSzTx/>
        <a:buFont typeface="Arial" panose="020B0604020202020204" pitchFamily="34" charset="0"/>
        <a:buNone/>
        <a:tabLst/>
        <a:defRPr sz="14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p:bodyStyle>
    <p:otherStyle>
      <a:lvl1pPr marL="0" marR="0" indent="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Next LT Com Regular"/>
        </a:defRPr>
      </a:lvl1pPr>
      <a:lvl2pPr marL="0" marR="0" indent="1143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Next LT Com Regular"/>
        </a:defRPr>
      </a:lvl2pPr>
      <a:lvl3pPr marL="0" marR="0" indent="2286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Next LT Com Regular"/>
        </a:defRPr>
      </a:lvl3pPr>
      <a:lvl4pPr marL="0" marR="0" indent="3429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Next LT Com Regular"/>
        </a:defRPr>
      </a:lvl4pPr>
      <a:lvl5pPr marL="0" marR="0" indent="4572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Next LT Com Regular"/>
        </a:defRPr>
      </a:lvl5pPr>
      <a:lvl6pPr marL="0" marR="0" indent="5715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Next LT Com Regular"/>
        </a:defRPr>
      </a:lvl6pPr>
      <a:lvl7pPr marL="0" marR="0" indent="6858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Next LT Com Regular"/>
        </a:defRPr>
      </a:lvl7pPr>
      <a:lvl8pPr marL="0" marR="0" indent="8001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Next LT Com Regular"/>
        </a:defRPr>
      </a:lvl8pPr>
      <a:lvl9pPr marL="0" marR="0" indent="9144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Next LT Com Regular"/>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8B0BB1-227C-74E4-C73A-D17AAF48E6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046B16A-E86A-1D47-EEC9-4BCDC858A0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6ACAF3-DBF6-1A2D-7006-9092B2D28F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68048E6-A0BA-4B37-A240-A54EA5B7961A}" type="datetimeFigureOut">
              <a:rPr lang="en-US" smtClean="0"/>
              <a:t>9/25/26</a:t>
            </a:fld>
            <a:endParaRPr lang="en-US"/>
          </a:p>
        </p:txBody>
      </p:sp>
      <p:sp>
        <p:nvSpPr>
          <p:cNvPr id="5" name="Footer Placeholder 4">
            <a:extLst>
              <a:ext uri="{FF2B5EF4-FFF2-40B4-BE49-F238E27FC236}">
                <a16:creationId xmlns:a16="http://schemas.microsoft.com/office/drawing/2014/main" id="{AFC9B11A-B3D9-36EC-4080-E070620385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81A7C68-426E-B0E3-CE9E-BD8B98783A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B01877E-6A20-4C4B-9777-A3A03EACEF1F}" type="slidenum">
              <a:rPr lang="en-US" smtClean="0"/>
              <a:t>‹#›</a:t>
            </a:fld>
            <a:endParaRPr lang="en-US"/>
          </a:p>
        </p:txBody>
      </p:sp>
    </p:spTree>
    <p:extLst>
      <p:ext uri="{BB962C8B-B14F-4D97-AF65-F5344CB8AC3E}">
        <p14:creationId xmlns:p14="http://schemas.microsoft.com/office/powerpoint/2010/main" val="3881714058"/>
      </p:ext>
    </p:extLst>
  </p:cSld>
  <p:clrMap bg1="lt1" tx1="dk1" bg2="lt2" tx2="dk2" accent1="accent1" accent2="accent2" accent3="accent3" accent4="accent4" accent5="accent5" accent6="accent6" hlink="hlink" folHlink="folHlink"/>
  <p:sldLayoutIdLst>
    <p:sldLayoutId id="2147483935" r:id="rId1"/>
    <p:sldLayoutId id="2147483936" r:id="rId2"/>
    <p:sldLayoutId id="2147483937" r:id="rId3"/>
    <p:sldLayoutId id="2147483938" r:id="rId4"/>
    <p:sldLayoutId id="2147483939" r:id="rId5"/>
    <p:sldLayoutId id="2147483940" r:id="rId6"/>
    <p:sldLayoutId id="2147483941" r:id="rId7"/>
    <p:sldLayoutId id="2147483942" r:id="rId8"/>
    <p:sldLayoutId id="2147483943" r:id="rId9"/>
    <p:sldLayoutId id="2147483944" r:id="rId10"/>
    <p:sldLayoutId id="214748394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8" Type="http://schemas.openxmlformats.org/officeDocument/2006/relationships/image" Target="../media/image10.emf"/><Relationship Id="rId13" Type="http://schemas.openxmlformats.org/officeDocument/2006/relationships/image" Target="../media/image15.emf"/><Relationship Id="rId3" Type="http://schemas.openxmlformats.org/officeDocument/2006/relationships/notesSlide" Target="../notesSlides/notesSlide5.xml"/><Relationship Id="rId7" Type="http://schemas.openxmlformats.org/officeDocument/2006/relationships/image" Target="../media/image9.emf"/><Relationship Id="rId12" Type="http://schemas.openxmlformats.org/officeDocument/2006/relationships/image" Target="../media/image14.emf"/><Relationship Id="rId2" Type="http://schemas.openxmlformats.org/officeDocument/2006/relationships/slideLayout" Target="../slideLayouts/slideLayout28.xml"/><Relationship Id="rId1" Type="http://schemas.openxmlformats.org/officeDocument/2006/relationships/tags" Target="../tags/tag1.xml"/><Relationship Id="rId6" Type="http://schemas.openxmlformats.org/officeDocument/2006/relationships/image" Target="../media/image8.emf"/><Relationship Id="rId11" Type="http://schemas.openxmlformats.org/officeDocument/2006/relationships/image" Target="../media/image13.emf"/><Relationship Id="rId5" Type="http://schemas.openxmlformats.org/officeDocument/2006/relationships/image" Target="../media/image7.emf"/><Relationship Id="rId15" Type="http://schemas.openxmlformats.org/officeDocument/2006/relationships/image" Target="../media/image17.emf"/><Relationship Id="rId10" Type="http://schemas.openxmlformats.org/officeDocument/2006/relationships/image" Target="../media/image12.emf"/><Relationship Id="rId4" Type="http://schemas.openxmlformats.org/officeDocument/2006/relationships/image" Target="../media/image6.emf"/><Relationship Id="rId9" Type="http://schemas.openxmlformats.org/officeDocument/2006/relationships/image" Target="../media/image11.emf"/><Relationship Id="rId1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svg"/><Relationship Id="rId7" Type="http://schemas.openxmlformats.org/officeDocument/2006/relationships/image" Target="../media/image22.svg"/><Relationship Id="rId12" Type="http://schemas.openxmlformats.org/officeDocument/2006/relationships/image" Target="../media/image27.sv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21.sv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sv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9.xml"/><Relationship Id="rId1" Type="http://schemas.openxmlformats.org/officeDocument/2006/relationships/tags" Target="../tags/tag2.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3" Type="http://schemas.openxmlformats.org/officeDocument/2006/relationships/hyperlink" Target="http://capitalgroup.com/" TargetMode="External"/><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chart" Target="../charts/chart5.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4.xml"/><Relationship Id="rId1" Type="http://schemas.openxmlformats.org/officeDocument/2006/relationships/slideLayout" Target="../slideLayouts/slideLayout25.xml"/><Relationship Id="rId4" Type="http://schemas.openxmlformats.org/officeDocument/2006/relationships/chart" Target="../charts/chart7.xml"/></Relationships>
</file>

<file path=ppt/slides/_rels/slide1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5.xml"/><Relationship Id="rId1" Type="http://schemas.openxmlformats.org/officeDocument/2006/relationships/slideLayout" Target="../slideLayouts/slideLayout25.xml"/><Relationship Id="rId6" Type="http://schemas.openxmlformats.org/officeDocument/2006/relationships/image" Target="../media/image29.png"/><Relationship Id="rId5" Type="http://schemas.openxmlformats.org/officeDocument/2006/relationships/chart" Target="../charts/chart10.xml"/><Relationship Id="rId4" Type="http://schemas.openxmlformats.org/officeDocument/2006/relationships/chart" Target="../charts/chart9.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3" Type="http://schemas.openxmlformats.org/officeDocument/2006/relationships/hyperlink" Target="https://www.capitalgroup.com/" TargetMode="External"/><Relationship Id="rId2" Type="http://schemas.openxmlformats.org/officeDocument/2006/relationships/notesSlide" Target="../notesSlides/notesSlide17.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3" Type="http://schemas.openxmlformats.org/officeDocument/2006/relationships/hyperlink" Target="http://www.capitalgroup.com/" TargetMode="External"/><Relationship Id="rId2" Type="http://schemas.openxmlformats.org/officeDocument/2006/relationships/notesSlide" Target="../notesSlides/notesSlide22.xm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3" Type="http://schemas.openxmlformats.org/officeDocument/2006/relationships/hyperlink" Target="https://www.capitalgroup.com/" TargetMode="External"/><Relationship Id="rId2" Type="http://schemas.openxmlformats.org/officeDocument/2006/relationships/notesSlide" Target="../notesSlides/notesSlide23.xm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C326C"/>
        </a:solidFill>
        <a:effectLst/>
      </p:bgPr>
    </p:bg>
    <p:spTree>
      <p:nvGrpSpPr>
        <p:cNvPr id="1" name="">
          <a:extLst>
            <a:ext uri="{FF2B5EF4-FFF2-40B4-BE49-F238E27FC236}">
              <a16:creationId xmlns:a16="http://schemas.microsoft.com/office/drawing/2014/main" id="{EB645B6B-D32B-39FD-BC34-366FD64E9744}"/>
            </a:ext>
          </a:extLst>
        </p:cNvPr>
        <p:cNvGrpSpPr/>
        <p:nvPr/>
      </p:nvGrpSpPr>
      <p:grpSpPr>
        <a:xfrm>
          <a:off x="0" y="0"/>
          <a:ext cx="0" cy="0"/>
          <a:chOff x="0" y="0"/>
          <a:chExt cx="0" cy="0"/>
        </a:xfrm>
      </p:grpSpPr>
      <p:pic>
        <p:nvPicPr>
          <p:cNvPr id="3" name="CG Logo TM" descr="Logo. Capital Group, registered trademark.">
            <a:extLst>
              <a:ext uri="{FF2B5EF4-FFF2-40B4-BE49-F238E27FC236}">
                <a16:creationId xmlns:a16="http://schemas.microsoft.com/office/drawing/2014/main" id="{5019EB45-BF76-F351-F718-02866EF498AE}"/>
              </a:ext>
            </a:extLst>
          </p:cNvPr>
          <p:cNvPicPr>
            <a:picLocks/>
          </p:cNvPicPr>
          <p:nvPr/>
        </p:nvPicPr>
        <p:blipFill>
          <a:blip r:embed="rId3">
            <a:extLst>
              <a:ext uri="{28A0092B-C50C-407E-A947-70E740481C1C}">
                <a14:useLocalDpi xmlns:a14="http://schemas.microsoft.com/office/drawing/2010/main" val="0"/>
              </a:ext>
            </a:extLst>
          </a:blip>
          <a:srcRect/>
          <a:stretch/>
        </p:blipFill>
        <p:spPr>
          <a:xfrm>
            <a:off x="339656" y="206444"/>
            <a:ext cx="1367693" cy="1276044"/>
          </a:xfrm>
          <a:prstGeom prst="rect">
            <a:avLst/>
          </a:prstGeom>
        </p:spPr>
      </p:pic>
      <p:sp>
        <p:nvSpPr>
          <p:cNvPr id="2" name="Title">
            <a:extLst>
              <a:ext uri="{FF2B5EF4-FFF2-40B4-BE49-F238E27FC236}">
                <a16:creationId xmlns:a16="http://schemas.microsoft.com/office/drawing/2014/main" id="{B31516C2-D28C-F363-00E5-F27C19F32553}"/>
              </a:ext>
            </a:extLst>
          </p:cNvPr>
          <p:cNvSpPr>
            <a:spLocks noGrp="1"/>
          </p:cNvSpPr>
          <p:nvPr>
            <p:ph type="title"/>
          </p:nvPr>
        </p:nvSpPr>
        <p:spPr>
          <a:xfrm>
            <a:off x="457202" y="2675196"/>
            <a:ext cx="6553198" cy="380715"/>
          </a:xfrm>
        </p:spPr>
        <p:txBody>
          <a:bodyPr/>
          <a:lstStyle/>
          <a:p>
            <a:pPr>
              <a:spcAft>
                <a:spcPts val="2400"/>
              </a:spcAft>
            </a:pPr>
            <a:r>
              <a:rPr lang="en-US" sz="3000" dirty="0"/>
              <a:t>The case for active judgment:</a:t>
            </a:r>
          </a:p>
        </p:txBody>
      </p:sp>
      <p:sp>
        <p:nvSpPr>
          <p:cNvPr id="13" name="Title">
            <a:extLst>
              <a:ext uri="{FF2B5EF4-FFF2-40B4-BE49-F238E27FC236}">
                <a16:creationId xmlns:a16="http://schemas.microsoft.com/office/drawing/2014/main" id="{1077ABAD-2505-A56D-47E6-5B04F8102C75}"/>
              </a:ext>
            </a:extLst>
          </p:cNvPr>
          <p:cNvSpPr txBox="1">
            <a:spLocks/>
          </p:cNvSpPr>
          <p:nvPr/>
        </p:nvSpPr>
        <p:spPr>
          <a:xfrm>
            <a:off x="457203" y="3345730"/>
            <a:ext cx="5758068" cy="812879"/>
          </a:xfrm>
          <a:prstGeom prst="rect">
            <a:avLst/>
          </a:prstGeom>
          <a:extLst>
            <a:ext uri="{C572A759-6A51-4108-AA02-DFA0A04FC94B}">
              <ma14:wrappingTextBoxFlag xmlns:ma14="http://schemas.microsoft.com/office/mac/drawingml/2011/main" xmlns="" val="1"/>
            </a:ext>
          </a:extLst>
        </p:spPr>
        <p:txBody>
          <a:bodyPr wrap="square" lIns="0" tIns="0" rIns="0" bIns="0" anchor="t" anchorCtr="0">
            <a:noAutofit/>
          </a:bodyPr>
          <a:lstStyle>
            <a:lvl1pPr marL="0" marR="0" indent="0" algn="l" defTabSz="228600" rtl="0" eaLnBrk="1" latinLnBrk="0" hangingPunct="1">
              <a:lnSpc>
                <a:spcPct val="90000"/>
              </a:lnSpc>
              <a:spcBef>
                <a:spcPts val="0"/>
              </a:spcBef>
              <a:spcAft>
                <a:spcPts val="0"/>
              </a:spcAft>
              <a:buClrTx/>
              <a:buSzTx/>
              <a:buFontTx/>
              <a:buNone/>
              <a:tabLst>
                <a:tab pos="476250" algn="l"/>
              </a:tabLst>
              <a:defRPr kumimoji="0" sz="3600" b="1" i="0" u="none" strike="noStrike" cap="none" spc="0" normalizeH="0" baseline="0" dirty="0">
                <a:ln>
                  <a:noFill/>
                </a:ln>
                <a:solidFill>
                  <a:schemeClr val="bg1"/>
                </a:solidFill>
                <a:effectLst/>
                <a:uFillTx/>
                <a:latin typeface="AvenirNext LT Com Medium" panose="020B0803020202020204" pitchFamily="34" charset="0"/>
                <a:ea typeface="+mn-ea"/>
                <a:cs typeface="+mn-cs"/>
                <a:sym typeface="Avenir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9pPr>
          </a:lstStyle>
          <a:p>
            <a:pPr>
              <a:lnSpc>
                <a:spcPts val="3400"/>
              </a:lnSpc>
              <a:spcAft>
                <a:spcPts val="2400"/>
              </a:spcAft>
            </a:pPr>
            <a:r>
              <a:rPr lang="en-US" sz="2400" b="0" spc="20" dirty="0">
                <a:latin typeface="AvenirNext LT Com Regular" panose="020B0503020202020204" pitchFamily="34" charset="0"/>
              </a:rPr>
              <a:t>Investing through AI-driven market concentration, disruption and change</a:t>
            </a:r>
            <a:br>
              <a:rPr lang="en-US" sz="3200" b="0" spc="20" dirty="0">
                <a:latin typeface="AvenirNext LT Com Regular" panose="020B0503020202020204" pitchFamily="34" charset="0"/>
              </a:rPr>
            </a:br>
            <a:r>
              <a:rPr lang="en-US" sz="3200" spc="20" dirty="0"/>
              <a:t> </a:t>
            </a:r>
          </a:p>
        </p:txBody>
      </p:sp>
      <p:sp>
        <p:nvSpPr>
          <p:cNvPr id="6" name="Text Placeholder 33">
            <a:extLst>
              <a:ext uri="{FF2B5EF4-FFF2-40B4-BE49-F238E27FC236}">
                <a16:creationId xmlns:a16="http://schemas.microsoft.com/office/drawing/2014/main" id="{ACE09DB3-EF73-BB0A-0002-0A73B22C0A8E}"/>
              </a:ext>
            </a:extLst>
          </p:cNvPr>
          <p:cNvSpPr txBox="1">
            <a:spLocks/>
          </p:cNvSpPr>
          <p:nvPr/>
        </p:nvSpPr>
        <p:spPr>
          <a:xfrm>
            <a:off x="457204" y="5274365"/>
            <a:ext cx="6017737" cy="539647"/>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b" anchorCtr="0">
            <a:noAutofit/>
          </a:bodyPr>
          <a:lstStyle>
            <a:lvl1pPr marL="0" marR="0" indent="0" algn="l" defTabSz="228600" rtl="0" eaLnBrk="1" latinLnBrk="0" hangingPunct="1">
              <a:lnSpc>
                <a:spcPct val="100000"/>
              </a:lnSpc>
              <a:spcBef>
                <a:spcPts val="0"/>
              </a:spcBef>
              <a:spcAft>
                <a:spcPts val="300"/>
              </a:spcAft>
              <a:buClrTx/>
              <a:buSzTx/>
              <a:buFont typeface="AvenirNext LT Com Medium" panose="020B0803020202020204" pitchFamily="34" charset="0"/>
              <a:buNone/>
              <a:tabLst/>
              <a:defRPr lang="en-GB" sz="800" b="0" i="0" u="none" strike="noStrike" cap="none" spc="0" baseline="0" dirty="0">
                <a:ln>
                  <a:noFill/>
                </a:ln>
                <a:solidFill>
                  <a:schemeClr val="bg1"/>
                </a:solidFill>
                <a:uFillTx/>
                <a:latin typeface="AvenirNext LT Com" panose="02000503000000020004" pitchFamily="2" charset="77"/>
                <a:ea typeface="AvenirNext LT Com" panose="02000503000000020004" pitchFamily="2" charset="77"/>
                <a:cs typeface="AvenirNext LT Com" panose="02000503000000020004" pitchFamily="2" charset="77"/>
                <a:sym typeface="AvenirNext LT Com Regular"/>
              </a:defRPr>
            </a:lvl1pPr>
            <a:lvl2pPr marL="284162" marR="0" indent="0" algn="l" defTabSz="228600" rtl="0" eaLnBrk="1" latinLnBrk="0" hangingPunct="1">
              <a:lnSpc>
                <a:spcPct val="110000"/>
              </a:lnSpc>
              <a:spcBef>
                <a:spcPts val="0"/>
              </a:spcBef>
              <a:spcAft>
                <a:spcPts val="700"/>
              </a:spcAft>
              <a:buClrTx/>
              <a:buSzTx/>
              <a:buFont typeface="Arial" panose="020B0604020202020204" pitchFamily="34" charset="0"/>
              <a:buNone/>
              <a:tabLst/>
              <a:defRPr sz="1400" b="1" i="0" u="none" strike="noStrike" cap="none" spc="0" baseline="0">
                <a:ln>
                  <a:noFill/>
                </a:ln>
                <a:solidFill>
                  <a:schemeClr val="bg1"/>
                </a:solidFill>
                <a:uFillTx/>
                <a:latin typeface="AvenirNext LT Com" panose="02000503000000020004" pitchFamily="2" charset="77"/>
                <a:ea typeface="AvenirNext LT Com" panose="02000503000000020004" pitchFamily="2" charset="77"/>
                <a:cs typeface="AvenirNext LT Com" panose="02000503000000020004" pitchFamily="2" charset="77"/>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sz="1400" b="1" i="0" u="none" strike="noStrike" cap="none" spc="0" baseline="0">
                <a:ln>
                  <a:noFill/>
                </a:ln>
                <a:solidFill>
                  <a:schemeClr val="bg1"/>
                </a:solidFill>
                <a:uFillTx/>
                <a:latin typeface="AvenirNext LT Com" panose="02000503000000020004" pitchFamily="2" charset="77"/>
                <a:ea typeface="AvenirNext LT Com" panose="02000503000000020004" pitchFamily="2" charset="77"/>
                <a:cs typeface="AvenirNext LT Com" panose="02000503000000020004" pitchFamily="2" charset="77"/>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400" b="1" i="0" u="none" strike="noStrike" cap="none" spc="0" baseline="0">
                <a:ln>
                  <a:noFill/>
                </a:ln>
                <a:solidFill>
                  <a:schemeClr val="bg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400" b="1" i="0" u="none" strike="noStrike" cap="none" spc="0" baseline="0">
                <a:ln>
                  <a:noFill/>
                </a:ln>
                <a:solidFill>
                  <a:schemeClr val="bg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nSpc>
                <a:spcPts val="2000"/>
              </a:lnSpc>
            </a:pPr>
            <a:r>
              <a:rPr lang="en-US" sz="1400" b="1" spc="10" dirty="0">
                <a:latin typeface="AvenirNext LT Com Regular" panose="020B0503020202020204" pitchFamily="34" charset="0"/>
              </a:rPr>
              <a:t>Investments are not FDIC-insured, nor are they deposits of or </a:t>
            </a:r>
            <a:r>
              <a:rPr lang="en-US" sz="1400" b="1" dirty="0">
                <a:latin typeface="AvenirNext LT Com Regular" panose="020B0503020202020204" pitchFamily="34" charset="0"/>
              </a:rPr>
              <a:t>guaranteed by a bank or any other entity, so they may lose value.</a:t>
            </a:r>
          </a:p>
        </p:txBody>
      </p:sp>
      <p:sp>
        <p:nvSpPr>
          <p:cNvPr id="4" name="Text Placeholder 33">
            <a:extLst>
              <a:ext uri="{FF2B5EF4-FFF2-40B4-BE49-F238E27FC236}">
                <a16:creationId xmlns:a16="http://schemas.microsoft.com/office/drawing/2014/main" id="{E5C3144F-30A4-6DBA-8C88-02B0E38EC3A9}"/>
              </a:ext>
            </a:extLst>
          </p:cNvPr>
          <p:cNvSpPr txBox="1">
            <a:spLocks/>
          </p:cNvSpPr>
          <p:nvPr/>
        </p:nvSpPr>
        <p:spPr>
          <a:xfrm>
            <a:off x="457203" y="6103831"/>
            <a:ext cx="2100649" cy="174007"/>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b" anchorCtr="0">
            <a:noAutofit/>
          </a:bodyPr>
          <a:lstStyle>
            <a:lvl1pPr marL="0" marR="0" indent="0" algn="l" defTabSz="228600" rtl="0" eaLnBrk="1" latinLnBrk="0" hangingPunct="1">
              <a:lnSpc>
                <a:spcPct val="100000"/>
              </a:lnSpc>
              <a:spcBef>
                <a:spcPts val="0"/>
              </a:spcBef>
              <a:spcAft>
                <a:spcPts val="300"/>
              </a:spcAft>
              <a:buClrTx/>
              <a:buSzTx/>
              <a:buFont typeface="AvenirNext LT Com Medium" panose="020B0803020202020204" pitchFamily="34" charset="0"/>
              <a:buNone/>
              <a:tabLst/>
              <a:defRPr lang="en-GB" sz="800" b="0" i="0" u="none" strike="noStrike" cap="none" spc="0" baseline="0" dirty="0">
                <a:ln>
                  <a:noFill/>
                </a:ln>
                <a:solidFill>
                  <a:schemeClr val="bg1"/>
                </a:solidFill>
                <a:uFillTx/>
                <a:latin typeface="AvenirNext LT Com" panose="02000503000000020004" pitchFamily="2" charset="77"/>
                <a:ea typeface="AvenirNext LT Com" panose="02000503000000020004" pitchFamily="2" charset="77"/>
                <a:cs typeface="AvenirNext LT Com" panose="02000503000000020004" pitchFamily="2" charset="77"/>
                <a:sym typeface="AvenirNext LT Com Regular"/>
              </a:defRPr>
            </a:lvl1pPr>
            <a:lvl2pPr marL="284162" marR="0" indent="0" algn="l" defTabSz="228600" rtl="0" eaLnBrk="1" latinLnBrk="0" hangingPunct="1">
              <a:lnSpc>
                <a:spcPct val="110000"/>
              </a:lnSpc>
              <a:spcBef>
                <a:spcPts val="0"/>
              </a:spcBef>
              <a:spcAft>
                <a:spcPts val="700"/>
              </a:spcAft>
              <a:buClrTx/>
              <a:buSzTx/>
              <a:buFont typeface="Arial" panose="020B0604020202020204" pitchFamily="34" charset="0"/>
              <a:buNone/>
              <a:tabLst/>
              <a:defRPr sz="1400" b="1" i="0" u="none" strike="noStrike" cap="none" spc="0" baseline="0">
                <a:ln>
                  <a:noFill/>
                </a:ln>
                <a:solidFill>
                  <a:schemeClr val="bg1"/>
                </a:solidFill>
                <a:uFillTx/>
                <a:latin typeface="AvenirNext LT Com" panose="02000503000000020004" pitchFamily="2" charset="77"/>
                <a:ea typeface="AvenirNext LT Com" panose="02000503000000020004" pitchFamily="2" charset="77"/>
                <a:cs typeface="AvenirNext LT Com" panose="02000503000000020004" pitchFamily="2" charset="77"/>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sz="1400" b="1" i="0" u="none" strike="noStrike" cap="none" spc="0" baseline="0">
                <a:ln>
                  <a:noFill/>
                </a:ln>
                <a:solidFill>
                  <a:schemeClr val="bg1"/>
                </a:solidFill>
                <a:uFillTx/>
                <a:latin typeface="AvenirNext LT Com" panose="02000503000000020004" pitchFamily="2" charset="77"/>
                <a:ea typeface="AvenirNext LT Com" panose="02000503000000020004" pitchFamily="2" charset="77"/>
                <a:cs typeface="AvenirNext LT Com" panose="02000503000000020004" pitchFamily="2" charset="77"/>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400" b="1" i="0" u="none" strike="noStrike" cap="none" spc="0" baseline="0">
                <a:ln>
                  <a:noFill/>
                </a:ln>
                <a:solidFill>
                  <a:schemeClr val="bg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400" b="1" i="0" u="none" strike="noStrike" cap="none" spc="0" baseline="0">
                <a:ln>
                  <a:noFill/>
                </a:ln>
                <a:solidFill>
                  <a:schemeClr val="bg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r>
              <a:rPr lang="en-US" dirty="0">
                <a:latin typeface="AvenirNext LT Com Regular" panose="020B0503020202020204" pitchFamily="34" charset="0"/>
              </a:rPr>
              <a:t>© 2026 Capital Group. All rights reserved.</a:t>
            </a:r>
          </a:p>
        </p:txBody>
      </p:sp>
      <p:sp>
        <p:nvSpPr>
          <p:cNvPr id="5" name="TextBox 4">
            <a:extLst>
              <a:ext uri="{FF2B5EF4-FFF2-40B4-BE49-F238E27FC236}">
                <a16:creationId xmlns:a16="http://schemas.microsoft.com/office/drawing/2014/main" id="{D54DB3FE-A86A-FD61-D2B9-735045A3E0D9}"/>
              </a:ext>
            </a:extLst>
          </p:cNvPr>
          <p:cNvSpPr txBox="1"/>
          <p:nvPr/>
        </p:nvSpPr>
        <p:spPr>
          <a:xfrm>
            <a:off x="-413689" y="2405743"/>
            <a:ext cx="65" cy="215444"/>
          </a:xfrm>
          <a:prstGeom prst="rect">
            <a:avLst/>
          </a:prstGeom>
          <a:ln w="12700">
            <a:miter lim="400000"/>
          </a:ln>
        </p:spPr>
        <p:txBody>
          <a:bodyPr wrap="none" lIns="0" tIns="0" rIns="0" bIns="0" rtlCol="0">
            <a:spAutoFit/>
          </a:bodyPr>
          <a:lstStyle/>
          <a:p>
            <a:endParaRPr lang="en-US" sz="1400" b="1" dirty="0" err="1">
              <a:latin typeface="+mn-lt"/>
            </a:endParaRPr>
          </a:p>
        </p:txBody>
      </p:sp>
    </p:spTree>
    <p:extLst>
      <p:ext uri="{BB962C8B-B14F-4D97-AF65-F5344CB8AC3E}">
        <p14:creationId xmlns:p14="http://schemas.microsoft.com/office/powerpoint/2010/main" val="2254873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BBF92-0101-C50F-3989-C549C43F664B}"/>
            </a:ext>
          </a:extLst>
        </p:cNvPr>
        <p:cNvGrpSpPr/>
        <p:nvPr/>
      </p:nvGrpSpPr>
      <p:grpSpPr>
        <a:xfrm>
          <a:off x="0" y="0"/>
          <a:ext cx="0" cy="0"/>
          <a:chOff x="0" y="0"/>
          <a:chExt cx="0" cy="0"/>
        </a:xfrm>
      </p:grpSpPr>
      <p:sp>
        <p:nvSpPr>
          <p:cNvPr id="6" name="Text Placeholder 11">
            <a:extLst>
              <a:ext uri="{FF2B5EF4-FFF2-40B4-BE49-F238E27FC236}">
                <a16:creationId xmlns:a16="http://schemas.microsoft.com/office/drawing/2014/main" id="{851B1337-EB06-DBFB-5E2B-1CA2AC2F2AE7}"/>
              </a:ext>
            </a:extLst>
          </p:cNvPr>
          <p:cNvSpPr>
            <a:spLocks noGrp="1"/>
          </p:cNvSpPr>
          <p:nvPr/>
        </p:nvSpPr>
        <p:spPr>
          <a:xfrm>
            <a:off x="960562" y="1668099"/>
            <a:ext cx="10118947" cy="2813438"/>
          </a:xfrm>
          <a:prstGeom prst="rect">
            <a:avLst/>
          </a:prstGeom>
          <a:ln w="12700">
            <a:miter lim="400000"/>
          </a:ln>
          <a:extLst>
            <a:ext uri="{C572A759-6A51-4108-AA02-DFA0A04FC94B}">
              <ma14:wrappingTextBoxFlag xmlns:ma14="http://schemas.microsoft.com/office/mac/drawingml/2011/main" xmlns:lc="http://schemas.openxmlformats.org/drawingml/2006/lockedCanvas" xmlns="" val="1"/>
            </a:ext>
          </a:extLst>
        </p:spPr>
        <p:txBody>
          <a:bodyPr wrap="square" lIns="0" tIns="0" rIns="0" bIns="0" anchor="t" anchorCtr="0">
            <a:noAutofit/>
          </a:bodyPr>
          <a:lstStyle>
            <a:lvl1pPr marL="9525" marR="0" indent="-9525"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3600" b="0" i="0" u="none" strike="noStrike" cap="none" spc="0" baseline="0">
                <a:ln>
                  <a:noFill/>
                </a:ln>
                <a:solidFill>
                  <a:schemeClr val="bg1"/>
                </a:solidFill>
                <a:uFillTx/>
                <a:latin typeface="AvenirNext LT Com Medium" panose="020B0803020202020204" pitchFamily="34" charset="0"/>
                <a:ea typeface="AvenirNext LT Com Regular" panose="020B0503020202020204" pitchFamily="34" charset="0"/>
                <a:cs typeface="AvenirNext LT Com Regular" panose="020B0503020202020204" pitchFamily="34" charset="0"/>
                <a:sym typeface="AvenirNext LT Com Regular"/>
              </a:defRPr>
            </a:lvl1pPr>
            <a:lvl2pPr marL="432000" marR="0" indent="-216000" algn="l" defTabSz="228600" rtl="0" eaLnBrk="1" latinLnBrk="0" hangingPunct="1">
              <a:lnSpc>
                <a:spcPct val="110000"/>
              </a:lnSpc>
              <a:spcBef>
                <a:spcPts val="0"/>
              </a:spcBef>
              <a:spcAft>
                <a:spcPts val="70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2pPr>
            <a:lvl3pPr marL="576000" marR="0" indent="-14400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marL="192405" indent="-192405">
              <a:lnSpc>
                <a:spcPts val="4700"/>
              </a:lnSpc>
            </a:pPr>
            <a:r>
              <a:rPr lang="en-US" sz="9600" b="1" kern="1200" baseline="-11000" dirty="0">
                <a:solidFill>
                  <a:srgbClr val="D0EAE9"/>
                </a:solidFill>
                <a:latin typeface="Arial Narrow" panose="020B0604020202020204" pitchFamily="34" charset="0"/>
                <a:cs typeface="Arial Narrow" panose="020B0604020202020204" pitchFamily="34" charset="0"/>
              </a:rPr>
              <a:t>“</a:t>
            </a:r>
            <a:r>
              <a:rPr lang="en-US" dirty="0">
                <a:latin typeface="AvenirNext LT Com Regular" panose="020B0503020202020204" pitchFamily="34" charset="0"/>
              </a:rPr>
              <a:t>We should not simply mirror the risk profile of an index when that index becomes unusually concentrated or extended, as is increasingly the case in markets around the world today</a:t>
            </a:r>
            <a:r>
              <a:rPr lang="en-US" kern="1200" dirty="0">
                <a:latin typeface="AvenirNext LT Com Regular" panose="020B0503020202020204" pitchFamily="34" charset="0"/>
              </a:rPr>
              <a:t>.</a:t>
            </a:r>
            <a:r>
              <a:rPr lang="en-US" sz="9600" b="1" kern="1200" baseline="-25000" dirty="0">
                <a:solidFill>
                  <a:srgbClr val="D0EAE9"/>
                </a:solidFill>
                <a:latin typeface="Arial Narrow" panose="020B0604020202020204" pitchFamily="34" charset="0"/>
                <a:cs typeface="Arial Narrow" panose="020B0604020202020204" pitchFamily="34" charset="0"/>
              </a:rPr>
              <a:t>”</a:t>
            </a:r>
            <a:endParaRPr kumimoji="0" lang="en-US" sz="9600" b="1" u="none" strike="noStrike" kern="0" cap="none" spc="0" normalizeH="0" baseline="-25000" noProof="0" dirty="0">
              <a:ln>
                <a:noFill/>
              </a:ln>
              <a:solidFill>
                <a:srgbClr val="D0EAE9"/>
              </a:solidFill>
              <a:effectLst/>
              <a:uLnTx/>
              <a:uFillTx/>
              <a:latin typeface="Arial Narrow" panose="020B0604020202020204" pitchFamily="34" charset="0"/>
              <a:cs typeface="Arial Narrow" panose="020B0604020202020204" pitchFamily="34" charset="0"/>
              <a:sym typeface="AvenirNext LT Com Regular"/>
            </a:endParaRPr>
          </a:p>
        </p:txBody>
      </p:sp>
      <p:sp>
        <p:nvSpPr>
          <p:cNvPr id="13" name="Text Placeholder 28">
            <a:extLst>
              <a:ext uri="{FF2B5EF4-FFF2-40B4-BE49-F238E27FC236}">
                <a16:creationId xmlns:a16="http://schemas.microsoft.com/office/drawing/2014/main" id="{ADA6B30A-0671-D5EB-CF54-59DCF287B9EA}"/>
              </a:ext>
            </a:extLst>
          </p:cNvPr>
          <p:cNvSpPr>
            <a:spLocks noGrp="1"/>
          </p:cNvSpPr>
          <p:nvPr/>
        </p:nvSpPr>
        <p:spPr>
          <a:xfrm>
            <a:off x="1193173" y="4595248"/>
            <a:ext cx="3493432" cy="778789"/>
          </a:xfrm>
          <a:prstGeom prst="rect">
            <a:avLst/>
          </a:prstGeom>
          <a:ln w="12700">
            <a:miter lim="400000"/>
          </a:ln>
          <a:extLst>
            <a:ext uri="{C572A759-6A51-4108-AA02-DFA0A04FC94B}">
              <ma14:wrappingTextBoxFlag xmlns:ma14="http://schemas.microsoft.com/office/mac/drawingml/2011/main" xmlns:lc="http://schemas.openxmlformats.org/drawingml/2006/lockedCanvas" xmlns="" val="1"/>
            </a:ext>
          </a:extLst>
        </p:spPr>
        <p:txBody>
          <a:bodyPr wrap="square" lIns="0" tIns="0" rIns="0" bIns="0" anchor="t" anchorCtr="0">
            <a:no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bg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1pPr>
            <a:lvl2pPr marL="432000" marR="0" indent="-216000" algn="l" defTabSz="228600" rtl="0" eaLnBrk="1" latinLnBrk="0" hangingPunct="1">
              <a:lnSpc>
                <a:spcPct val="110000"/>
              </a:lnSpc>
              <a:spcBef>
                <a:spcPts val="0"/>
              </a:spcBef>
              <a:spcAft>
                <a:spcPts val="70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2pPr>
            <a:lvl3pPr marL="576000" marR="0" indent="-14400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nSpc>
                <a:spcPct val="90000"/>
              </a:lnSpc>
              <a:spcAft>
                <a:spcPts val="600"/>
              </a:spcAft>
            </a:pPr>
            <a:r>
              <a:rPr lang="en-US" dirty="0"/>
              <a:t>Martin Romo</a:t>
            </a:r>
          </a:p>
          <a:p>
            <a:pPr>
              <a:lnSpc>
                <a:spcPct val="90000"/>
              </a:lnSpc>
              <a:spcAft>
                <a:spcPts val="600"/>
              </a:spcAft>
            </a:pPr>
            <a:r>
              <a:rPr lang="en-US" b="0" dirty="0"/>
              <a:t>Chair and chief investment officer</a:t>
            </a:r>
          </a:p>
        </p:txBody>
      </p:sp>
      <p:sp>
        <p:nvSpPr>
          <p:cNvPr id="5" name="Slide Number Placeholder 4">
            <a:extLst>
              <a:ext uri="{FF2B5EF4-FFF2-40B4-BE49-F238E27FC236}">
                <a16:creationId xmlns:a16="http://schemas.microsoft.com/office/drawing/2014/main" id="{609C793E-C9CF-72D9-1FF0-BB9ED1394814}"/>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1200"/>
              </a:spcBef>
            </a:pPr>
            <a:fld id="{86CB4B4D-7CA3-9044-876B-883B54F8677D}" type="slidenum">
              <a:rPr lang="en-GB" smtClean="0"/>
              <a:pPr>
                <a:lnSpc>
                  <a:spcPct val="110000"/>
                </a:lnSpc>
                <a:spcBef>
                  <a:spcPts val="1200"/>
                </a:spcBef>
              </a:pPr>
              <a:t>2</a:t>
            </a:fld>
            <a:endParaRPr lang="en-GB" dirty="0"/>
          </a:p>
        </p:txBody>
      </p:sp>
      <p:sp>
        <p:nvSpPr>
          <p:cNvPr id="2" name="Title 1">
            <a:extLst>
              <a:ext uri="{FF2B5EF4-FFF2-40B4-BE49-F238E27FC236}">
                <a16:creationId xmlns:a16="http://schemas.microsoft.com/office/drawing/2014/main" id="{3B87CC5B-3A21-AFEF-2B30-6775E820D783}"/>
              </a:ext>
              <a:ext uri="{C183D7F6-B498-43B3-948B-1728B52AA6E4}">
                <adec:decorative xmlns:adec="http://schemas.microsoft.com/office/drawing/2017/decorative" val="1"/>
              </a:ext>
            </a:extLst>
          </p:cNvPr>
          <p:cNvSpPr>
            <a:spLocks noGrp="1"/>
          </p:cNvSpPr>
          <p:nvPr>
            <p:ph type="title"/>
          </p:nvPr>
        </p:nvSpPr>
        <p:spPr>
          <a:xfrm>
            <a:off x="-1" y="-1050232"/>
            <a:ext cx="9645515" cy="115735"/>
          </a:xfrm>
        </p:spPr>
        <p:txBody>
          <a:bodyPr/>
          <a:lstStyle/>
          <a:p>
            <a:r>
              <a:rPr lang="en-US" sz="800" dirty="0"/>
              <a:t>Opening Slide</a:t>
            </a:r>
          </a:p>
        </p:txBody>
      </p:sp>
    </p:spTree>
    <p:extLst>
      <p:ext uri="{BB962C8B-B14F-4D97-AF65-F5344CB8AC3E}">
        <p14:creationId xmlns:p14="http://schemas.microsoft.com/office/powerpoint/2010/main" val="989279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alpha val="3992"/>
          </a:schemeClr>
        </a:solidFill>
        <a:effectLst/>
      </p:bgPr>
    </p:bg>
    <p:spTree>
      <p:nvGrpSpPr>
        <p:cNvPr id="1" name="">
          <a:extLst>
            <a:ext uri="{FF2B5EF4-FFF2-40B4-BE49-F238E27FC236}">
              <a16:creationId xmlns:a16="http://schemas.microsoft.com/office/drawing/2014/main" id="{29743090-097C-CCFA-EC79-65E98FAAB6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52052A-A63C-DDDD-80BF-CD5D8218E768}"/>
              </a:ext>
            </a:extLst>
          </p:cNvPr>
          <p:cNvSpPr>
            <a:spLocks noGrp="1"/>
          </p:cNvSpPr>
          <p:nvPr>
            <p:ph type="title"/>
          </p:nvPr>
        </p:nvSpPr>
        <p:spPr>
          <a:xfrm>
            <a:off x="464608" y="457200"/>
            <a:ext cx="11268606" cy="475560"/>
          </a:xfrm>
        </p:spPr>
        <p:txBody>
          <a:bodyPr/>
          <a:lstStyle/>
          <a:p>
            <a:r>
              <a:rPr lang="en-US" sz="2700" dirty="0"/>
              <a:t>Passive market risks are stacked</a:t>
            </a:r>
          </a:p>
        </p:txBody>
      </p:sp>
      <p:sp>
        <p:nvSpPr>
          <p:cNvPr id="192" name="Text Placeholder 2">
            <a:extLst>
              <a:ext uri="{FF2B5EF4-FFF2-40B4-BE49-F238E27FC236}">
                <a16:creationId xmlns:a16="http://schemas.microsoft.com/office/drawing/2014/main" id="{6EEDF622-A6FF-BDC9-A58B-25B2500EE9C4}"/>
              </a:ext>
            </a:extLst>
          </p:cNvPr>
          <p:cNvSpPr txBox="1">
            <a:spLocks/>
          </p:cNvSpPr>
          <p:nvPr/>
        </p:nvSpPr>
        <p:spPr>
          <a:xfrm>
            <a:off x="464608" y="967739"/>
            <a:ext cx="11268606" cy="228601"/>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t" anchorCtr="0">
            <a:noAutofit/>
          </a:bodyPr>
          <a:lstStyle>
            <a:lvl1pPr marL="0" marR="0" indent="0" algn="l" defTabSz="228600" rtl="0" eaLnBrk="1" latinLnBrk="0" hangingPunct="1">
              <a:lnSpc>
                <a:spcPct val="100000"/>
              </a:lnSpc>
              <a:spcBef>
                <a:spcPts val="0"/>
              </a:spcBef>
              <a:spcAft>
                <a:spcPts val="800"/>
              </a:spcAft>
              <a:buClrTx/>
              <a:buSzTx/>
              <a:buFont typeface="AvenirNext LT Com Medium" panose="020B0803020202020204" pitchFamily="34" charset="0"/>
              <a:buNone/>
              <a:tabLst/>
              <a:defRPr lang="en-US" sz="1800" b="1" i="0" u="none" strike="noStrike" cap="none" spc="0" baseline="0" dirty="0">
                <a:ln>
                  <a:noFill/>
                </a:ln>
                <a:solidFill>
                  <a:schemeClr val="bg2"/>
                </a:solidFill>
                <a:uFillTx/>
                <a:latin typeface="AvenirNext LT Com Regular" panose="020B0503020202020204" pitchFamily="34" charset="0"/>
                <a:ea typeface="+mn-ea"/>
                <a:cs typeface="+mn-cs"/>
                <a:sym typeface="AvenirNext LT Com Regular"/>
              </a:defRPr>
            </a:lvl1pPr>
            <a:lvl2pPr marL="284162" marR="0" indent="0" algn="l" defTabSz="228600" rtl="0" eaLnBrk="1" latinLnBrk="0" hangingPunct="1">
              <a:lnSpc>
                <a:spcPct val="110000"/>
              </a:lnSpc>
              <a:spcBef>
                <a:spcPts val="0"/>
              </a:spcBef>
              <a:spcAft>
                <a:spcPts val="700"/>
              </a:spcAft>
              <a:buClrTx/>
              <a:buSzTx/>
              <a:buFont typeface="Arial" panose="020B0604020202020204" pitchFamily="34" charset="0"/>
              <a:buNone/>
              <a:tabLst/>
              <a:defRPr lang="en-US" sz="1400" b="0" i="0" u="none" strike="noStrike" cap="none" spc="0" baseline="0" smtClean="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lang="en-US" sz="1400" b="0" i="0" u="none" strike="noStrike" cap="none" spc="0" baseline="0" smtClean="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lang="en-US" sz="16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lang="en-US"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r>
              <a:rPr lang="en-US" b="0" dirty="0">
                <a:solidFill>
                  <a:srgbClr val="0068AE"/>
                </a:solidFill>
              </a:rPr>
              <a:t>MSCI All Country World Index (ACWI)</a:t>
            </a:r>
          </a:p>
        </p:txBody>
      </p:sp>
      <p:sp>
        <p:nvSpPr>
          <p:cNvPr id="193" name="Text Placeholder 2">
            <a:extLst>
              <a:ext uri="{FF2B5EF4-FFF2-40B4-BE49-F238E27FC236}">
                <a16:creationId xmlns:a16="http://schemas.microsoft.com/office/drawing/2014/main" id="{FB181B1C-EA73-E1CB-3565-7C49807A7335}"/>
              </a:ext>
            </a:extLst>
          </p:cNvPr>
          <p:cNvSpPr txBox="1">
            <a:spLocks/>
          </p:cNvSpPr>
          <p:nvPr/>
        </p:nvSpPr>
        <p:spPr>
          <a:xfrm>
            <a:off x="464608" y="1326555"/>
            <a:ext cx="11268606" cy="228601"/>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t" anchorCtr="0">
            <a:noAutofit/>
          </a:bodyPr>
          <a:lstStyle>
            <a:lvl1pPr marL="0" marR="0" indent="0" algn="l" defTabSz="228600" rtl="0" eaLnBrk="1" latinLnBrk="0" hangingPunct="1">
              <a:lnSpc>
                <a:spcPct val="100000"/>
              </a:lnSpc>
              <a:spcBef>
                <a:spcPts val="0"/>
              </a:spcBef>
              <a:spcAft>
                <a:spcPts val="800"/>
              </a:spcAft>
              <a:buClrTx/>
              <a:buSzTx/>
              <a:buFont typeface="AvenirNext LT Com Medium" panose="020B0803020202020204" pitchFamily="34" charset="0"/>
              <a:buNone/>
              <a:tabLst/>
              <a:defRPr lang="en-US" sz="1800" b="1" i="0" u="none" strike="noStrike" cap="none" spc="0" baseline="0" dirty="0">
                <a:ln>
                  <a:noFill/>
                </a:ln>
                <a:solidFill>
                  <a:schemeClr val="bg2"/>
                </a:solidFill>
                <a:uFillTx/>
                <a:latin typeface="AvenirNext LT Com Regular" panose="020B0503020202020204" pitchFamily="34" charset="0"/>
                <a:ea typeface="+mn-ea"/>
                <a:cs typeface="+mn-cs"/>
                <a:sym typeface="AvenirNext LT Com Regular"/>
              </a:defRPr>
            </a:lvl1pPr>
            <a:lvl2pPr marL="284162" marR="0" indent="0" algn="l" defTabSz="228600" rtl="0" eaLnBrk="1" latinLnBrk="0" hangingPunct="1">
              <a:lnSpc>
                <a:spcPct val="110000"/>
              </a:lnSpc>
              <a:spcBef>
                <a:spcPts val="0"/>
              </a:spcBef>
              <a:spcAft>
                <a:spcPts val="700"/>
              </a:spcAft>
              <a:buClrTx/>
              <a:buSzTx/>
              <a:buFont typeface="Arial" panose="020B0604020202020204" pitchFamily="34" charset="0"/>
              <a:buNone/>
              <a:tabLst/>
              <a:defRPr lang="en-US" sz="1400" b="0" i="0" u="none" strike="noStrike" cap="none" spc="0" baseline="0" smtClean="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lang="en-US" sz="1400" b="0" i="0" u="none" strike="noStrike" cap="none" spc="0" baseline="0" smtClean="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lang="en-US" sz="16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lang="en-US"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r>
              <a:rPr lang="en-US" sz="1400" b="0" dirty="0">
                <a:solidFill>
                  <a:schemeClr val="tx1"/>
                </a:solidFill>
              </a:rPr>
              <a:t>Current value and historic range, 20 years through 6/30/26</a:t>
            </a:r>
          </a:p>
        </p:txBody>
      </p:sp>
      <p:sp>
        <p:nvSpPr>
          <p:cNvPr id="214" name="Slide Number Placeholder 10">
            <a:extLst>
              <a:ext uri="{FF2B5EF4-FFF2-40B4-BE49-F238E27FC236}">
                <a16:creationId xmlns:a16="http://schemas.microsoft.com/office/drawing/2014/main" id="{EA8430AA-6E7A-1DF5-8287-3E873749B3FF}"/>
              </a:ext>
              <a:ext uri="{C183D7F6-B498-43B3-948B-1728B52AA6E4}">
                <adec:decorative xmlns:adec="http://schemas.microsoft.com/office/drawing/2017/decorative" val="1"/>
              </a:ext>
            </a:extLst>
          </p:cNvPr>
          <p:cNvSpPr>
            <a:spLocks noGrp="1"/>
          </p:cNvSpPr>
          <p:nvPr>
            <p:ph type="sldNum" sz="quarter" idx="11"/>
          </p:nvPr>
        </p:nvSpPr>
        <p:spPr>
          <a:xfrm>
            <a:off x="9807575" y="6309360"/>
            <a:ext cx="1925638" cy="182880"/>
          </a:xfrm>
        </p:spPr>
        <p:txBody>
          <a:bodyPr/>
          <a:lstStyle/>
          <a:p>
            <a:fld id="{86CB4B4D-7CA3-9044-876B-883B54F8677D}" type="slidenum">
              <a:rPr lang="en-GB" smtClean="0"/>
              <a:pPr/>
              <a:t>3</a:t>
            </a:fld>
            <a:endParaRPr lang="en-GB" dirty="0"/>
          </a:p>
        </p:txBody>
      </p:sp>
      <p:sp>
        <p:nvSpPr>
          <p:cNvPr id="5" name="Alt text " descr="Graphic compares concentration risks in the MSCI All Country World (ACWI) Index. On the left, an inverted funnel titled “Passive market risks are stacked (ACWI Index)” shows five layers representing different dimensions of market concentration: U.S. equities as a percentage of the index, valuations based on forward price-to-earnings ratio, semiconductors as a percentage of the index, top 5 holdings as a percentage of the index and AI at the narrow tip. On the right, horizontal range bars compare current levels to historical ranges: U.S. equities are currently 64% versus a 41% to 67% range, forward P/E is 18x versus 9x to 20x, semiconductors represent 17% versus 2% to 17% and top five holdings represent 16% versus 4% to 18%. A callout box attached to the tip of the inverted pyramid at the bottom reads: “Vulnerability to single theme,” emphasizing how market concentration has increased across multiple dimensions.">
            <a:extLst>
              <a:ext uri="{FF2B5EF4-FFF2-40B4-BE49-F238E27FC236}">
                <a16:creationId xmlns:a16="http://schemas.microsoft.com/office/drawing/2014/main" id="{C76712E3-8665-30FD-1C48-16C3AE6A7F3D}"/>
              </a:ext>
            </a:extLst>
          </p:cNvPr>
          <p:cNvSpPr/>
          <p:nvPr/>
        </p:nvSpPr>
        <p:spPr>
          <a:xfrm>
            <a:off x="458786" y="1717716"/>
            <a:ext cx="10991995" cy="42328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4" name="TextBox 3">
            <a:extLst>
              <a:ext uri="{FF2B5EF4-FFF2-40B4-BE49-F238E27FC236}">
                <a16:creationId xmlns:a16="http://schemas.microsoft.com/office/drawing/2014/main" id="{17DFAAD1-C700-495D-ED7A-4328A7A98719}"/>
              </a:ext>
            </a:extLst>
          </p:cNvPr>
          <p:cNvSpPr txBox="1"/>
          <p:nvPr/>
        </p:nvSpPr>
        <p:spPr>
          <a:xfrm>
            <a:off x="268970" y="6206065"/>
            <a:ext cx="4837835" cy="123111"/>
          </a:xfrm>
          <a:prstGeom prst="rect">
            <a:avLst/>
          </a:prstGeom>
          <a:ln w="12700">
            <a:miter lim="400000"/>
          </a:ln>
        </p:spPr>
        <p:txBody>
          <a:bodyPr wrap="square" lIns="0" tIns="0" rIns="0" bIns="0" rtlCol="0">
            <a:spAutoFit/>
          </a:bodyPr>
          <a:lstStyle/>
          <a:p>
            <a:r>
              <a:rPr lang="en-US" sz="800" dirty="0">
                <a:solidFill>
                  <a:schemeClr val="tx1"/>
                </a:solidFill>
                <a:latin typeface="AvenirNext LT Com Regular" panose="020B0503020202020204" pitchFamily="34" charset="0"/>
              </a:rPr>
              <a:t>Sources: Capital Group, FactSet, Morningstar. Percent of index is based on market capitalization.</a:t>
            </a:r>
          </a:p>
        </p:txBody>
      </p:sp>
      <p:sp>
        <p:nvSpPr>
          <p:cNvPr id="6" name="Freeform 5">
            <a:extLst>
              <a:ext uri="{FF2B5EF4-FFF2-40B4-BE49-F238E27FC236}">
                <a16:creationId xmlns:a16="http://schemas.microsoft.com/office/drawing/2014/main" id="{0066D6A6-FBEC-26AA-D35F-776CA115766E}"/>
              </a:ext>
              <a:ext uri="{C183D7F6-B498-43B3-948B-1728B52AA6E4}">
                <adec:decorative xmlns:adec="http://schemas.microsoft.com/office/drawing/2017/decorative" val="1"/>
              </a:ext>
            </a:extLst>
          </p:cNvPr>
          <p:cNvSpPr/>
          <p:nvPr/>
        </p:nvSpPr>
        <p:spPr>
          <a:xfrm>
            <a:off x="564803" y="1919471"/>
            <a:ext cx="5691843" cy="673427"/>
          </a:xfrm>
          <a:custGeom>
            <a:avLst/>
            <a:gdLst>
              <a:gd name="csX0" fmla="*/ 0 w 4905954"/>
              <a:gd name="csY0" fmla="*/ 0 h 580445"/>
              <a:gd name="csX1" fmla="*/ 4905954 w 4905954"/>
              <a:gd name="csY1" fmla="*/ 0 h 580445"/>
              <a:gd name="csX2" fmla="*/ 4492486 w 4905954"/>
              <a:gd name="csY2" fmla="*/ 580445 h 580445"/>
              <a:gd name="csX3" fmla="*/ 421419 w 4905954"/>
              <a:gd name="csY3" fmla="*/ 580445 h 580445"/>
              <a:gd name="csX4" fmla="*/ 0 w 4905954"/>
              <a:gd name="csY4" fmla="*/ 0 h 580445"/>
            </a:gdLst>
            <a:ahLst/>
            <a:cxnLst>
              <a:cxn ang="0">
                <a:pos x="csX0" y="csY0"/>
              </a:cxn>
              <a:cxn ang="0">
                <a:pos x="csX1" y="csY1"/>
              </a:cxn>
              <a:cxn ang="0">
                <a:pos x="csX2" y="csY2"/>
              </a:cxn>
              <a:cxn ang="0">
                <a:pos x="csX3" y="csY3"/>
              </a:cxn>
              <a:cxn ang="0">
                <a:pos x="csX4" y="csY4"/>
              </a:cxn>
            </a:cxnLst>
            <a:rect l="l" t="t" r="r" b="b"/>
            <a:pathLst>
              <a:path w="4905954" h="580445">
                <a:moveTo>
                  <a:pt x="0" y="0"/>
                </a:moveTo>
                <a:lnTo>
                  <a:pt x="4905954" y="0"/>
                </a:lnTo>
                <a:lnTo>
                  <a:pt x="4492486" y="580445"/>
                </a:lnTo>
                <a:lnTo>
                  <a:pt x="421419" y="580445"/>
                </a:lnTo>
                <a:lnTo>
                  <a:pt x="0" y="0"/>
                </a:lnTo>
                <a:close/>
              </a:path>
            </a:pathLst>
          </a:cu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7" name="Freeform 6">
            <a:extLst>
              <a:ext uri="{FF2B5EF4-FFF2-40B4-BE49-F238E27FC236}">
                <a16:creationId xmlns:a16="http://schemas.microsoft.com/office/drawing/2014/main" id="{57885F9A-D5CD-A119-4768-891A3C689A9C}"/>
              </a:ext>
              <a:ext uri="{C183D7F6-B498-43B3-948B-1728B52AA6E4}">
                <adec:decorative xmlns:adec="http://schemas.microsoft.com/office/drawing/2017/decorative" val="1"/>
              </a:ext>
            </a:extLst>
          </p:cNvPr>
          <p:cNvSpPr/>
          <p:nvPr/>
        </p:nvSpPr>
        <p:spPr>
          <a:xfrm>
            <a:off x="1155204" y="2712824"/>
            <a:ext cx="4511040" cy="682653"/>
          </a:xfrm>
          <a:custGeom>
            <a:avLst/>
            <a:gdLst>
              <a:gd name="csX0" fmla="*/ 0 w 3888188"/>
              <a:gd name="csY0" fmla="*/ 0 h 588397"/>
              <a:gd name="csX1" fmla="*/ 3888188 w 3888188"/>
              <a:gd name="csY1" fmla="*/ 0 h 588397"/>
              <a:gd name="csX2" fmla="*/ 3458817 w 3888188"/>
              <a:gd name="csY2" fmla="*/ 588397 h 588397"/>
              <a:gd name="csX3" fmla="*/ 421419 w 3888188"/>
              <a:gd name="csY3" fmla="*/ 588397 h 588397"/>
              <a:gd name="csX4" fmla="*/ 0 w 3888188"/>
              <a:gd name="csY4" fmla="*/ 0 h 588397"/>
            </a:gdLst>
            <a:ahLst/>
            <a:cxnLst>
              <a:cxn ang="0">
                <a:pos x="csX0" y="csY0"/>
              </a:cxn>
              <a:cxn ang="0">
                <a:pos x="csX1" y="csY1"/>
              </a:cxn>
              <a:cxn ang="0">
                <a:pos x="csX2" y="csY2"/>
              </a:cxn>
              <a:cxn ang="0">
                <a:pos x="csX3" y="csY3"/>
              </a:cxn>
              <a:cxn ang="0">
                <a:pos x="csX4" y="csY4"/>
              </a:cxn>
            </a:cxnLst>
            <a:rect l="l" t="t" r="r" b="b"/>
            <a:pathLst>
              <a:path w="3888188" h="588397">
                <a:moveTo>
                  <a:pt x="0" y="0"/>
                </a:moveTo>
                <a:lnTo>
                  <a:pt x="3888188" y="0"/>
                </a:lnTo>
                <a:lnTo>
                  <a:pt x="3458817" y="588397"/>
                </a:lnTo>
                <a:lnTo>
                  <a:pt x="421419" y="588397"/>
                </a:lnTo>
                <a:lnTo>
                  <a:pt x="0" y="0"/>
                </a:lnTo>
                <a:close/>
              </a:path>
            </a:pathLst>
          </a:custGeom>
          <a:solidFill>
            <a:srgbClr val="0C326C"/>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8" name="Freeform 7">
            <a:extLst>
              <a:ext uri="{FF2B5EF4-FFF2-40B4-BE49-F238E27FC236}">
                <a16:creationId xmlns:a16="http://schemas.microsoft.com/office/drawing/2014/main" id="{DB72989C-1081-2AEA-38A9-F59CD5C120CB}"/>
              </a:ext>
              <a:ext uri="{C183D7F6-B498-43B3-948B-1728B52AA6E4}">
                <adec:decorative xmlns:adec="http://schemas.microsoft.com/office/drawing/2017/decorative" val="1"/>
              </a:ext>
            </a:extLst>
          </p:cNvPr>
          <p:cNvSpPr/>
          <p:nvPr/>
        </p:nvSpPr>
        <p:spPr>
          <a:xfrm>
            <a:off x="1732993" y="3485069"/>
            <a:ext cx="3338471" cy="707252"/>
          </a:xfrm>
          <a:custGeom>
            <a:avLst/>
            <a:gdLst>
              <a:gd name="csX0" fmla="*/ 0 w 2877519"/>
              <a:gd name="csY0" fmla="*/ 0 h 609600"/>
              <a:gd name="csX1" fmla="*/ 2877519 w 2877519"/>
              <a:gd name="csY1" fmla="*/ 0 h 609600"/>
              <a:gd name="csX2" fmla="*/ 2459065 w 2877519"/>
              <a:gd name="csY2" fmla="*/ 609600 h 609600"/>
              <a:gd name="csX3" fmla="*/ 428787 w 2877519"/>
              <a:gd name="csY3" fmla="*/ 609600 h 609600"/>
              <a:gd name="csX4" fmla="*/ 0 w 2877519"/>
              <a:gd name="csY4" fmla="*/ 0 h 609600"/>
            </a:gdLst>
            <a:ahLst/>
            <a:cxnLst>
              <a:cxn ang="0">
                <a:pos x="csX0" y="csY0"/>
              </a:cxn>
              <a:cxn ang="0">
                <a:pos x="csX1" y="csY1"/>
              </a:cxn>
              <a:cxn ang="0">
                <a:pos x="csX2" y="csY2"/>
              </a:cxn>
              <a:cxn ang="0">
                <a:pos x="csX3" y="csY3"/>
              </a:cxn>
              <a:cxn ang="0">
                <a:pos x="csX4" y="csY4"/>
              </a:cxn>
            </a:cxnLst>
            <a:rect l="l" t="t" r="r" b="b"/>
            <a:pathLst>
              <a:path w="2877519" h="609600">
                <a:moveTo>
                  <a:pt x="0" y="0"/>
                </a:moveTo>
                <a:lnTo>
                  <a:pt x="2877519" y="0"/>
                </a:lnTo>
                <a:lnTo>
                  <a:pt x="2459065" y="609600"/>
                </a:lnTo>
                <a:lnTo>
                  <a:pt x="428787" y="609600"/>
                </a:lnTo>
                <a:lnTo>
                  <a:pt x="0" y="0"/>
                </a:lnTo>
                <a:close/>
              </a:path>
            </a:pathLst>
          </a:custGeom>
          <a:solidFill>
            <a:srgbClr val="005CB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9" name="Freeform 8">
            <a:extLst>
              <a:ext uri="{FF2B5EF4-FFF2-40B4-BE49-F238E27FC236}">
                <a16:creationId xmlns:a16="http://schemas.microsoft.com/office/drawing/2014/main" id="{C96BFA7F-FC73-1F94-2479-82308E871485}"/>
              </a:ext>
              <a:ext uri="{C183D7F6-B498-43B3-948B-1728B52AA6E4}">
                <adec:decorative xmlns:adec="http://schemas.microsoft.com/office/drawing/2017/decorative" val="1"/>
              </a:ext>
            </a:extLst>
          </p:cNvPr>
          <p:cNvSpPr/>
          <p:nvPr/>
        </p:nvSpPr>
        <p:spPr>
          <a:xfrm>
            <a:off x="2314379" y="4288219"/>
            <a:ext cx="2175700" cy="695265"/>
          </a:xfrm>
          <a:custGeom>
            <a:avLst/>
            <a:gdLst>
              <a:gd name="csX0" fmla="*/ 0 w 1875295"/>
              <a:gd name="csY0" fmla="*/ 0 h 599268"/>
              <a:gd name="csX1" fmla="*/ 1875295 w 1875295"/>
              <a:gd name="csY1" fmla="*/ 0 h 599268"/>
              <a:gd name="csX2" fmla="*/ 1436176 w 1875295"/>
              <a:gd name="csY2" fmla="*/ 599268 h 599268"/>
              <a:gd name="csX3" fmla="*/ 423620 w 1875295"/>
              <a:gd name="csY3" fmla="*/ 599268 h 599268"/>
              <a:gd name="csX4" fmla="*/ 0 w 1875295"/>
              <a:gd name="csY4" fmla="*/ 0 h 599268"/>
            </a:gdLst>
            <a:ahLst/>
            <a:cxnLst>
              <a:cxn ang="0">
                <a:pos x="csX0" y="csY0"/>
              </a:cxn>
              <a:cxn ang="0">
                <a:pos x="csX1" y="csY1"/>
              </a:cxn>
              <a:cxn ang="0">
                <a:pos x="csX2" y="csY2"/>
              </a:cxn>
              <a:cxn ang="0">
                <a:pos x="csX3" y="csY3"/>
              </a:cxn>
              <a:cxn ang="0">
                <a:pos x="csX4" y="csY4"/>
              </a:cxn>
            </a:cxnLst>
            <a:rect l="l" t="t" r="r" b="b"/>
            <a:pathLst>
              <a:path w="1875295" h="599268">
                <a:moveTo>
                  <a:pt x="0" y="0"/>
                </a:moveTo>
                <a:lnTo>
                  <a:pt x="1875295" y="0"/>
                </a:lnTo>
                <a:lnTo>
                  <a:pt x="1436176" y="599268"/>
                </a:lnTo>
                <a:lnTo>
                  <a:pt x="423620" y="599268"/>
                </a:lnTo>
                <a:lnTo>
                  <a:pt x="0" y="0"/>
                </a:lnTo>
                <a:close/>
              </a:path>
            </a:pathLst>
          </a:custGeom>
          <a:solidFill>
            <a:srgbClr val="0074E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10" name="Freeform 9">
            <a:extLst>
              <a:ext uri="{FF2B5EF4-FFF2-40B4-BE49-F238E27FC236}">
                <a16:creationId xmlns:a16="http://schemas.microsoft.com/office/drawing/2014/main" id="{55418C8F-40DE-90FB-9A79-FAE71936D079}"/>
              </a:ext>
              <a:ext uri="{C183D7F6-B498-43B3-948B-1728B52AA6E4}">
                <adec:decorative xmlns:adec="http://schemas.microsoft.com/office/drawing/2017/decorative" val="1"/>
              </a:ext>
            </a:extLst>
          </p:cNvPr>
          <p:cNvSpPr/>
          <p:nvPr/>
        </p:nvSpPr>
        <p:spPr>
          <a:xfrm>
            <a:off x="2907752" y="5079383"/>
            <a:ext cx="1018923" cy="689271"/>
          </a:xfrm>
          <a:custGeom>
            <a:avLst/>
            <a:gdLst>
              <a:gd name="csX0" fmla="*/ 0 w 878237"/>
              <a:gd name="csY0" fmla="*/ 0 h 594101"/>
              <a:gd name="csX1" fmla="*/ 878237 w 878237"/>
              <a:gd name="csY1" fmla="*/ 0 h 594101"/>
              <a:gd name="csX2" fmla="*/ 423620 w 878237"/>
              <a:gd name="csY2" fmla="*/ 594101 h 594101"/>
              <a:gd name="csX3" fmla="*/ 0 w 878237"/>
              <a:gd name="csY3" fmla="*/ 0 h 594101"/>
            </a:gdLst>
            <a:ahLst/>
            <a:cxnLst>
              <a:cxn ang="0">
                <a:pos x="csX0" y="csY0"/>
              </a:cxn>
              <a:cxn ang="0">
                <a:pos x="csX1" y="csY1"/>
              </a:cxn>
              <a:cxn ang="0">
                <a:pos x="csX2" y="csY2"/>
              </a:cxn>
              <a:cxn ang="0">
                <a:pos x="csX3" y="csY3"/>
              </a:cxn>
            </a:cxnLst>
            <a:rect l="l" t="t" r="r" b="b"/>
            <a:pathLst>
              <a:path w="878237" h="594101">
                <a:moveTo>
                  <a:pt x="0" y="0"/>
                </a:moveTo>
                <a:lnTo>
                  <a:pt x="878237" y="0"/>
                </a:lnTo>
                <a:lnTo>
                  <a:pt x="423620" y="594101"/>
                </a:lnTo>
                <a:lnTo>
                  <a:pt x="0" y="0"/>
                </a:lnTo>
                <a:close/>
              </a:path>
            </a:pathLst>
          </a:custGeom>
          <a:solidFill>
            <a:srgbClr val="84157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11" name="TextBox 10">
            <a:extLst>
              <a:ext uri="{FF2B5EF4-FFF2-40B4-BE49-F238E27FC236}">
                <a16:creationId xmlns:a16="http://schemas.microsoft.com/office/drawing/2014/main" id="{07128F93-0BB2-4F41-02AE-ABDFD57A513B}"/>
              </a:ext>
              <a:ext uri="{C183D7F6-B498-43B3-948B-1728B52AA6E4}">
                <adec:decorative xmlns:adec="http://schemas.microsoft.com/office/drawing/2017/decorative" val="1"/>
              </a:ext>
            </a:extLst>
          </p:cNvPr>
          <p:cNvSpPr txBox="1"/>
          <p:nvPr/>
        </p:nvSpPr>
        <p:spPr>
          <a:xfrm>
            <a:off x="6848395" y="1872208"/>
            <a:ext cx="567843" cy="215444"/>
          </a:xfrm>
          <a:prstGeom prst="rect">
            <a:avLst/>
          </a:prstGeom>
          <a:ln w="12700">
            <a:miter lim="400000"/>
          </a:ln>
        </p:spPr>
        <p:txBody>
          <a:bodyPr wrap="square" lIns="0" tIns="0" rIns="0" bIns="0" rtlCol="0">
            <a:spAutoFit/>
          </a:bodyPr>
          <a:lstStyle/>
          <a:p>
            <a:pPr defTabSz="914400" hangingPunct="1"/>
            <a:r>
              <a:rPr lang="en-US" sz="1400" b="1" kern="1200" dirty="0">
                <a:solidFill>
                  <a:srgbClr val="0E2841"/>
                </a:solidFill>
                <a:latin typeface="Capital Group Sans" panose="02000503000000020004" pitchFamily="2" charset="0"/>
                <a:ea typeface="+mn-ea"/>
                <a:cs typeface="+mn-cs"/>
              </a:rPr>
              <a:t>Low</a:t>
            </a:r>
          </a:p>
        </p:txBody>
      </p:sp>
      <p:sp>
        <p:nvSpPr>
          <p:cNvPr id="12" name="TextBox 11">
            <a:extLst>
              <a:ext uri="{FF2B5EF4-FFF2-40B4-BE49-F238E27FC236}">
                <a16:creationId xmlns:a16="http://schemas.microsoft.com/office/drawing/2014/main" id="{1F4923FE-162A-91E2-F7A9-DB167FD683C0}"/>
              </a:ext>
              <a:ext uri="{C183D7F6-B498-43B3-948B-1728B52AA6E4}">
                <adec:decorative xmlns:adec="http://schemas.microsoft.com/office/drawing/2017/decorative" val="1"/>
              </a:ext>
            </a:extLst>
          </p:cNvPr>
          <p:cNvSpPr txBox="1"/>
          <p:nvPr/>
        </p:nvSpPr>
        <p:spPr>
          <a:xfrm>
            <a:off x="10180502" y="1872208"/>
            <a:ext cx="806439" cy="215444"/>
          </a:xfrm>
          <a:prstGeom prst="rect">
            <a:avLst/>
          </a:prstGeom>
          <a:ln w="12700">
            <a:miter lim="400000"/>
          </a:ln>
        </p:spPr>
        <p:txBody>
          <a:bodyPr wrap="square" lIns="0" tIns="0" rIns="0" bIns="0" rtlCol="0">
            <a:spAutoFit/>
          </a:bodyPr>
          <a:lstStyle/>
          <a:p>
            <a:pPr defTabSz="914400" hangingPunct="1"/>
            <a:r>
              <a:rPr lang="en-US" sz="1400" b="1" kern="1200" dirty="0">
                <a:solidFill>
                  <a:srgbClr val="0E2841"/>
                </a:solidFill>
                <a:latin typeface="Capital Group Sans" panose="02000503000000020004" pitchFamily="2" charset="0"/>
                <a:ea typeface="+mn-ea"/>
                <a:cs typeface="+mn-cs"/>
              </a:rPr>
              <a:t>High</a:t>
            </a:r>
          </a:p>
        </p:txBody>
      </p:sp>
      <p:sp>
        <p:nvSpPr>
          <p:cNvPr id="13" name="TextBox 12">
            <a:extLst>
              <a:ext uri="{FF2B5EF4-FFF2-40B4-BE49-F238E27FC236}">
                <a16:creationId xmlns:a16="http://schemas.microsoft.com/office/drawing/2014/main" id="{8C55670F-BA6B-DB20-994D-80A3C882733F}"/>
              </a:ext>
              <a:ext uri="{C183D7F6-B498-43B3-948B-1728B52AA6E4}">
                <adec:decorative xmlns:adec="http://schemas.microsoft.com/office/drawing/2017/decorative" val="1"/>
              </a:ext>
            </a:extLst>
          </p:cNvPr>
          <p:cNvSpPr txBox="1"/>
          <p:nvPr/>
        </p:nvSpPr>
        <p:spPr>
          <a:xfrm>
            <a:off x="1828170" y="2098484"/>
            <a:ext cx="3165110" cy="249956"/>
          </a:xfrm>
          <a:prstGeom prst="rect">
            <a:avLst/>
          </a:prstGeom>
          <a:ln w="12700">
            <a:miter lim="400000"/>
          </a:ln>
        </p:spPr>
        <p:txBody>
          <a:bodyPr wrap="square" lIns="0" tIns="0" rIns="0" bIns="0" rtlCol="0">
            <a:spAutoFit/>
          </a:bodyPr>
          <a:lstStyle/>
          <a:p>
            <a:r>
              <a:rPr lang="en-US" sz="1600" b="1" dirty="0">
                <a:solidFill>
                  <a:schemeClr val="bg1"/>
                </a:solidFill>
                <a:latin typeface="AvenirNext LT Com Regular" panose="020B0503020202020204" pitchFamily="34" charset="0"/>
              </a:rPr>
              <a:t>U.S. equities </a:t>
            </a:r>
            <a:r>
              <a:rPr lang="en-US" sz="1600" dirty="0">
                <a:solidFill>
                  <a:schemeClr val="bg1"/>
                </a:solidFill>
                <a:latin typeface="AvenirNext LT Com Regular" panose="020B0503020202020204" pitchFamily="34" charset="0"/>
              </a:rPr>
              <a:t>(% of index)</a:t>
            </a:r>
          </a:p>
        </p:txBody>
      </p:sp>
      <p:sp>
        <p:nvSpPr>
          <p:cNvPr id="14" name="TextBox 13">
            <a:extLst>
              <a:ext uri="{FF2B5EF4-FFF2-40B4-BE49-F238E27FC236}">
                <a16:creationId xmlns:a16="http://schemas.microsoft.com/office/drawing/2014/main" id="{72E74D9F-6E70-A9D1-DBEB-475ECDFBC6E7}"/>
              </a:ext>
              <a:ext uri="{C183D7F6-B498-43B3-948B-1728B52AA6E4}">
                <adec:decorative xmlns:adec="http://schemas.microsoft.com/office/drawing/2017/decorative" val="1"/>
              </a:ext>
            </a:extLst>
          </p:cNvPr>
          <p:cNvSpPr txBox="1"/>
          <p:nvPr/>
        </p:nvSpPr>
        <p:spPr>
          <a:xfrm>
            <a:off x="1828170" y="2927515"/>
            <a:ext cx="3165110" cy="249956"/>
          </a:xfrm>
          <a:prstGeom prst="rect">
            <a:avLst/>
          </a:prstGeom>
          <a:ln w="12700">
            <a:miter lim="400000"/>
          </a:ln>
        </p:spPr>
        <p:txBody>
          <a:bodyPr wrap="square" lIns="0" tIns="0" rIns="0" bIns="0" rtlCol="0">
            <a:spAutoFit/>
          </a:bodyPr>
          <a:lstStyle/>
          <a:p>
            <a:r>
              <a:rPr lang="en-US" sz="1600" b="1" dirty="0">
                <a:solidFill>
                  <a:schemeClr val="bg1"/>
                </a:solidFill>
                <a:latin typeface="AvenirNext LT Com Regular" panose="020B0503020202020204" pitchFamily="34" charset="0"/>
              </a:rPr>
              <a:t>Valuations </a:t>
            </a:r>
            <a:r>
              <a:rPr lang="en-US" sz="1600" dirty="0">
                <a:solidFill>
                  <a:schemeClr val="bg1"/>
                </a:solidFill>
                <a:latin typeface="AvenirNext LT Com Regular" panose="020B0503020202020204" pitchFamily="34" charset="0"/>
              </a:rPr>
              <a:t>(forward P/E ratio)</a:t>
            </a:r>
          </a:p>
        </p:txBody>
      </p:sp>
      <p:sp>
        <p:nvSpPr>
          <p:cNvPr id="15" name="TextBox 14">
            <a:extLst>
              <a:ext uri="{FF2B5EF4-FFF2-40B4-BE49-F238E27FC236}">
                <a16:creationId xmlns:a16="http://schemas.microsoft.com/office/drawing/2014/main" id="{B033059B-1D8F-8568-CA0A-E21CF59AC31A}"/>
              </a:ext>
              <a:ext uri="{C183D7F6-B498-43B3-948B-1728B52AA6E4}">
                <adec:decorative xmlns:adec="http://schemas.microsoft.com/office/drawing/2017/decorative" val="1"/>
              </a:ext>
            </a:extLst>
          </p:cNvPr>
          <p:cNvSpPr txBox="1"/>
          <p:nvPr/>
        </p:nvSpPr>
        <p:spPr>
          <a:xfrm>
            <a:off x="1828170" y="3575950"/>
            <a:ext cx="3165110" cy="492443"/>
          </a:xfrm>
          <a:prstGeom prst="rect">
            <a:avLst/>
          </a:prstGeom>
          <a:ln w="12700">
            <a:miter lim="400000"/>
          </a:ln>
        </p:spPr>
        <p:txBody>
          <a:bodyPr wrap="square" lIns="0" tIns="0" rIns="0" bIns="0" rtlCol="0">
            <a:spAutoFit/>
          </a:bodyPr>
          <a:lstStyle/>
          <a:p>
            <a:r>
              <a:rPr lang="en-US" sz="1600" b="1" dirty="0">
                <a:solidFill>
                  <a:schemeClr val="bg1"/>
                </a:solidFill>
                <a:latin typeface="AvenirNext LT Com Regular" panose="020B0503020202020204" pitchFamily="34" charset="0"/>
              </a:rPr>
              <a:t>Semiconductors</a:t>
            </a:r>
          </a:p>
          <a:p>
            <a:r>
              <a:rPr lang="en-US" sz="1600" dirty="0">
                <a:solidFill>
                  <a:schemeClr val="bg1"/>
                </a:solidFill>
                <a:latin typeface="AvenirNext LT Com Regular" panose="020B0503020202020204" pitchFamily="34" charset="0"/>
              </a:rPr>
              <a:t>(% of index)</a:t>
            </a:r>
          </a:p>
        </p:txBody>
      </p:sp>
      <p:sp>
        <p:nvSpPr>
          <p:cNvPr id="16" name="TextBox 15">
            <a:extLst>
              <a:ext uri="{FF2B5EF4-FFF2-40B4-BE49-F238E27FC236}">
                <a16:creationId xmlns:a16="http://schemas.microsoft.com/office/drawing/2014/main" id="{819709B8-D543-BFF1-8747-A7A4D53B05F7}"/>
              </a:ext>
              <a:ext uri="{C183D7F6-B498-43B3-948B-1728B52AA6E4}">
                <adec:decorative xmlns:adec="http://schemas.microsoft.com/office/drawing/2017/decorative" val="1"/>
              </a:ext>
            </a:extLst>
          </p:cNvPr>
          <p:cNvSpPr txBox="1"/>
          <p:nvPr/>
        </p:nvSpPr>
        <p:spPr>
          <a:xfrm>
            <a:off x="2532279" y="4370413"/>
            <a:ext cx="1756891" cy="492443"/>
          </a:xfrm>
          <a:prstGeom prst="rect">
            <a:avLst/>
          </a:prstGeom>
          <a:ln w="12700">
            <a:miter lim="400000"/>
          </a:ln>
        </p:spPr>
        <p:txBody>
          <a:bodyPr wrap="square" lIns="0" tIns="0" rIns="0" bIns="0" rtlCol="0">
            <a:spAutoFit/>
          </a:bodyPr>
          <a:lstStyle/>
          <a:p>
            <a:r>
              <a:rPr lang="en-US" sz="1600" b="1" dirty="0">
                <a:solidFill>
                  <a:schemeClr val="bg1"/>
                </a:solidFill>
                <a:latin typeface="AvenirNext LT Com Regular" panose="020B0503020202020204" pitchFamily="34" charset="0"/>
              </a:rPr>
              <a:t>Top 5 holdings</a:t>
            </a:r>
          </a:p>
          <a:p>
            <a:r>
              <a:rPr lang="en-US" sz="1600" dirty="0">
                <a:solidFill>
                  <a:schemeClr val="bg1"/>
                </a:solidFill>
                <a:latin typeface="AvenirNext LT Com Regular" panose="020B0503020202020204" pitchFamily="34" charset="0"/>
              </a:rPr>
              <a:t>(% of index)</a:t>
            </a:r>
          </a:p>
        </p:txBody>
      </p:sp>
      <p:sp>
        <p:nvSpPr>
          <p:cNvPr id="17" name="TextBox 16">
            <a:extLst>
              <a:ext uri="{FF2B5EF4-FFF2-40B4-BE49-F238E27FC236}">
                <a16:creationId xmlns:a16="http://schemas.microsoft.com/office/drawing/2014/main" id="{79325C7D-4381-FE92-C945-A69ACAA1291A}"/>
              </a:ext>
              <a:ext uri="{C183D7F6-B498-43B3-948B-1728B52AA6E4}">
                <adec:decorative xmlns:adec="http://schemas.microsoft.com/office/drawing/2017/decorative" val="1"/>
              </a:ext>
            </a:extLst>
          </p:cNvPr>
          <p:cNvSpPr txBox="1"/>
          <p:nvPr/>
        </p:nvSpPr>
        <p:spPr>
          <a:xfrm>
            <a:off x="3098082" y="5196533"/>
            <a:ext cx="625286" cy="261610"/>
          </a:xfrm>
          <a:prstGeom prst="rect">
            <a:avLst/>
          </a:prstGeom>
          <a:ln w="12700">
            <a:miter lim="400000"/>
          </a:ln>
        </p:spPr>
        <p:txBody>
          <a:bodyPr wrap="square" lIns="0" tIns="0" rIns="0" bIns="0" rtlCol="0">
            <a:spAutoFit/>
          </a:bodyPr>
          <a:lstStyle/>
          <a:p>
            <a:r>
              <a:rPr lang="en-US" sz="1700" b="1">
                <a:solidFill>
                  <a:schemeClr val="bg1"/>
                </a:solidFill>
                <a:latin typeface="AvenirNext LT Com Regular" panose="020B0503020202020204" pitchFamily="34" charset="0"/>
              </a:rPr>
              <a:t>AI</a:t>
            </a:r>
            <a:endParaRPr lang="en-US" sz="1700">
              <a:solidFill>
                <a:schemeClr val="bg1"/>
              </a:solidFill>
              <a:latin typeface="AvenirNext LT Com Regular" panose="020B0503020202020204" pitchFamily="34" charset="0"/>
            </a:endParaRPr>
          </a:p>
        </p:txBody>
      </p:sp>
      <p:sp>
        <p:nvSpPr>
          <p:cNvPr id="18" name="TextBox 17">
            <a:extLst>
              <a:ext uri="{FF2B5EF4-FFF2-40B4-BE49-F238E27FC236}">
                <a16:creationId xmlns:a16="http://schemas.microsoft.com/office/drawing/2014/main" id="{FFAEFBE1-7B7D-CE52-2AAD-345BD9BB95DD}"/>
              </a:ext>
              <a:ext uri="{C183D7F6-B498-43B3-948B-1728B52AA6E4}">
                <adec:decorative xmlns:adec="http://schemas.microsoft.com/office/drawing/2017/decorative" val="1"/>
              </a:ext>
            </a:extLst>
          </p:cNvPr>
          <p:cNvSpPr txBox="1"/>
          <p:nvPr/>
        </p:nvSpPr>
        <p:spPr>
          <a:xfrm>
            <a:off x="6967331" y="5282504"/>
            <a:ext cx="3788565" cy="430887"/>
          </a:xfrm>
          <a:prstGeom prst="rect">
            <a:avLst/>
          </a:prstGeom>
          <a:solidFill>
            <a:srgbClr val="841574">
              <a:alpha val="10161"/>
            </a:srgbClr>
          </a:solidFill>
          <a:ln w="19050">
            <a:solidFill>
              <a:srgbClr val="841574"/>
            </a:solidFill>
            <a:miter lim="400000"/>
          </a:ln>
        </p:spPr>
        <p:txBody>
          <a:bodyPr wrap="square" lIns="0" tIns="91440" rIns="0" bIns="91440" rtlCol="0">
            <a:spAutoFit/>
          </a:bodyPr>
          <a:lstStyle/>
          <a:p>
            <a:r>
              <a:rPr lang="en-US" sz="1600" b="1">
                <a:latin typeface="+mn-lt"/>
              </a:rPr>
              <a:t>Vulnerability to single theme</a:t>
            </a:r>
          </a:p>
        </p:txBody>
      </p:sp>
      <p:cxnSp>
        <p:nvCxnSpPr>
          <p:cNvPr id="20" name="Straight Connector 19">
            <a:extLst>
              <a:ext uri="{FF2B5EF4-FFF2-40B4-BE49-F238E27FC236}">
                <a16:creationId xmlns:a16="http://schemas.microsoft.com/office/drawing/2014/main" id="{2AAB042B-7239-229E-B80C-C532E92CDA0A}"/>
              </a:ext>
              <a:ext uri="{C183D7F6-B498-43B3-948B-1728B52AA6E4}">
                <adec:decorative xmlns:adec="http://schemas.microsoft.com/office/drawing/2017/decorative" val="1"/>
              </a:ext>
            </a:extLst>
          </p:cNvPr>
          <p:cNvCxnSpPr/>
          <p:nvPr/>
        </p:nvCxnSpPr>
        <p:spPr>
          <a:xfrm flipH="1">
            <a:off x="4993280" y="2300809"/>
            <a:ext cx="1777164" cy="0"/>
          </a:xfrm>
          <a:prstGeom prst="line">
            <a:avLst/>
          </a:prstGeom>
          <a:noFill/>
          <a:ln w="19050" cap="flat">
            <a:solidFill>
              <a:schemeClr val="tx1"/>
            </a:solidFill>
            <a:prstDash val="solid"/>
            <a:miter lim="400000"/>
            <a:headEnd type="none"/>
          </a:ln>
          <a:effectLst/>
          <a:sp3d/>
        </p:spPr>
        <p:style>
          <a:lnRef idx="0">
            <a:scrgbClr r="0" g="0" b="0"/>
          </a:lnRef>
          <a:fillRef idx="0">
            <a:scrgbClr r="0" g="0" b="0"/>
          </a:fillRef>
          <a:effectRef idx="0">
            <a:scrgbClr r="0" g="0" b="0"/>
          </a:effectRef>
          <a:fontRef idx="none"/>
        </p:style>
      </p:cxnSp>
      <p:sp>
        <p:nvSpPr>
          <p:cNvPr id="21" name="Rectangle 20">
            <a:extLst>
              <a:ext uri="{FF2B5EF4-FFF2-40B4-BE49-F238E27FC236}">
                <a16:creationId xmlns:a16="http://schemas.microsoft.com/office/drawing/2014/main" id="{D5C58AA0-2D32-240E-BD26-31BDAA9F67FF}"/>
              </a:ext>
              <a:ext uri="{C183D7F6-B498-43B3-948B-1728B52AA6E4}">
                <adec:decorative xmlns:adec="http://schemas.microsoft.com/office/drawing/2017/decorative" val="1"/>
              </a:ext>
            </a:extLst>
          </p:cNvPr>
          <p:cNvSpPr/>
          <p:nvPr/>
        </p:nvSpPr>
        <p:spPr>
          <a:xfrm>
            <a:off x="6759822" y="2272279"/>
            <a:ext cx="53043" cy="53043"/>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cxnSp>
        <p:nvCxnSpPr>
          <p:cNvPr id="23" name="Straight Connector 22">
            <a:extLst>
              <a:ext uri="{FF2B5EF4-FFF2-40B4-BE49-F238E27FC236}">
                <a16:creationId xmlns:a16="http://schemas.microsoft.com/office/drawing/2014/main" id="{81A06BF0-787D-7E02-AB66-FDFC456D511D}"/>
              </a:ext>
              <a:ext uri="{C183D7F6-B498-43B3-948B-1728B52AA6E4}">
                <adec:decorative xmlns:adec="http://schemas.microsoft.com/office/drawing/2017/decorative" val="1"/>
              </a:ext>
            </a:extLst>
          </p:cNvPr>
          <p:cNvCxnSpPr/>
          <p:nvPr/>
        </p:nvCxnSpPr>
        <p:spPr>
          <a:xfrm flipH="1">
            <a:off x="4993280" y="3096124"/>
            <a:ext cx="1777164" cy="0"/>
          </a:xfrm>
          <a:prstGeom prst="line">
            <a:avLst/>
          </a:prstGeom>
          <a:noFill/>
          <a:ln w="19050" cap="flat">
            <a:solidFill>
              <a:srgbClr val="0C326C"/>
            </a:solidFill>
            <a:prstDash val="solid"/>
            <a:miter lim="400000"/>
            <a:headEnd type="none"/>
          </a:ln>
          <a:effectLst/>
          <a:sp3d/>
        </p:spPr>
        <p:style>
          <a:lnRef idx="0">
            <a:scrgbClr r="0" g="0" b="0"/>
          </a:lnRef>
          <a:fillRef idx="0">
            <a:scrgbClr r="0" g="0" b="0"/>
          </a:fillRef>
          <a:effectRef idx="0">
            <a:scrgbClr r="0" g="0" b="0"/>
          </a:effectRef>
          <a:fontRef idx="none"/>
        </p:style>
      </p:cxnSp>
      <p:sp>
        <p:nvSpPr>
          <p:cNvPr id="24" name="Rectangle 23">
            <a:extLst>
              <a:ext uri="{FF2B5EF4-FFF2-40B4-BE49-F238E27FC236}">
                <a16:creationId xmlns:a16="http://schemas.microsoft.com/office/drawing/2014/main" id="{31C40094-0192-FC65-3F15-192EC7A41165}"/>
              </a:ext>
              <a:ext uri="{C183D7F6-B498-43B3-948B-1728B52AA6E4}">
                <adec:decorative xmlns:adec="http://schemas.microsoft.com/office/drawing/2017/decorative" val="1"/>
              </a:ext>
            </a:extLst>
          </p:cNvPr>
          <p:cNvSpPr/>
          <p:nvPr/>
        </p:nvSpPr>
        <p:spPr>
          <a:xfrm>
            <a:off x="6756139" y="3067594"/>
            <a:ext cx="53043" cy="53043"/>
          </a:xfrm>
          <a:prstGeom prst="rect">
            <a:avLst/>
          </a:prstGeom>
          <a:solidFill>
            <a:srgbClr val="0C326C"/>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cxnSp>
        <p:nvCxnSpPr>
          <p:cNvPr id="26" name="Straight Connector 25">
            <a:extLst>
              <a:ext uri="{FF2B5EF4-FFF2-40B4-BE49-F238E27FC236}">
                <a16:creationId xmlns:a16="http://schemas.microsoft.com/office/drawing/2014/main" id="{20C170A9-5B3B-9C53-5D02-8537C99A27B8}"/>
              </a:ext>
              <a:ext uri="{C183D7F6-B498-43B3-948B-1728B52AA6E4}">
                <adec:decorative xmlns:adec="http://schemas.microsoft.com/office/drawing/2017/decorative" val="1"/>
              </a:ext>
            </a:extLst>
          </p:cNvPr>
          <p:cNvCxnSpPr>
            <a:cxnSpLocks/>
          </p:cNvCxnSpPr>
          <p:nvPr/>
        </p:nvCxnSpPr>
        <p:spPr>
          <a:xfrm flipH="1">
            <a:off x="4744890" y="3891438"/>
            <a:ext cx="2025554" cy="0"/>
          </a:xfrm>
          <a:prstGeom prst="line">
            <a:avLst/>
          </a:prstGeom>
          <a:noFill/>
          <a:ln w="19050" cap="flat">
            <a:solidFill>
              <a:srgbClr val="005CB7"/>
            </a:solidFill>
            <a:prstDash val="solid"/>
            <a:miter lim="400000"/>
            <a:headEnd type="none"/>
          </a:ln>
          <a:effectLst/>
          <a:sp3d/>
        </p:spPr>
        <p:style>
          <a:lnRef idx="0">
            <a:scrgbClr r="0" g="0" b="0"/>
          </a:lnRef>
          <a:fillRef idx="0">
            <a:scrgbClr r="0" g="0" b="0"/>
          </a:fillRef>
          <a:effectRef idx="0">
            <a:scrgbClr r="0" g="0" b="0"/>
          </a:effectRef>
          <a:fontRef idx="none"/>
        </p:style>
      </p:cxnSp>
      <p:sp>
        <p:nvSpPr>
          <p:cNvPr id="27" name="Rectangle 26">
            <a:extLst>
              <a:ext uri="{FF2B5EF4-FFF2-40B4-BE49-F238E27FC236}">
                <a16:creationId xmlns:a16="http://schemas.microsoft.com/office/drawing/2014/main" id="{065C5143-19D6-5653-80BC-AEAE27F1422F}"/>
              </a:ext>
              <a:ext uri="{C183D7F6-B498-43B3-948B-1728B52AA6E4}">
                <adec:decorative xmlns:adec="http://schemas.microsoft.com/office/drawing/2017/decorative" val="1"/>
              </a:ext>
            </a:extLst>
          </p:cNvPr>
          <p:cNvSpPr/>
          <p:nvPr/>
        </p:nvSpPr>
        <p:spPr>
          <a:xfrm>
            <a:off x="6756139" y="3862908"/>
            <a:ext cx="53043" cy="53043"/>
          </a:xfrm>
          <a:prstGeom prst="rect">
            <a:avLst/>
          </a:prstGeom>
          <a:solidFill>
            <a:srgbClr val="005CB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cxnSp>
        <p:nvCxnSpPr>
          <p:cNvPr id="29" name="Straight Connector 28">
            <a:extLst>
              <a:ext uri="{FF2B5EF4-FFF2-40B4-BE49-F238E27FC236}">
                <a16:creationId xmlns:a16="http://schemas.microsoft.com/office/drawing/2014/main" id="{9FF3A5F1-C0CF-F789-CE78-6A9C437B6C1E}"/>
              </a:ext>
              <a:ext uri="{C183D7F6-B498-43B3-948B-1728B52AA6E4}">
                <adec:decorative xmlns:adec="http://schemas.microsoft.com/office/drawing/2017/decorative" val="1"/>
              </a:ext>
            </a:extLst>
          </p:cNvPr>
          <p:cNvCxnSpPr>
            <a:cxnSpLocks/>
          </p:cNvCxnSpPr>
          <p:nvPr/>
        </p:nvCxnSpPr>
        <p:spPr>
          <a:xfrm flipH="1">
            <a:off x="4081841" y="4683557"/>
            <a:ext cx="2674298" cy="0"/>
          </a:xfrm>
          <a:prstGeom prst="line">
            <a:avLst/>
          </a:prstGeom>
          <a:noFill/>
          <a:ln w="19050" cap="flat">
            <a:solidFill>
              <a:srgbClr val="0074E5"/>
            </a:solidFill>
            <a:prstDash val="solid"/>
            <a:miter lim="400000"/>
            <a:headEnd type="none"/>
          </a:ln>
          <a:effectLst/>
          <a:sp3d/>
        </p:spPr>
        <p:style>
          <a:lnRef idx="0">
            <a:scrgbClr r="0" g="0" b="0"/>
          </a:lnRef>
          <a:fillRef idx="0">
            <a:scrgbClr r="0" g="0" b="0"/>
          </a:fillRef>
          <a:effectRef idx="0">
            <a:scrgbClr r="0" g="0" b="0"/>
          </a:effectRef>
          <a:fontRef idx="none"/>
        </p:style>
      </p:cxnSp>
      <p:sp>
        <p:nvSpPr>
          <p:cNvPr id="30" name="Rectangle 29">
            <a:extLst>
              <a:ext uri="{FF2B5EF4-FFF2-40B4-BE49-F238E27FC236}">
                <a16:creationId xmlns:a16="http://schemas.microsoft.com/office/drawing/2014/main" id="{2E14E744-5676-FA28-4893-442B3ACDB328}"/>
              </a:ext>
              <a:ext uri="{C183D7F6-B498-43B3-948B-1728B52AA6E4}">
                <adec:decorative xmlns:adec="http://schemas.microsoft.com/office/drawing/2017/decorative" val="1"/>
              </a:ext>
            </a:extLst>
          </p:cNvPr>
          <p:cNvSpPr/>
          <p:nvPr/>
        </p:nvSpPr>
        <p:spPr>
          <a:xfrm>
            <a:off x="6756139" y="4654539"/>
            <a:ext cx="53043" cy="53043"/>
          </a:xfrm>
          <a:prstGeom prst="rect">
            <a:avLst/>
          </a:prstGeom>
          <a:solidFill>
            <a:srgbClr val="0074E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cxnSp>
        <p:nvCxnSpPr>
          <p:cNvPr id="31" name="Straight Connector 30">
            <a:extLst>
              <a:ext uri="{FF2B5EF4-FFF2-40B4-BE49-F238E27FC236}">
                <a16:creationId xmlns:a16="http://schemas.microsoft.com/office/drawing/2014/main" id="{6EED04B7-793A-C499-A7B3-DEDE70D9ABA0}"/>
              </a:ext>
              <a:ext uri="{C183D7F6-B498-43B3-948B-1728B52AA6E4}">
                <adec:decorative xmlns:adec="http://schemas.microsoft.com/office/drawing/2017/decorative" val="1"/>
              </a:ext>
            </a:extLst>
          </p:cNvPr>
          <p:cNvCxnSpPr>
            <a:cxnSpLocks/>
          </p:cNvCxnSpPr>
          <p:nvPr/>
        </p:nvCxnSpPr>
        <p:spPr>
          <a:xfrm flipH="1">
            <a:off x="3553541" y="5499011"/>
            <a:ext cx="3404649" cy="0"/>
          </a:xfrm>
          <a:prstGeom prst="line">
            <a:avLst/>
          </a:prstGeom>
          <a:noFill/>
          <a:ln w="19050" cap="flat">
            <a:solidFill>
              <a:srgbClr val="841574"/>
            </a:solidFill>
            <a:prstDash val="solid"/>
            <a:miter lim="400000"/>
            <a:headEnd type="none"/>
          </a:ln>
          <a:effectLst/>
          <a:sp3d/>
        </p:spPr>
        <p:style>
          <a:lnRef idx="0">
            <a:scrgbClr r="0" g="0" b="0"/>
          </a:lnRef>
          <a:fillRef idx="0">
            <a:scrgbClr r="0" g="0" b="0"/>
          </a:fillRef>
          <a:effectRef idx="0">
            <a:scrgbClr r="0" g="0" b="0"/>
          </a:effectRef>
          <a:fontRef idx="none"/>
        </p:style>
      </p:cxnSp>
      <p:sp>
        <p:nvSpPr>
          <p:cNvPr id="32" name="TextBox 31">
            <a:extLst>
              <a:ext uri="{FF2B5EF4-FFF2-40B4-BE49-F238E27FC236}">
                <a16:creationId xmlns:a16="http://schemas.microsoft.com/office/drawing/2014/main" id="{32A51449-57A8-A779-8318-075792B0D42C}"/>
              </a:ext>
              <a:ext uri="{C183D7F6-B498-43B3-948B-1728B52AA6E4}">
                <adec:decorative xmlns:adec="http://schemas.microsoft.com/office/drawing/2017/decorative" val="1"/>
              </a:ext>
            </a:extLst>
          </p:cNvPr>
          <p:cNvSpPr txBox="1"/>
          <p:nvPr/>
        </p:nvSpPr>
        <p:spPr>
          <a:xfrm>
            <a:off x="6846717" y="2188028"/>
            <a:ext cx="567843" cy="249956"/>
          </a:xfrm>
          <a:prstGeom prst="rect">
            <a:avLst/>
          </a:prstGeom>
          <a:ln w="12700">
            <a:miter lim="400000"/>
          </a:ln>
        </p:spPr>
        <p:txBody>
          <a:bodyPr wrap="square" lIns="0" tIns="0" rIns="0" bIns="0" rtlCol="0">
            <a:spAutoFit/>
          </a:bodyPr>
          <a:lstStyle/>
          <a:p>
            <a:pPr defTabSz="914400" hangingPunct="1"/>
            <a:r>
              <a:rPr lang="en-US" sz="1600" kern="1200" dirty="0">
                <a:solidFill>
                  <a:srgbClr val="0E2841"/>
                </a:solidFill>
                <a:latin typeface="AvenirNext LT Com Regular" panose="020B0503020202020204" pitchFamily="34" charset="0"/>
                <a:ea typeface="+mn-ea"/>
                <a:cs typeface="+mn-cs"/>
              </a:rPr>
              <a:t>41%</a:t>
            </a:r>
          </a:p>
        </p:txBody>
      </p:sp>
      <p:sp>
        <p:nvSpPr>
          <p:cNvPr id="33" name="TextBox 32">
            <a:extLst>
              <a:ext uri="{FF2B5EF4-FFF2-40B4-BE49-F238E27FC236}">
                <a16:creationId xmlns:a16="http://schemas.microsoft.com/office/drawing/2014/main" id="{F4BCF780-5FDD-7F94-463C-72649B644727}"/>
              </a:ext>
              <a:ext uri="{C183D7F6-B498-43B3-948B-1728B52AA6E4}">
                <adec:decorative xmlns:adec="http://schemas.microsoft.com/office/drawing/2017/decorative" val="1"/>
              </a:ext>
            </a:extLst>
          </p:cNvPr>
          <p:cNvSpPr txBox="1"/>
          <p:nvPr/>
        </p:nvSpPr>
        <p:spPr>
          <a:xfrm>
            <a:off x="6896062" y="2996288"/>
            <a:ext cx="567843" cy="249956"/>
          </a:xfrm>
          <a:prstGeom prst="rect">
            <a:avLst/>
          </a:prstGeom>
          <a:ln w="12700">
            <a:miter lim="400000"/>
          </a:ln>
        </p:spPr>
        <p:txBody>
          <a:bodyPr wrap="square" lIns="0" tIns="0" rIns="0" bIns="0" rtlCol="0">
            <a:spAutoFit/>
          </a:bodyPr>
          <a:lstStyle/>
          <a:p>
            <a:pPr defTabSz="914400" hangingPunct="1"/>
            <a:endParaRPr lang="en-US" sz="1400" kern="1200">
              <a:solidFill>
                <a:srgbClr val="0E2841"/>
              </a:solidFill>
              <a:latin typeface="AvenirNext LT Com Regular" panose="020B0503020202020204" pitchFamily="34" charset="0"/>
              <a:ea typeface="+mn-ea"/>
              <a:cs typeface="+mn-cs"/>
            </a:endParaRPr>
          </a:p>
        </p:txBody>
      </p:sp>
      <p:sp>
        <p:nvSpPr>
          <p:cNvPr id="36" name="TextBox 35">
            <a:extLst>
              <a:ext uri="{FF2B5EF4-FFF2-40B4-BE49-F238E27FC236}">
                <a16:creationId xmlns:a16="http://schemas.microsoft.com/office/drawing/2014/main" id="{EB76D465-D00E-3CD4-EA41-AA60BE5757CD}"/>
              </a:ext>
              <a:ext uri="{C183D7F6-B498-43B3-948B-1728B52AA6E4}">
                <adec:decorative xmlns:adec="http://schemas.microsoft.com/office/drawing/2017/decorative" val="1"/>
              </a:ext>
            </a:extLst>
          </p:cNvPr>
          <p:cNvSpPr txBox="1"/>
          <p:nvPr/>
        </p:nvSpPr>
        <p:spPr>
          <a:xfrm>
            <a:off x="6846716" y="2956935"/>
            <a:ext cx="567843" cy="249956"/>
          </a:xfrm>
          <a:prstGeom prst="rect">
            <a:avLst/>
          </a:prstGeom>
          <a:ln w="12700">
            <a:miter lim="400000"/>
          </a:ln>
        </p:spPr>
        <p:txBody>
          <a:bodyPr wrap="square" lIns="0" tIns="0" rIns="0" bIns="0" rtlCol="0">
            <a:spAutoFit/>
          </a:bodyPr>
          <a:lstStyle/>
          <a:p>
            <a:pPr defTabSz="914400" hangingPunct="1"/>
            <a:r>
              <a:rPr lang="en-US" sz="1600" kern="1200">
                <a:solidFill>
                  <a:srgbClr val="0E2841"/>
                </a:solidFill>
                <a:latin typeface="AvenirNext LT Com Regular" panose="020B0503020202020204" pitchFamily="34" charset="0"/>
                <a:ea typeface="+mn-ea"/>
                <a:cs typeface="+mn-cs"/>
              </a:rPr>
              <a:t>9x</a:t>
            </a:r>
          </a:p>
        </p:txBody>
      </p:sp>
      <p:sp>
        <p:nvSpPr>
          <p:cNvPr id="37" name="TextBox 36">
            <a:extLst>
              <a:ext uri="{FF2B5EF4-FFF2-40B4-BE49-F238E27FC236}">
                <a16:creationId xmlns:a16="http://schemas.microsoft.com/office/drawing/2014/main" id="{EFBF2D25-2E6A-3600-C00D-D9212BBAA4D5}"/>
              </a:ext>
              <a:ext uri="{C183D7F6-B498-43B3-948B-1728B52AA6E4}">
                <adec:decorative xmlns:adec="http://schemas.microsoft.com/office/drawing/2017/decorative" val="1"/>
              </a:ext>
            </a:extLst>
          </p:cNvPr>
          <p:cNvSpPr txBox="1"/>
          <p:nvPr/>
        </p:nvSpPr>
        <p:spPr>
          <a:xfrm>
            <a:off x="10299801" y="2183674"/>
            <a:ext cx="567843" cy="249956"/>
          </a:xfrm>
          <a:prstGeom prst="rect">
            <a:avLst/>
          </a:prstGeom>
          <a:ln w="12700">
            <a:miter lim="400000"/>
          </a:ln>
        </p:spPr>
        <p:txBody>
          <a:bodyPr wrap="square" lIns="0" tIns="0" rIns="0" bIns="0" rtlCol="0">
            <a:spAutoFit/>
          </a:bodyPr>
          <a:lstStyle/>
          <a:p>
            <a:pPr defTabSz="914400" hangingPunct="1"/>
            <a:r>
              <a:rPr lang="en-US" sz="1600" kern="1200">
                <a:solidFill>
                  <a:srgbClr val="0E2841"/>
                </a:solidFill>
                <a:latin typeface="AvenirNext LT Com Regular" panose="020B0503020202020204" pitchFamily="34" charset="0"/>
                <a:ea typeface="+mn-ea"/>
                <a:cs typeface="+mn-cs"/>
              </a:rPr>
              <a:t>67%</a:t>
            </a:r>
          </a:p>
        </p:txBody>
      </p:sp>
      <p:sp>
        <p:nvSpPr>
          <p:cNvPr id="40" name="TextBox 39">
            <a:extLst>
              <a:ext uri="{FF2B5EF4-FFF2-40B4-BE49-F238E27FC236}">
                <a16:creationId xmlns:a16="http://schemas.microsoft.com/office/drawing/2014/main" id="{4415AFA2-DF2D-C1C5-10B8-46CB7F7613D3}"/>
              </a:ext>
              <a:ext uri="{C183D7F6-B498-43B3-948B-1728B52AA6E4}">
                <adec:decorative xmlns:adec="http://schemas.microsoft.com/office/drawing/2017/decorative" val="1"/>
              </a:ext>
            </a:extLst>
          </p:cNvPr>
          <p:cNvSpPr txBox="1"/>
          <p:nvPr/>
        </p:nvSpPr>
        <p:spPr>
          <a:xfrm>
            <a:off x="10299801" y="2956935"/>
            <a:ext cx="567843" cy="249956"/>
          </a:xfrm>
          <a:prstGeom prst="rect">
            <a:avLst/>
          </a:prstGeom>
          <a:ln w="12700">
            <a:miter lim="400000"/>
          </a:ln>
        </p:spPr>
        <p:txBody>
          <a:bodyPr wrap="square" lIns="0" tIns="0" rIns="0" bIns="0" rtlCol="0">
            <a:spAutoFit/>
          </a:bodyPr>
          <a:lstStyle/>
          <a:p>
            <a:pPr defTabSz="914400" hangingPunct="1"/>
            <a:r>
              <a:rPr lang="en-US" sz="1600" kern="1200" dirty="0">
                <a:solidFill>
                  <a:srgbClr val="0E2841"/>
                </a:solidFill>
                <a:latin typeface="AvenirNext LT Com Regular" panose="020B0503020202020204" pitchFamily="34" charset="0"/>
                <a:ea typeface="+mn-ea"/>
                <a:cs typeface="+mn-cs"/>
              </a:rPr>
              <a:t>20x</a:t>
            </a:r>
          </a:p>
        </p:txBody>
      </p:sp>
      <p:sp>
        <p:nvSpPr>
          <p:cNvPr id="41" name="TextBox 40">
            <a:extLst>
              <a:ext uri="{FF2B5EF4-FFF2-40B4-BE49-F238E27FC236}">
                <a16:creationId xmlns:a16="http://schemas.microsoft.com/office/drawing/2014/main" id="{3630F211-0AF7-E00E-CF1E-B6B85CB13880}"/>
              </a:ext>
              <a:ext uri="{C183D7F6-B498-43B3-948B-1728B52AA6E4}">
                <adec:decorative xmlns:adec="http://schemas.microsoft.com/office/drawing/2017/decorative" val="1"/>
              </a:ext>
            </a:extLst>
          </p:cNvPr>
          <p:cNvSpPr txBox="1"/>
          <p:nvPr/>
        </p:nvSpPr>
        <p:spPr>
          <a:xfrm>
            <a:off x="9508993" y="1872208"/>
            <a:ext cx="567843" cy="267809"/>
          </a:xfrm>
          <a:prstGeom prst="rect">
            <a:avLst/>
          </a:prstGeom>
          <a:ln w="12700">
            <a:miter lim="400000"/>
          </a:ln>
        </p:spPr>
        <p:txBody>
          <a:bodyPr wrap="square" lIns="0" tIns="0" rIns="0" bIns="0" rtlCol="0">
            <a:spAutoFit/>
          </a:bodyPr>
          <a:lstStyle/>
          <a:p>
            <a:pPr algn="r" defTabSz="914400" hangingPunct="1"/>
            <a:r>
              <a:rPr lang="en-US" sz="1700" b="1" kern="1200" dirty="0">
                <a:solidFill>
                  <a:srgbClr val="0E2841"/>
                </a:solidFill>
                <a:latin typeface="AvenirNext LT Com Regular" panose="020B0503020202020204" pitchFamily="34" charset="0"/>
                <a:ea typeface="+mn-ea"/>
                <a:cs typeface="+mn-cs"/>
              </a:rPr>
              <a:t>64%</a:t>
            </a:r>
          </a:p>
        </p:txBody>
      </p:sp>
      <p:sp>
        <p:nvSpPr>
          <p:cNvPr id="44" name="TextBox 43">
            <a:extLst>
              <a:ext uri="{FF2B5EF4-FFF2-40B4-BE49-F238E27FC236}">
                <a16:creationId xmlns:a16="http://schemas.microsoft.com/office/drawing/2014/main" id="{F46984FC-5E14-DC1F-4A2F-20CFDED56FC7}"/>
              </a:ext>
              <a:ext uri="{C183D7F6-B498-43B3-948B-1728B52AA6E4}">
                <adec:decorative xmlns:adec="http://schemas.microsoft.com/office/drawing/2017/decorative" val="1"/>
              </a:ext>
            </a:extLst>
          </p:cNvPr>
          <p:cNvSpPr txBox="1"/>
          <p:nvPr/>
        </p:nvSpPr>
        <p:spPr>
          <a:xfrm>
            <a:off x="9262246" y="2672613"/>
            <a:ext cx="567843" cy="267809"/>
          </a:xfrm>
          <a:prstGeom prst="rect">
            <a:avLst/>
          </a:prstGeom>
          <a:ln w="12700">
            <a:miter lim="400000"/>
          </a:ln>
        </p:spPr>
        <p:txBody>
          <a:bodyPr wrap="square" lIns="0" tIns="0" rIns="0" bIns="0" rtlCol="0">
            <a:spAutoFit/>
          </a:bodyPr>
          <a:lstStyle/>
          <a:p>
            <a:pPr algn="r" defTabSz="914400" hangingPunct="1"/>
            <a:r>
              <a:rPr lang="en-US" sz="1700" b="1" kern="1200" dirty="0">
                <a:solidFill>
                  <a:srgbClr val="0E2841"/>
                </a:solidFill>
                <a:latin typeface="AvenirNext LT Com Regular" panose="020B0503020202020204" pitchFamily="34" charset="0"/>
                <a:ea typeface="+mn-ea"/>
                <a:cs typeface="+mn-cs"/>
              </a:rPr>
              <a:t>18x</a:t>
            </a:r>
          </a:p>
        </p:txBody>
      </p:sp>
      <p:cxnSp>
        <p:nvCxnSpPr>
          <p:cNvPr id="46" name="Straight Connector 45">
            <a:extLst>
              <a:ext uri="{FF2B5EF4-FFF2-40B4-BE49-F238E27FC236}">
                <a16:creationId xmlns:a16="http://schemas.microsoft.com/office/drawing/2014/main" id="{BCC12AE8-6096-D9A0-55D9-A0AC4315DD76}"/>
              </a:ext>
              <a:ext uri="{C183D7F6-B498-43B3-948B-1728B52AA6E4}">
                <adec:decorative xmlns:adec="http://schemas.microsoft.com/office/drawing/2017/decorative" val="1"/>
              </a:ext>
            </a:extLst>
          </p:cNvPr>
          <p:cNvCxnSpPr>
            <a:cxnSpLocks/>
          </p:cNvCxnSpPr>
          <p:nvPr/>
        </p:nvCxnSpPr>
        <p:spPr>
          <a:xfrm>
            <a:off x="7488872" y="2306907"/>
            <a:ext cx="2816678" cy="0"/>
          </a:xfrm>
          <a:prstGeom prst="line">
            <a:avLst/>
          </a:prstGeom>
          <a:noFill/>
          <a:ln w="60325" cap="rnd">
            <a:solidFill>
              <a:srgbClr val="AEC6CE"/>
            </a:solidFill>
            <a:prstDash val="solid"/>
            <a:round/>
          </a:ln>
          <a:effectLst/>
          <a:sp3d/>
        </p:spPr>
        <p:style>
          <a:lnRef idx="0">
            <a:scrgbClr r="0" g="0" b="0"/>
          </a:lnRef>
          <a:fillRef idx="0">
            <a:scrgbClr r="0" g="0" b="0"/>
          </a:fillRef>
          <a:effectRef idx="0">
            <a:scrgbClr r="0" g="0" b="0"/>
          </a:effectRef>
          <a:fontRef idx="none"/>
        </p:style>
      </p:cxnSp>
      <p:cxnSp>
        <p:nvCxnSpPr>
          <p:cNvPr id="47" name="Straight Connector 46">
            <a:extLst>
              <a:ext uri="{FF2B5EF4-FFF2-40B4-BE49-F238E27FC236}">
                <a16:creationId xmlns:a16="http://schemas.microsoft.com/office/drawing/2014/main" id="{756690CA-16AE-F63B-7C33-8CE3AC6AD307}"/>
              </a:ext>
              <a:ext uri="{C183D7F6-B498-43B3-948B-1728B52AA6E4}">
                <adec:decorative xmlns:adec="http://schemas.microsoft.com/office/drawing/2017/decorative" val="1"/>
              </a:ext>
            </a:extLst>
          </p:cNvPr>
          <p:cNvCxnSpPr>
            <a:cxnSpLocks/>
          </p:cNvCxnSpPr>
          <p:nvPr/>
        </p:nvCxnSpPr>
        <p:spPr>
          <a:xfrm>
            <a:off x="7488871" y="2306907"/>
            <a:ext cx="2489944" cy="0"/>
          </a:xfrm>
          <a:prstGeom prst="line">
            <a:avLst/>
          </a:prstGeom>
          <a:noFill/>
          <a:ln w="60325" cap="rnd">
            <a:solidFill>
              <a:schemeClr val="tx1"/>
            </a:solidFill>
            <a:prstDash val="solid"/>
            <a:round/>
          </a:ln>
          <a:effectLst/>
          <a:sp3d/>
        </p:spPr>
        <p:style>
          <a:lnRef idx="0">
            <a:scrgbClr r="0" g="0" b="0"/>
          </a:lnRef>
          <a:fillRef idx="0">
            <a:scrgbClr r="0" g="0" b="0"/>
          </a:fillRef>
          <a:effectRef idx="0">
            <a:scrgbClr r="0" g="0" b="0"/>
          </a:effectRef>
          <a:fontRef idx="none"/>
        </p:style>
      </p:cxnSp>
      <p:cxnSp>
        <p:nvCxnSpPr>
          <p:cNvPr id="48" name="Straight Connector 47">
            <a:extLst>
              <a:ext uri="{FF2B5EF4-FFF2-40B4-BE49-F238E27FC236}">
                <a16:creationId xmlns:a16="http://schemas.microsoft.com/office/drawing/2014/main" id="{5D08F04B-0FBB-98E1-5774-86EF2E608492}"/>
              </a:ext>
              <a:ext uri="{C183D7F6-B498-43B3-948B-1728B52AA6E4}">
                <adec:decorative xmlns:adec="http://schemas.microsoft.com/office/drawing/2017/decorative" val="1"/>
              </a:ext>
            </a:extLst>
          </p:cNvPr>
          <p:cNvCxnSpPr>
            <a:cxnSpLocks/>
          </p:cNvCxnSpPr>
          <p:nvPr/>
        </p:nvCxnSpPr>
        <p:spPr>
          <a:xfrm>
            <a:off x="9986015" y="2203181"/>
            <a:ext cx="0" cy="207453"/>
          </a:xfrm>
          <a:prstGeom prst="line">
            <a:avLst/>
          </a:prstGeom>
          <a:noFill/>
          <a:ln w="53975" cap="flat">
            <a:solidFill>
              <a:schemeClr val="tx1"/>
            </a:solidFill>
            <a:prstDash val="solid"/>
            <a:miter lim="400000"/>
          </a:ln>
          <a:effectLst/>
          <a:sp3d/>
        </p:spPr>
        <p:style>
          <a:lnRef idx="0">
            <a:scrgbClr r="0" g="0" b="0"/>
          </a:lnRef>
          <a:fillRef idx="0">
            <a:scrgbClr r="0" g="0" b="0"/>
          </a:fillRef>
          <a:effectRef idx="0">
            <a:scrgbClr r="0" g="0" b="0"/>
          </a:effectRef>
          <a:fontRef idx="none"/>
        </p:style>
      </p:cxnSp>
      <p:cxnSp>
        <p:nvCxnSpPr>
          <p:cNvPr id="50" name="Straight Connector 49">
            <a:extLst>
              <a:ext uri="{FF2B5EF4-FFF2-40B4-BE49-F238E27FC236}">
                <a16:creationId xmlns:a16="http://schemas.microsoft.com/office/drawing/2014/main" id="{2DF81C93-BAE2-6F4C-B8A8-21BEC2D249A0}"/>
              </a:ext>
              <a:ext uri="{C183D7F6-B498-43B3-948B-1728B52AA6E4}">
                <adec:decorative xmlns:adec="http://schemas.microsoft.com/office/drawing/2017/decorative" val="1"/>
              </a:ext>
            </a:extLst>
          </p:cNvPr>
          <p:cNvCxnSpPr>
            <a:cxnSpLocks/>
          </p:cNvCxnSpPr>
          <p:nvPr/>
        </p:nvCxnSpPr>
        <p:spPr>
          <a:xfrm>
            <a:off x="7488872" y="3103341"/>
            <a:ext cx="2816678" cy="0"/>
          </a:xfrm>
          <a:prstGeom prst="line">
            <a:avLst/>
          </a:prstGeom>
          <a:noFill/>
          <a:ln w="60325" cap="rnd">
            <a:solidFill>
              <a:srgbClr val="AEC6CE"/>
            </a:solidFill>
            <a:prstDash val="solid"/>
            <a:round/>
          </a:ln>
          <a:effectLst/>
          <a:sp3d/>
        </p:spPr>
        <p:style>
          <a:lnRef idx="0">
            <a:scrgbClr r="0" g="0" b="0"/>
          </a:lnRef>
          <a:fillRef idx="0">
            <a:scrgbClr r="0" g="0" b="0"/>
          </a:fillRef>
          <a:effectRef idx="0">
            <a:scrgbClr r="0" g="0" b="0"/>
          </a:effectRef>
          <a:fontRef idx="none"/>
        </p:style>
      </p:cxnSp>
      <p:cxnSp>
        <p:nvCxnSpPr>
          <p:cNvPr id="51" name="Straight Connector 50">
            <a:extLst>
              <a:ext uri="{FF2B5EF4-FFF2-40B4-BE49-F238E27FC236}">
                <a16:creationId xmlns:a16="http://schemas.microsoft.com/office/drawing/2014/main" id="{ED18D20B-4680-7748-5223-7ADB1081AB3F}"/>
              </a:ext>
              <a:ext uri="{C183D7F6-B498-43B3-948B-1728B52AA6E4}">
                <adec:decorative xmlns:adec="http://schemas.microsoft.com/office/drawing/2017/decorative" val="1"/>
              </a:ext>
            </a:extLst>
          </p:cNvPr>
          <p:cNvCxnSpPr>
            <a:cxnSpLocks/>
          </p:cNvCxnSpPr>
          <p:nvPr/>
        </p:nvCxnSpPr>
        <p:spPr>
          <a:xfrm>
            <a:off x="7488872" y="3103341"/>
            <a:ext cx="2304043" cy="0"/>
          </a:xfrm>
          <a:prstGeom prst="line">
            <a:avLst/>
          </a:prstGeom>
          <a:noFill/>
          <a:ln w="60325" cap="rnd">
            <a:solidFill>
              <a:srgbClr val="0C326C"/>
            </a:solidFill>
            <a:prstDash val="solid"/>
            <a:round/>
          </a:ln>
          <a:effectLst/>
          <a:sp3d/>
        </p:spPr>
        <p:style>
          <a:lnRef idx="0">
            <a:scrgbClr r="0" g="0" b="0"/>
          </a:lnRef>
          <a:fillRef idx="0">
            <a:scrgbClr r="0" g="0" b="0"/>
          </a:fillRef>
          <a:effectRef idx="0">
            <a:scrgbClr r="0" g="0" b="0"/>
          </a:effectRef>
          <a:fontRef idx="none"/>
        </p:style>
      </p:cxnSp>
      <p:cxnSp>
        <p:nvCxnSpPr>
          <p:cNvPr id="52" name="Straight Connector 51">
            <a:extLst>
              <a:ext uri="{FF2B5EF4-FFF2-40B4-BE49-F238E27FC236}">
                <a16:creationId xmlns:a16="http://schemas.microsoft.com/office/drawing/2014/main" id="{1C39154F-F7D8-824A-8760-77E2B055490E}"/>
              </a:ext>
              <a:ext uri="{C183D7F6-B498-43B3-948B-1728B52AA6E4}">
                <adec:decorative xmlns:adec="http://schemas.microsoft.com/office/drawing/2017/decorative" val="1"/>
              </a:ext>
            </a:extLst>
          </p:cNvPr>
          <p:cNvCxnSpPr>
            <a:cxnSpLocks/>
          </p:cNvCxnSpPr>
          <p:nvPr/>
        </p:nvCxnSpPr>
        <p:spPr>
          <a:xfrm>
            <a:off x="9800115" y="2999615"/>
            <a:ext cx="0" cy="207453"/>
          </a:xfrm>
          <a:prstGeom prst="line">
            <a:avLst/>
          </a:prstGeom>
          <a:noFill/>
          <a:ln w="53975" cap="flat">
            <a:solidFill>
              <a:srgbClr val="0C326C"/>
            </a:solidFill>
            <a:prstDash val="solid"/>
            <a:miter lim="400000"/>
          </a:ln>
          <a:effectLst/>
          <a:sp3d/>
        </p:spPr>
        <p:style>
          <a:lnRef idx="0">
            <a:scrgbClr r="0" g="0" b="0"/>
          </a:lnRef>
          <a:fillRef idx="0">
            <a:scrgbClr r="0" g="0" b="0"/>
          </a:fillRef>
          <a:effectRef idx="0">
            <a:scrgbClr r="0" g="0" b="0"/>
          </a:effectRef>
          <a:fontRef idx="none"/>
        </p:style>
      </p:cxnSp>
      <p:sp>
        <p:nvSpPr>
          <p:cNvPr id="34" name="TextBox 33">
            <a:extLst>
              <a:ext uri="{FF2B5EF4-FFF2-40B4-BE49-F238E27FC236}">
                <a16:creationId xmlns:a16="http://schemas.microsoft.com/office/drawing/2014/main" id="{967CB3EC-FEDF-D03A-ADFC-4085CF51CD0A}"/>
              </a:ext>
              <a:ext uri="{C183D7F6-B498-43B3-948B-1728B52AA6E4}">
                <adec:decorative xmlns:adec="http://schemas.microsoft.com/office/drawing/2017/decorative" val="1"/>
              </a:ext>
            </a:extLst>
          </p:cNvPr>
          <p:cNvSpPr txBox="1"/>
          <p:nvPr/>
        </p:nvSpPr>
        <p:spPr>
          <a:xfrm>
            <a:off x="6873411" y="4549875"/>
            <a:ext cx="567843" cy="249956"/>
          </a:xfrm>
          <a:prstGeom prst="rect">
            <a:avLst/>
          </a:prstGeom>
          <a:ln w="12700">
            <a:miter lim="400000"/>
          </a:ln>
        </p:spPr>
        <p:txBody>
          <a:bodyPr wrap="square" lIns="0" tIns="0" rIns="0" bIns="0" rtlCol="0">
            <a:spAutoFit/>
          </a:bodyPr>
          <a:lstStyle/>
          <a:p>
            <a:pPr defTabSz="914400" hangingPunct="1"/>
            <a:r>
              <a:rPr lang="en-US" sz="1600" kern="1200">
                <a:solidFill>
                  <a:srgbClr val="0E2841"/>
                </a:solidFill>
                <a:latin typeface="AvenirNext LT Com Regular" panose="020B0503020202020204" pitchFamily="34" charset="0"/>
                <a:ea typeface="+mn-ea"/>
                <a:cs typeface="+mn-cs"/>
              </a:rPr>
              <a:t>4%</a:t>
            </a:r>
          </a:p>
        </p:txBody>
      </p:sp>
      <p:sp>
        <p:nvSpPr>
          <p:cNvPr id="38" name="TextBox 37">
            <a:extLst>
              <a:ext uri="{FF2B5EF4-FFF2-40B4-BE49-F238E27FC236}">
                <a16:creationId xmlns:a16="http://schemas.microsoft.com/office/drawing/2014/main" id="{2A2099BE-225F-792F-4969-DF437DD96871}"/>
              </a:ext>
              <a:ext uri="{C183D7F6-B498-43B3-948B-1728B52AA6E4}">
                <adec:decorative xmlns:adec="http://schemas.microsoft.com/office/drawing/2017/decorative" val="1"/>
              </a:ext>
            </a:extLst>
          </p:cNvPr>
          <p:cNvSpPr txBox="1"/>
          <p:nvPr/>
        </p:nvSpPr>
        <p:spPr>
          <a:xfrm>
            <a:off x="10299801" y="4549875"/>
            <a:ext cx="567843" cy="249956"/>
          </a:xfrm>
          <a:prstGeom prst="rect">
            <a:avLst/>
          </a:prstGeom>
          <a:ln w="12700">
            <a:miter lim="400000"/>
          </a:ln>
        </p:spPr>
        <p:txBody>
          <a:bodyPr wrap="square" lIns="0" tIns="0" rIns="0" bIns="0" rtlCol="0">
            <a:spAutoFit/>
          </a:bodyPr>
          <a:lstStyle/>
          <a:p>
            <a:pPr defTabSz="914400" hangingPunct="1"/>
            <a:r>
              <a:rPr lang="en-US" sz="1600" kern="1200" dirty="0">
                <a:solidFill>
                  <a:srgbClr val="0E2841"/>
                </a:solidFill>
                <a:latin typeface="AvenirNext LT Com Regular" panose="020B0503020202020204" pitchFamily="34" charset="0"/>
                <a:ea typeface="+mn-ea"/>
                <a:cs typeface="+mn-cs"/>
              </a:rPr>
              <a:t>18%</a:t>
            </a:r>
          </a:p>
        </p:txBody>
      </p:sp>
      <p:sp>
        <p:nvSpPr>
          <p:cNvPr id="42" name="TextBox 41">
            <a:extLst>
              <a:ext uri="{FF2B5EF4-FFF2-40B4-BE49-F238E27FC236}">
                <a16:creationId xmlns:a16="http://schemas.microsoft.com/office/drawing/2014/main" id="{09A0FFF1-55DD-2ECC-4252-CE5AA36187C6}"/>
              </a:ext>
              <a:ext uri="{C183D7F6-B498-43B3-948B-1728B52AA6E4}">
                <adec:decorative xmlns:adec="http://schemas.microsoft.com/office/drawing/2017/decorative" val="1"/>
              </a:ext>
            </a:extLst>
          </p:cNvPr>
          <p:cNvSpPr txBox="1"/>
          <p:nvPr/>
        </p:nvSpPr>
        <p:spPr>
          <a:xfrm>
            <a:off x="9391461" y="4251202"/>
            <a:ext cx="567843" cy="267809"/>
          </a:xfrm>
          <a:prstGeom prst="rect">
            <a:avLst/>
          </a:prstGeom>
          <a:ln w="12700">
            <a:miter lim="400000"/>
          </a:ln>
        </p:spPr>
        <p:txBody>
          <a:bodyPr wrap="square" lIns="0" tIns="0" rIns="0" bIns="0" rtlCol="0">
            <a:spAutoFit/>
          </a:bodyPr>
          <a:lstStyle/>
          <a:p>
            <a:pPr algn="r" defTabSz="914400" hangingPunct="1"/>
            <a:r>
              <a:rPr lang="en-US" sz="1700" b="1" kern="1200" dirty="0">
                <a:solidFill>
                  <a:srgbClr val="0E2841"/>
                </a:solidFill>
                <a:latin typeface="AvenirNext LT Com Regular" panose="020B0503020202020204" pitchFamily="34" charset="0"/>
                <a:ea typeface="+mn-ea"/>
                <a:cs typeface="+mn-cs"/>
              </a:rPr>
              <a:t>16%</a:t>
            </a:r>
          </a:p>
        </p:txBody>
      </p:sp>
      <p:cxnSp>
        <p:nvCxnSpPr>
          <p:cNvPr id="54" name="Straight Connector 53">
            <a:extLst>
              <a:ext uri="{FF2B5EF4-FFF2-40B4-BE49-F238E27FC236}">
                <a16:creationId xmlns:a16="http://schemas.microsoft.com/office/drawing/2014/main" id="{A99AE7D0-8E52-2314-9381-ECE6B48AEE17}"/>
              </a:ext>
              <a:ext uri="{C183D7F6-B498-43B3-948B-1728B52AA6E4}">
                <adec:decorative xmlns:adec="http://schemas.microsoft.com/office/drawing/2017/decorative" val="1"/>
              </a:ext>
            </a:extLst>
          </p:cNvPr>
          <p:cNvCxnSpPr>
            <a:cxnSpLocks/>
          </p:cNvCxnSpPr>
          <p:nvPr/>
        </p:nvCxnSpPr>
        <p:spPr>
          <a:xfrm>
            <a:off x="7488872" y="4687912"/>
            <a:ext cx="2816678" cy="0"/>
          </a:xfrm>
          <a:prstGeom prst="line">
            <a:avLst/>
          </a:prstGeom>
          <a:noFill/>
          <a:ln w="60325" cap="rnd">
            <a:solidFill>
              <a:srgbClr val="AEC6CE"/>
            </a:solidFill>
            <a:prstDash val="solid"/>
            <a:round/>
          </a:ln>
          <a:effectLst/>
          <a:sp3d/>
        </p:spPr>
        <p:style>
          <a:lnRef idx="0">
            <a:scrgbClr r="0" g="0" b="0"/>
          </a:lnRef>
          <a:fillRef idx="0">
            <a:scrgbClr r="0" g="0" b="0"/>
          </a:fillRef>
          <a:effectRef idx="0">
            <a:scrgbClr r="0" g="0" b="0"/>
          </a:effectRef>
          <a:fontRef idx="none"/>
        </p:style>
      </p:cxnSp>
      <p:cxnSp>
        <p:nvCxnSpPr>
          <p:cNvPr id="55" name="Straight Connector 54">
            <a:extLst>
              <a:ext uri="{FF2B5EF4-FFF2-40B4-BE49-F238E27FC236}">
                <a16:creationId xmlns:a16="http://schemas.microsoft.com/office/drawing/2014/main" id="{AC22B3DB-0106-19C6-0CA2-72E3D1840DAE}"/>
              </a:ext>
              <a:ext uri="{C183D7F6-B498-43B3-948B-1728B52AA6E4}">
                <adec:decorative xmlns:adec="http://schemas.microsoft.com/office/drawing/2017/decorative" val="1"/>
              </a:ext>
            </a:extLst>
          </p:cNvPr>
          <p:cNvCxnSpPr>
            <a:cxnSpLocks/>
          </p:cNvCxnSpPr>
          <p:nvPr/>
        </p:nvCxnSpPr>
        <p:spPr>
          <a:xfrm>
            <a:off x="7488872" y="4687912"/>
            <a:ext cx="2413893" cy="0"/>
          </a:xfrm>
          <a:prstGeom prst="line">
            <a:avLst/>
          </a:prstGeom>
          <a:noFill/>
          <a:ln w="60325" cap="rnd">
            <a:solidFill>
              <a:srgbClr val="005CB7"/>
            </a:solidFill>
            <a:prstDash val="solid"/>
            <a:round/>
          </a:ln>
          <a:effectLst/>
          <a:sp3d/>
        </p:spPr>
        <p:style>
          <a:lnRef idx="0">
            <a:scrgbClr r="0" g="0" b="0"/>
          </a:lnRef>
          <a:fillRef idx="0">
            <a:scrgbClr r="0" g="0" b="0"/>
          </a:fillRef>
          <a:effectRef idx="0">
            <a:scrgbClr r="0" g="0" b="0"/>
          </a:effectRef>
          <a:fontRef idx="none"/>
        </p:style>
      </p:cxnSp>
      <p:cxnSp>
        <p:nvCxnSpPr>
          <p:cNvPr id="56" name="Straight Connector 55">
            <a:extLst>
              <a:ext uri="{FF2B5EF4-FFF2-40B4-BE49-F238E27FC236}">
                <a16:creationId xmlns:a16="http://schemas.microsoft.com/office/drawing/2014/main" id="{BD3D1C28-959F-B416-F553-0284EA23C6B8}"/>
              </a:ext>
              <a:ext uri="{C183D7F6-B498-43B3-948B-1728B52AA6E4}">
                <adec:decorative xmlns:adec="http://schemas.microsoft.com/office/drawing/2017/decorative" val="1"/>
              </a:ext>
            </a:extLst>
          </p:cNvPr>
          <p:cNvCxnSpPr>
            <a:cxnSpLocks/>
          </p:cNvCxnSpPr>
          <p:nvPr/>
        </p:nvCxnSpPr>
        <p:spPr>
          <a:xfrm>
            <a:off x="9909965" y="4584186"/>
            <a:ext cx="0" cy="207453"/>
          </a:xfrm>
          <a:prstGeom prst="line">
            <a:avLst/>
          </a:prstGeom>
          <a:noFill/>
          <a:ln w="53975" cap="flat">
            <a:solidFill>
              <a:srgbClr val="005CB7"/>
            </a:solidFill>
            <a:prstDash val="solid"/>
            <a:miter lim="400000"/>
          </a:ln>
          <a:effectLst/>
          <a:sp3d/>
        </p:spPr>
        <p:style>
          <a:lnRef idx="0">
            <a:scrgbClr r="0" g="0" b="0"/>
          </a:lnRef>
          <a:fillRef idx="0">
            <a:scrgbClr r="0" g="0" b="0"/>
          </a:fillRef>
          <a:effectRef idx="0">
            <a:scrgbClr r="0" g="0" b="0"/>
          </a:effectRef>
          <a:fontRef idx="none"/>
        </p:style>
      </p:cxnSp>
      <p:sp>
        <p:nvSpPr>
          <p:cNvPr id="35" name="TextBox 34">
            <a:extLst>
              <a:ext uri="{FF2B5EF4-FFF2-40B4-BE49-F238E27FC236}">
                <a16:creationId xmlns:a16="http://schemas.microsoft.com/office/drawing/2014/main" id="{8D0997EC-9833-6DDE-50A2-3F652BE541E1}"/>
              </a:ext>
              <a:ext uri="{C183D7F6-B498-43B3-948B-1728B52AA6E4}">
                <adec:decorative xmlns:adec="http://schemas.microsoft.com/office/drawing/2017/decorative" val="1"/>
              </a:ext>
            </a:extLst>
          </p:cNvPr>
          <p:cNvSpPr txBox="1"/>
          <p:nvPr/>
        </p:nvSpPr>
        <p:spPr>
          <a:xfrm>
            <a:off x="6879160" y="3757498"/>
            <a:ext cx="567843" cy="249956"/>
          </a:xfrm>
          <a:prstGeom prst="rect">
            <a:avLst/>
          </a:prstGeom>
          <a:ln w="12700">
            <a:miter lim="400000"/>
          </a:ln>
        </p:spPr>
        <p:txBody>
          <a:bodyPr wrap="square" lIns="0" tIns="0" rIns="0" bIns="0" rtlCol="0">
            <a:spAutoFit/>
          </a:bodyPr>
          <a:lstStyle/>
          <a:p>
            <a:pPr defTabSz="914400" hangingPunct="1"/>
            <a:r>
              <a:rPr lang="en-US" sz="1600" kern="1200" dirty="0">
                <a:solidFill>
                  <a:srgbClr val="0E2841"/>
                </a:solidFill>
                <a:latin typeface="AvenirNext LT Com Regular" panose="020B0503020202020204" pitchFamily="34" charset="0"/>
                <a:ea typeface="+mn-ea"/>
                <a:cs typeface="+mn-cs"/>
              </a:rPr>
              <a:t>2%</a:t>
            </a:r>
          </a:p>
        </p:txBody>
      </p:sp>
      <p:sp>
        <p:nvSpPr>
          <p:cNvPr id="39" name="TextBox 38">
            <a:extLst>
              <a:ext uri="{FF2B5EF4-FFF2-40B4-BE49-F238E27FC236}">
                <a16:creationId xmlns:a16="http://schemas.microsoft.com/office/drawing/2014/main" id="{1F567140-DD0E-7C5D-386C-E9D7A4C560B5}"/>
              </a:ext>
              <a:ext uri="{C183D7F6-B498-43B3-948B-1728B52AA6E4}">
                <adec:decorative xmlns:adec="http://schemas.microsoft.com/office/drawing/2017/decorative" val="1"/>
              </a:ext>
            </a:extLst>
          </p:cNvPr>
          <p:cNvSpPr txBox="1"/>
          <p:nvPr/>
        </p:nvSpPr>
        <p:spPr>
          <a:xfrm>
            <a:off x="10299801" y="3757498"/>
            <a:ext cx="567843" cy="249956"/>
          </a:xfrm>
          <a:prstGeom prst="rect">
            <a:avLst/>
          </a:prstGeom>
          <a:ln w="12700">
            <a:miter lim="400000"/>
          </a:ln>
        </p:spPr>
        <p:txBody>
          <a:bodyPr wrap="square" lIns="0" tIns="0" rIns="0" bIns="0" rtlCol="0">
            <a:spAutoFit/>
          </a:bodyPr>
          <a:lstStyle/>
          <a:p>
            <a:pPr defTabSz="914400" hangingPunct="1"/>
            <a:r>
              <a:rPr lang="en-US" sz="1600" kern="1200" dirty="0">
                <a:solidFill>
                  <a:srgbClr val="0E2841"/>
                </a:solidFill>
                <a:latin typeface="AvenirNext LT Com Regular" panose="020B0503020202020204" pitchFamily="34" charset="0"/>
                <a:ea typeface="+mn-ea"/>
                <a:cs typeface="+mn-cs"/>
              </a:rPr>
              <a:t>17%</a:t>
            </a:r>
          </a:p>
        </p:txBody>
      </p:sp>
      <p:sp>
        <p:nvSpPr>
          <p:cNvPr id="43" name="TextBox 42">
            <a:extLst>
              <a:ext uri="{FF2B5EF4-FFF2-40B4-BE49-F238E27FC236}">
                <a16:creationId xmlns:a16="http://schemas.microsoft.com/office/drawing/2014/main" id="{D131BC40-52D2-0A90-D7F3-8E5F57FD9977}"/>
              </a:ext>
              <a:ext uri="{C183D7F6-B498-43B3-948B-1728B52AA6E4}">
                <adec:decorative xmlns:adec="http://schemas.microsoft.com/office/drawing/2017/decorative" val="1"/>
              </a:ext>
            </a:extLst>
          </p:cNvPr>
          <p:cNvSpPr txBox="1"/>
          <p:nvPr/>
        </p:nvSpPr>
        <p:spPr>
          <a:xfrm>
            <a:off x="9777508" y="3457817"/>
            <a:ext cx="567843" cy="267809"/>
          </a:xfrm>
          <a:prstGeom prst="rect">
            <a:avLst/>
          </a:prstGeom>
          <a:ln w="12700">
            <a:miter lim="400000"/>
          </a:ln>
        </p:spPr>
        <p:txBody>
          <a:bodyPr wrap="square" lIns="0" tIns="0" rIns="0" bIns="0" rtlCol="0">
            <a:spAutoFit/>
          </a:bodyPr>
          <a:lstStyle/>
          <a:p>
            <a:pPr algn="r" defTabSz="914400" hangingPunct="1"/>
            <a:r>
              <a:rPr lang="en-US" sz="1700" b="1" kern="1200" dirty="0">
                <a:solidFill>
                  <a:srgbClr val="0E2841"/>
                </a:solidFill>
                <a:latin typeface="AvenirNext LT Com Regular" panose="020B0503020202020204" pitchFamily="34" charset="0"/>
                <a:ea typeface="+mn-ea"/>
                <a:cs typeface="+mn-cs"/>
              </a:rPr>
              <a:t>17%</a:t>
            </a:r>
          </a:p>
        </p:txBody>
      </p:sp>
      <p:cxnSp>
        <p:nvCxnSpPr>
          <p:cNvPr id="58" name="Straight Connector 57">
            <a:extLst>
              <a:ext uri="{FF2B5EF4-FFF2-40B4-BE49-F238E27FC236}">
                <a16:creationId xmlns:a16="http://schemas.microsoft.com/office/drawing/2014/main" id="{C72BA610-A1B9-937D-A2F2-917D2414FD4C}"/>
              </a:ext>
              <a:ext uri="{C183D7F6-B498-43B3-948B-1728B52AA6E4}">
                <adec:decorative xmlns:adec="http://schemas.microsoft.com/office/drawing/2017/decorative" val="1"/>
              </a:ext>
            </a:extLst>
          </p:cNvPr>
          <p:cNvCxnSpPr>
            <a:cxnSpLocks/>
          </p:cNvCxnSpPr>
          <p:nvPr/>
        </p:nvCxnSpPr>
        <p:spPr>
          <a:xfrm>
            <a:off x="7488872" y="3893779"/>
            <a:ext cx="2816678" cy="0"/>
          </a:xfrm>
          <a:prstGeom prst="line">
            <a:avLst/>
          </a:prstGeom>
          <a:noFill/>
          <a:ln w="60325" cap="rnd">
            <a:solidFill>
              <a:srgbClr val="0074E5"/>
            </a:solidFill>
            <a:prstDash val="solid"/>
            <a:round/>
          </a:ln>
          <a:effectLst/>
          <a:sp3d/>
        </p:spPr>
        <p:style>
          <a:lnRef idx="0">
            <a:scrgbClr r="0" g="0" b="0"/>
          </a:lnRef>
          <a:fillRef idx="0">
            <a:scrgbClr r="0" g="0" b="0"/>
          </a:fillRef>
          <a:effectRef idx="0">
            <a:scrgbClr r="0" g="0" b="0"/>
          </a:effectRef>
          <a:fontRef idx="none"/>
        </p:style>
      </p:cxnSp>
      <p:cxnSp>
        <p:nvCxnSpPr>
          <p:cNvPr id="59" name="Straight Connector 58">
            <a:extLst>
              <a:ext uri="{FF2B5EF4-FFF2-40B4-BE49-F238E27FC236}">
                <a16:creationId xmlns:a16="http://schemas.microsoft.com/office/drawing/2014/main" id="{289B18D6-6492-49C9-0B7C-E610469ED6BA}"/>
              </a:ext>
              <a:ext uri="{C183D7F6-B498-43B3-948B-1728B52AA6E4}">
                <adec:decorative xmlns:adec="http://schemas.microsoft.com/office/drawing/2017/decorative" val="1"/>
              </a:ext>
            </a:extLst>
          </p:cNvPr>
          <p:cNvCxnSpPr>
            <a:cxnSpLocks/>
          </p:cNvCxnSpPr>
          <p:nvPr/>
        </p:nvCxnSpPr>
        <p:spPr>
          <a:xfrm>
            <a:off x="10312750" y="3790053"/>
            <a:ext cx="0" cy="207453"/>
          </a:xfrm>
          <a:prstGeom prst="line">
            <a:avLst/>
          </a:prstGeom>
          <a:noFill/>
          <a:ln w="53975" cap="flat">
            <a:solidFill>
              <a:srgbClr val="0074E5"/>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528222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F1F8493-1021-C6A2-9867-39A4005D7FE5}"/>
              </a:ext>
            </a:extLst>
          </p:cNvPr>
          <p:cNvSpPr txBox="1">
            <a:spLocks/>
          </p:cNvSpPr>
          <p:nvPr/>
        </p:nvSpPr>
        <p:spPr>
          <a:xfrm>
            <a:off x="464608" y="457200"/>
            <a:ext cx="11268606" cy="475560"/>
          </a:xfrm>
          <a:prstGeom prst="rect">
            <a:avLst/>
          </a:prstGeom>
          <a:extLst>
            <a:ext uri="{C572A759-6A51-4108-AA02-DFA0A04FC94B}">
              <ma14:wrappingTextBoxFlag xmlns:ma14="http://schemas.microsoft.com/office/mac/drawingml/2011/main" xmlns="" val="1"/>
            </a:ext>
          </a:extLst>
        </p:spPr>
        <p:txBody>
          <a:bodyPr lIns="0" tIns="0" rIns="0" bIns="0" anchor="t" anchorCtr="0"/>
          <a:lstStyle>
            <a:lvl1pPr marL="0" marR="0" indent="0" algn="l" defTabSz="228600" rtl="0" eaLnBrk="1" latinLnBrk="0" hangingPunct="1">
              <a:lnSpc>
                <a:spcPct val="95000"/>
              </a:lnSpc>
              <a:spcBef>
                <a:spcPts val="0"/>
              </a:spcBef>
              <a:spcAft>
                <a:spcPts val="0"/>
              </a:spcAft>
              <a:buClrTx/>
              <a:buSzTx/>
              <a:buFontTx/>
              <a:buNone/>
              <a:tabLst>
                <a:tab pos="476250" algn="l"/>
              </a:tabLst>
              <a:defRPr kumimoji="0" sz="2800" b="1" i="0" u="none" strike="noStrike" cap="none" spc="0" normalizeH="0" baseline="0" dirty="0">
                <a:ln>
                  <a:noFill/>
                </a:ln>
                <a:solidFill>
                  <a:schemeClr val="tx2"/>
                </a:solidFill>
                <a:effectLst/>
                <a:uFillTx/>
                <a:latin typeface="AvenirNext LT Com Medium" panose="020B0503020202020204" pitchFamily="34" charset="0"/>
                <a:ea typeface="+mn-ea"/>
                <a:cs typeface="+mn-cs"/>
                <a:sym typeface="Avenir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9pPr>
          </a:lstStyle>
          <a:p>
            <a:r>
              <a:rPr lang="en-US" sz="2700" dirty="0"/>
              <a:t>Market concentration comes and goes</a:t>
            </a:r>
          </a:p>
        </p:txBody>
      </p:sp>
      <p:sp>
        <p:nvSpPr>
          <p:cNvPr id="7" name="Text Placeholder 11">
            <a:extLst>
              <a:ext uri="{FF2B5EF4-FFF2-40B4-BE49-F238E27FC236}">
                <a16:creationId xmlns:a16="http://schemas.microsoft.com/office/drawing/2014/main" id="{0874A87E-3BB0-0D0B-9B4D-D7AB8E053585}"/>
              </a:ext>
            </a:extLst>
          </p:cNvPr>
          <p:cNvSpPr>
            <a:spLocks noGrp="1"/>
          </p:cNvSpPr>
          <p:nvPr/>
        </p:nvSpPr>
        <p:spPr>
          <a:xfrm>
            <a:off x="604151" y="2111563"/>
            <a:ext cx="3455261" cy="1876299"/>
          </a:xfrm>
          <a:prstGeom prst="rect">
            <a:avLst/>
          </a:prstGeom>
          <a:ln w="12700">
            <a:miter lim="400000"/>
          </a:ln>
          <a:extLst>
            <a:ext uri="{C572A759-6A51-4108-AA02-DFA0A04FC94B}">
              <ma14:wrappingTextBoxFlag xmlns:ma14="http://schemas.microsoft.com/office/mac/drawingml/2011/main" xmlns:lc="http://schemas.openxmlformats.org/drawingml/2006/lockedCanvas" xmlns="" val="1"/>
            </a:ext>
          </a:extLst>
        </p:spPr>
        <p:txBody>
          <a:bodyPr wrap="square" lIns="0" tIns="0" rIns="0" bIns="0" anchor="t" anchorCtr="0">
            <a:noAutofit/>
          </a:bodyPr>
          <a:lstStyle>
            <a:lvl1pPr marL="9525" marR="0" indent="-9525"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3600" b="0" i="0" u="none" strike="noStrike" cap="none" spc="0" baseline="0">
                <a:ln>
                  <a:noFill/>
                </a:ln>
                <a:solidFill>
                  <a:schemeClr val="bg1"/>
                </a:solidFill>
                <a:uFillTx/>
                <a:latin typeface="AvenirNext LT Com Medium" panose="020B0803020202020204" pitchFamily="34" charset="0"/>
                <a:ea typeface="AvenirNext LT Com Regular" panose="020B0503020202020204" pitchFamily="34" charset="0"/>
                <a:cs typeface="AvenirNext LT Com Regular" panose="020B0503020202020204" pitchFamily="34" charset="0"/>
                <a:sym typeface="AvenirNext LT Com Regular"/>
              </a:defRPr>
            </a:lvl1pPr>
            <a:lvl2pPr marL="432000" marR="0" indent="-216000" algn="l" defTabSz="228600" rtl="0" eaLnBrk="1" latinLnBrk="0" hangingPunct="1">
              <a:lnSpc>
                <a:spcPct val="110000"/>
              </a:lnSpc>
              <a:spcBef>
                <a:spcPts val="0"/>
              </a:spcBef>
              <a:spcAft>
                <a:spcPts val="70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2pPr>
            <a:lvl3pPr marL="576000" marR="0" indent="-14400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marL="192405" lvl="0" indent="-192405">
              <a:lnSpc>
                <a:spcPts val="3000"/>
              </a:lnSpc>
            </a:pPr>
            <a:r>
              <a:rPr lang="en-US" sz="6000" b="1" kern="1200" baseline="-25000" dirty="0">
                <a:solidFill>
                  <a:srgbClr val="083469"/>
                </a:solidFill>
                <a:latin typeface="Arial Narrow" panose="020B0604020202020204" pitchFamily="34" charset="0"/>
                <a:cs typeface="Arial Narrow" panose="020B0604020202020204" pitchFamily="34" charset="0"/>
              </a:rPr>
              <a:t>“</a:t>
            </a:r>
            <a:r>
              <a:rPr lang="en-US" sz="1800" kern="1200" dirty="0">
                <a:solidFill>
                  <a:srgbClr val="083469"/>
                </a:solidFill>
                <a:latin typeface="AvenirNext LT Com Regular" panose="020B0503020202020204" pitchFamily="34" charset="0"/>
              </a:rPr>
              <a:t>Markets have always displayed moments when leadership narrows around a compelling view of the future.</a:t>
            </a:r>
            <a:r>
              <a:rPr lang="en-US" sz="6000" b="1" kern="1200" baseline="-25000" dirty="0">
                <a:solidFill>
                  <a:srgbClr val="083469"/>
                </a:solidFill>
                <a:latin typeface="Arial Narrow" panose="020B0604020202020204" pitchFamily="34" charset="0"/>
                <a:cs typeface="Arial Narrow" panose="020B0604020202020204" pitchFamily="34" charset="0"/>
              </a:rPr>
              <a:t>”</a:t>
            </a:r>
            <a:endParaRPr kumimoji="0" lang="en-US" sz="6000" b="1" u="none" strike="noStrike" kern="0" cap="none" spc="0" normalizeH="0" baseline="-25000" noProof="0" dirty="0">
              <a:ln>
                <a:noFill/>
              </a:ln>
              <a:solidFill>
                <a:srgbClr val="083469"/>
              </a:solidFill>
              <a:effectLst/>
              <a:uLnTx/>
              <a:uFillTx/>
              <a:latin typeface="Arial Narrow" panose="020B0604020202020204" pitchFamily="34" charset="0"/>
              <a:cs typeface="Arial Narrow" panose="020B0604020202020204" pitchFamily="34" charset="0"/>
              <a:sym typeface="AvenirNext LT Com Regular"/>
            </a:endParaRPr>
          </a:p>
        </p:txBody>
      </p:sp>
      <p:sp>
        <p:nvSpPr>
          <p:cNvPr id="19" name="Text Placeholder 28">
            <a:extLst>
              <a:ext uri="{FF2B5EF4-FFF2-40B4-BE49-F238E27FC236}">
                <a16:creationId xmlns:a16="http://schemas.microsoft.com/office/drawing/2014/main" id="{AEEB2A66-EA60-9A28-6AE9-2EBD81C0BD85}"/>
              </a:ext>
            </a:extLst>
          </p:cNvPr>
          <p:cNvSpPr>
            <a:spLocks noGrp="1"/>
          </p:cNvSpPr>
          <p:nvPr/>
        </p:nvSpPr>
        <p:spPr>
          <a:xfrm>
            <a:off x="814849" y="4064088"/>
            <a:ext cx="2933206" cy="657845"/>
          </a:xfrm>
          <a:prstGeom prst="rect">
            <a:avLst/>
          </a:prstGeom>
          <a:ln w="12700">
            <a:miter lim="400000"/>
          </a:ln>
          <a:extLst>
            <a:ext uri="{C572A759-6A51-4108-AA02-DFA0A04FC94B}">
              <ma14:wrappingTextBoxFlag xmlns:ma14="http://schemas.microsoft.com/office/mac/drawingml/2011/main" xmlns:lc="http://schemas.openxmlformats.org/drawingml/2006/lockedCanvas" xmlns="" val="1"/>
            </a:ext>
          </a:extLst>
        </p:spPr>
        <p:txBody>
          <a:bodyPr wrap="square" lIns="0" tIns="0" rIns="0" bIns="0" anchor="t" anchorCtr="0">
            <a:no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bg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1pPr>
            <a:lvl2pPr marL="432000" marR="0" indent="-216000" algn="l" defTabSz="228600" rtl="0" eaLnBrk="1" latinLnBrk="0" hangingPunct="1">
              <a:lnSpc>
                <a:spcPct val="110000"/>
              </a:lnSpc>
              <a:spcBef>
                <a:spcPts val="0"/>
              </a:spcBef>
              <a:spcAft>
                <a:spcPts val="70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2pPr>
            <a:lvl3pPr marL="576000" marR="0" indent="-14400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marL="0" marR="0" lvl="0" indent="0" algn="l" defTabSz="228600" rtl="0" eaLnBrk="1" fontAlgn="auto" latinLnBrk="0" hangingPunct="1">
              <a:lnSpc>
                <a:spcPct val="90000"/>
              </a:lnSpc>
              <a:spcBef>
                <a:spcPts val="0"/>
              </a:spcBef>
              <a:spcAft>
                <a:spcPts val="600"/>
              </a:spcAft>
              <a:buClrTx/>
              <a:buSzTx/>
              <a:buFont typeface="AvenirNext LT Com Medium" panose="020B0803020202020204" pitchFamily="34" charset="0"/>
              <a:buNone/>
              <a:tabLst/>
              <a:defRPr/>
            </a:pPr>
            <a:r>
              <a:rPr kumimoji="0" lang="en-US" sz="1400" b="1" i="0" u="none" strike="noStrike" kern="0" cap="none" spc="0" normalizeH="0" baseline="0" noProof="0" dirty="0">
                <a:ln>
                  <a:noFill/>
                </a:ln>
                <a:solidFill>
                  <a:srgbClr val="083469"/>
                </a:solidFill>
                <a:effectLst/>
                <a:uLnTx/>
                <a:uFillTx/>
                <a:latin typeface="AvenirNext LT Com Regular" panose="020B0503020202020204" pitchFamily="34" charset="0"/>
                <a:sym typeface="AvenirNext LT Com Regular"/>
              </a:rPr>
              <a:t>Martin Romo</a:t>
            </a:r>
          </a:p>
          <a:p>
            <a:pPr marL="0" marR="0" lvl="0" indent="0" algn="l" defTabSz="228600" rtl="0" eaLnBrk="1" fontAlgn="auto" latinLnBrk="0" hangingPunct="1">
              <a:lnSpc>
                <a:spcPct val="90000"/>
              </a:lnSpc>
              <a:spcBef>
                <a:spcPts val="0"/>
              </a:spcBef>
              <a:spcAft>
                <a:spcPts val="600"/>
              </a:spcAft>
              <a:buClrTx/>
              <a:buSzTx/>
              <a:buFont typeface="AvenirNext LT Com Medium" panose="020B0803020202020204" pitchFamily="34" charset="0"/>
              <a:buNone/>
              <a:tabLst/>
              <a:defRPr/>
            </a:pPr>
            <a:r>
              <a:rPr kumimoji="0" lang="en-US" sz="1400" b="0" i="0" u="none" strike="noStrike" kern="0" cap="none" spc="0" normalizeH="0" baseline="0" noProof="0" dirty="0">
                <a:ln>
                  <a:noFill/>
                </a:ln>
                <a:solidFill>
                  <a:srgbClr val="083469"/>
                </a:solidFill>
                <a:effectLst/>
                <a:uLnTx/>
                <a:uFillTx/>
                <a:latin typeface="AvenirNext LT Com Regular" panose="020B0503020202020204" pitchFamily="34" charset="0"/>
                <a:sym typeface="AvenirNext LT Com Regular"/>
              </a:rPr>
              <a:t>Chair and chief investment officer</a:t>
            </a:r>
          </a:p>
        </p:txBody>
      </p:sp>
      <p:graphicFrame>
        <p:nvGraphicFramePr>
          <p:cNvPr id="11" name="Chart 10" descr="A line chart compares concentration during four major market leadership cycles in the past. Nifty Fifty concentration declined over time; Japan's share of global markets surged and then fell; technology's share of the S&amp;P 500 Index spiked during the dot-com era before reversing; and financials rose ahead of the global financial crisis before retreating. In the current tech and AI cycle, S&amp;P 500 top 10 concentration has risen sharply and remains elevated.">
            <a:extLst>
              <a:ext uri="{FF2B5EF4-FFF2-40B4-BE49-F238E27FC236}">
                <a16:creationId xmlns:a16="http://schemas.microsoft.com/office/drawing/2014/main" id="{5D239EBE-3926-B036-84F9-49A1035162BA}"/>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297045838"/>
              </p:ext>
            </p:extLst>
          </p:nvPr>
        </p:nvGraphicFramePr>
        <p:xfrm>
          <a:off x="4737100" y="1027134"/>
          <a:ext cx="6973811" cy="5033049"/>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C020476B-6177-BDA4-7F36-AA1C903207F4}"/>
              </a:ext>
            </a:extLst>
          </p:cNvPr>
          <p:cNvSpPr txBox="1"/>
          <p:nvPr/>
        </p:nvSpPr>
        <p:spPr>
          <a:xfrm>
            <a:off x="456496" y="6060183"/>
            <a:ext cx="11151924" cy="461665"/>
          </a:xfrm>
          <a:prstGeom prst="rect">
            <a:avLst/>
          </a:prstGeom>
          <a:noFill/>
        </p:spPr>
        <p:txBody>
          <a:bodyPr wrap="square" rtlCol="0" anchor="b">
            <a:spAutoFit/>
          </a:bodyPr>
          <a:lstStyle/>
          <a:p>
            <a:pPr algn="l"/>
            <a:r>
              <a:rPr lang="en-US" sz="800" dirty="0">
                <a:solidFill>
                  <a:schemeClr val="tx1"/>
                </a:solidFill>
              </a:rPr>
              <a:t>Sources: Capital Group, FactSet, MSCI, RIMES, S&amp;P Dow Jones Indices. Data shown is quarterly from March 31, 1964, to June 30, 2026. Data prior to 1964 is unavailable, so the full Nifty Fifty concentration cycle is not shown. Japan is represented by the MSCI Japan Index. Top 10 concentration is defined as the share of index market capitalization represented by the 10 largest index constituents. Share represents the specified sector's percentage weight in the index.</a:t>
            </a:r>
          </a:p>
          <a:p>
            <a:pPr algn="l"/>
            <a:r>
              <a:rPr lang="en-US" sz="800" dirty="0">
                <a:solidFill>
                  <a:schemeClr val="tx1"/>
                </a:solidFill>
              </a:rPr>
              <a:t>Nifty Fifty were a group of roughly 50 large cap, blue chip growth stocks in the 1960s and 1970s.</a:t>
            </a:r>
          </a:p>
        </p:txBody>
      </p:sp>
      <p:sp>
        <p:nvSpPr>
          <p:cNvPr id="23" name="Slide Number Placeholder 10">
            <a:extLst>
              <a:ext uri="{FF2B5EF4-FFF2-40B4-BE49-F238E27FC236}">
                <a16:creationId xmlns:a16="http://schemas.microsoft.com/office/drawing/2014/main" id="{2A9B4156-AFE9-35A0-DA1D-6006BD947568}"/>
              </a:ext>
              <a:ext uri="{C183D7F6-B498-43B3-948B-1728B52AA6E4}">
                <adec:decorative xmlns:adec="http://schemas.microsoft.com/office/drawing/2017/decorative" val="1"/>
              </a:ext>
            </a:extLst>
          </p:cNvPr>
          <p:cNvSpPr txBox="1">
            <a:spLocks/>
          </p:cNvSpPr>
          <p:nvPr/>
        </p:nvSpPr>
        <p:spPr>
          <a:xfrm>
            <a:off x="9807575" y="6309360"/>
            <a:ext cx="1925638" cy="182880"/>
          </a:xfrm>
          <a:prstGeom prst="rect">
            <a:avLst/>
          </a:prstGeom>
        </p:spPr>
        <p:txBody>
          <a:bodyPr wrap="square"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300"/>
              </a:spcAft>
              <a:buClrTx/>
              <a:buSzTx/>
              <a:buFontTx/>
              <a:buNone/>
              <a:tabLst/>
              <a:defRPr kumimoji="0" lang="en-US" sz="800" b="0" i="0" u="none" strike="noStrike" cap="none" spc="0" normalizeH="0" baseline="0" dirty="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9pPr>
          </a:lstStyle>
          <a:p>
            <a:pPr algn="r"/>
            <a:fld id="{86CB4B4D-7CA3-9044-876B-883B54F8677D}" type="slidenum">
              <a:rPr lang="en-GB" smtClean="0"/>
              <a:pPr algn="r"/>
              <a:t>4</a:t>
            </a:fld>
            <a:endParaRPr lang="en-GB" dirty="0"/>
          </a:p>
        </p:txBody>
      </p:sp>
      <p:sp>
        <p:nvSpPr>
          <p:cNvPr id="10" name="TextBox 17">
            <a:extLst>
              <a:ext uri="{FF2B5EF4-FFF2-40B4-BE49-F238E27FC236}">
                <a16:creationId xmlns:a16="http://schemas.microsoft.com/office/drawing/2014/main" id="{E8CCD056-44DB-446E-9AB2-42A7A9574C39}"/>
              </a:ext>
              <a:ext uri="{C183D7F6-B498-43B3-948B-1728B52AA6E4}">
                <adec:decorative xmlns:adec="http://schemas.microsoft.com/office/drawing/2017/decorative" val="1"/>
              </a:ext>
            </a:extLst>
          </p:cNvPr>
          <p:cNvSpPr txBox="1"/>
          <p:nvPr/>
        </p:nvSpPr>
        <p:spPr>
          <a:xfrm>
            <a:off x="5119191" y="2006655"/>
            <a:ext cx="1234217" cy="561406"/>
          </a:xfrm>
          <a:prstGeom prst="rect">
            <a:avLst/>
          </a:prstGeom>
          <a:solidFill>
            <a:srgbClr val="FFFFFF"/>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lang="en-US" sz="1100" b="1" dirty="0">
                <a:solidFill>
                  <a:schemeClr val="tx1"/>
                </a:solidFill>
                <a:latin typeface="Avenir Next LT Pro" panose="020B0504020202020204" pitchFamily="34" charset="0"/>
              </a:rPr>
              <a:t>Nifty Fifty</a:t>
            </a:r>
          </a:p>
          <a:p>
            <a:pPr algn="l"/>
            <a:r>
              <a:rPr lang="en-US" sz="1100" b="0" dirty="0">
                <a:solidFill>
                  <a:schemeClr val="tx1"/>
                </a:solidFill>
                <a:latin typeface="Avenir Next LT Pro" panose="020B0504020202020204" pitchFamily="34" charset="0"/>
              </a:rPr>
              <a:t>(S&amp;P</a:t>
            </a:r>
            <a:r>
              <a:rPr lang="en-US" sz="1100" b="0" baseline="0" dirty="0">
                <a:solidFill>
                  <a:schemeClr val="tx1"/>
                </a:solidFill>
                <a:latin typeface="Avenir Next LT Pro" panose="020B0504020202020204" pitchFamily="34" charset="0"/>
              </a:rPr>
              <a:t> 500 top 10 concentration)</a:t>
            </a:r>
            <a:endParaRPr lang="en-US" sz="1100" b="0" dirty="0">
              <a:solidFill>
                <a:schemeClr val="tx1"/>
              </a:solidFill>
              <a:latin typeface="Avenir Next LT Pro" panose="020B0504020202020204" pitchFamily="34" charset="0"/>
            </a:endParaRPr>
          </a:p>
        </p:txBody>
      </p:sp>
      <p:sp>
        <p:nvSpPr>
          <p:cNvPr id="12" name="TextBox 20">
            <a:extLst>
              <a:ext uri="{FF2B5EF4-FFF2-40B4-BE49-F238E27FC236}">
                <a16:creationId xmlns:a16="http://schemas.microsoft.com/office/drawing/2014/main" id="{1FBB9551-3E77-4235-9884-E1FC0CC010D1}"/>
              </a:ext>
              <a:ext uri="{C183D7F6-B498-43B3-948B-1728B52AA6E4}">
                <adec:decorative xmlns:adec="http://schemas.microsoft.com/office/drawing/2017/decorative" val="1"/>
              </a:ext>
            </a:extLst>
          </p:cNvPr>
          <p:cNvSpPr txBox="1"/>
          <p:nvPr/>
        </p:nvSpPr>
        <p:spPr>
          <a:xfrm>
            <a:off x="7595572" y="1778342"/>
            <a:ext cx="1999690" cy="374164"/>
          </a:xfrm>
          <a:prstGeom prst="rect">
            <a:avLst/>
          </a:prstGeom>
          <a:solidFill>
            <a:srgbClr val="FFFFFF"/>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lang="en-US" sz="1100" b="1" dirty="0">
                <a:solidFill>
                  <a:schemeClr val="tx1"/>
                </a:solidFill>
                <a:latin typeface="Avenir Next LT Pro" panose="020B0504020202020204" pitchFamily="34" charset="0"/>
              </a:rPr>
              <a:t>Japan</a:t>
            </a:r>
          </a:p>
          <a:p>
            <a:pPr algn="l"/>
            <a:r>
              <a:rPr lang="en-US" sz="1100" b="0" dirty="0">
                <a:solidFill>
                  <a:schemeClr val="tx1"/>
                </a:solidFill>
                <a:latin typeface="Avenir Next LT Pro" panose="020B0504020202020204" pitchFamily="34" charset="0"/>
              </a:rPr>
              <a:t>(Share of MSCI</a:t>
            </a:r>
            <a:r>
              <a:rPr lang="en-US" sz="1100" b="0" baseline="0" dirty="0">
                <a:solidFill>
                  <a:schemeClr val="tx1"/>
                </a:solidFill>
                <a:latin typeface="Avenir Next LT Pro" panose="020B0504020202020204" pitchFamily="34" charset="0"/>
              </a:rPr>
              <a:t> World Index)</a:t>
            </a:r>
            <a:endParaRPr lang="en-US" sz="1100" b="0" dirty="0">
              <a:solidFill>
                <a:schemeClr val="tx1"/>
              </a:solidFill>
              <a:latin typeface="Avenir Next LT Pro" panose="020B0504020202020204" pitchFamily="34" charset="0"/>
            </a:endParaRPr>
          </a:p>
        </p:txBody>
      </p:sp>
      <p:sp>
        <p:nvSpPr>
          <p:cNvPr id="14" name="TextBox 22">
            <a:extLst>
              <a:ext uri="{FF2B5EF4-FFF2-40B4-BE49-F238E27FC236}">
                <a16:creationId xmlns:a16="http://schemas.microsoft.com/office/drawing/2014/main" id="{1DAF9AE4-A9DE-4B23-AB5B-38D3189AA764}"/>
              </a:ext>
              <a:ext uri="{C183D7F6-B498-43B3-948B-1728B52AA6E4}">
                <adec:decorative xmlns:adec="http://schemas.microsoft.com/office/drawing/2017/decorative" val="1"/>
              </a:ext>
            </a:extLst>
          </p:cNvPr>
          <p:cNvSpPr txBox="1"/>
          <p:nvPr/>
        </p:nvSpPr>
        <p:spPr>
          <a:xfrm>
            <a:off x="8798983" y="2685016"/>
            <a:ext cx="1749019" cy="374163"/>
          </a:xfrm>
          <a:prstGeom prst="rect">
            <a:avLst/>
          </a:prstGeom>
          <a:solidFill>
            <a:srgbClr val="FFFFFF"/>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lang="en-US" sz="1100" b="1">
                <a:solidFill>
                  <a:schemeClr val="tx1"/>
                </a:solidFill>
                <a:latin typeface="Avenir Next LT Pro" panose="020B0504020202020204" pitchFamily="34" charset="0"/>
              </a:rPr>
              <a:t>Dot-com boom</a:t>
            </a:r>
          </a:p>
          <a:p>
            <a:pPr algn="l"/>
            <a:r>
              <a:rPr lang="en-US" sz="1100" b="0">
                <a:solidFill>
                  <a:schemeClr val="tx1"/>
                </a:solidFill>
                <a:latin typeface="Avenir Next LT Pro" panose="020B0504020202020204" pitchFamily="34" charset="0"/>
              </a:rPr>
              <a:t>(Tech share of S&amp;P 500</a:t>
            </a:r>
            <a:r>
              <a:rPr lang="en-US" sz="1100" b="0" baseline="0">
                <a:solidFill>
                  <a:schemeClr val="tx1"/>
                </a:solidFill>
                <a:latin typeface="Avenir Next LT Pro" panose="020B0504020202020204" pitchFamily="34" charset="0"/>
              </a:rPr>
              <a:t>)</a:t>
            </a:r>
            <a:endParaRPr lang="en-US" sz="1100" b="0">
              <a:solidFill>
                <a:schemeClr val="tx1"/>
              </a:solidFill>
              <a:latin typeface="Avenir Next LT Pro" panose="020B0504020202020204" pitchFamily="34" charset="0"/>
            </a:endParaRPr>
          </a:p>
        </p:txBody>
      </p:sp>
      <p:sp>
        <p:nvSpPr>
          <p:cNvPr id="16" name="TextBox 24">
            <a:extLst>
              <a:ext uri="{FF2B5EF4-FFF2-40B4-BE49-F238E27FC236}">
                <a16:creationId xmlns:a16="http://schemas.microsoft.com/office/drawing/2014/main" id="{7C07041F-A990-4A96-A792-355D1956E4B1}"/>
              </a:ext>
              <a:ext uri="{C183D7F6-B498-43B3-948B-1728B52AA6E4}">
                <adec:decorative xmlns:adec="http://schemas.microsoft.com/office/drawing/2017/decorative" val="1"/>
              </a:ext>
            </a:extLst>
          </p:cNvPr>
          <p:cNvSpPr txBox="1"/>
          <p:nvPr/>
        </p:nvSpPr>
        <p:spPr>
          <a:xfrm>
            <a:off x="9690227" y="5009557"/>
            <a:ext cx="1925163" cy="376190"/>
          </a:xfrm>
          <a:prstGeom prst="rect">
            <a:avLst/>
          </a:prstGeom>
          <a:solidFill>
            <a:schemeClr val="bg1"/>
          </a:solidFill>
          <a:ln w="9525" cmpd="sng">
            <a:noFill/>
          </a:ln>
        </p:spPr>
        <p:style>
          <a:lnRef idx="0">
            <a:scrgbClr r="0" g="0" b="0"/>
          </a:lnRef>
          <a:fillRef idx="0">
            <a:scrgbClr r="0" g="0" b="0"/>
          </a:fillRef>
          <a:effectRef idx="0">
            <a:scrgbClr r="0" g="0" b="0"/>
          </a:effectRef>
          <a:fontRef idx="minor">
            <a:schemeClr val="dk1"/>
          </a:fontRef>
        </p:style>
        <p:txBody>
          <a:bodyPr wrap="square" lIns="91440" rIns="0"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lang="en-US" sz="1100" b="1">
                <a:solidFill>
                  <a:schemeClr val="tx1"/>
                </a:solidFill>
                <a:latin typeface="AvenirNext LT Com Regular" panose="020B0503020202020204" pitchFamily="34" charset="0"/>
              </a:rPr>
              <a:t>Global financial crisis</a:t>
            </a:r>
          </a:p>
          <a:p>
            <a:pPr algn="l"/>
            <a:r>
              <a:rPr lang="en-US" sz="1100" b="0">
                <a:solidFill>
                  <a:schemeClr val="tx1"/>
                </a:solidFill>
                <a:latin typeface="AvenirNext LT Com Regular" panose="020B0503020202020204" pitchFamily="34" charset="0"/>
              </a:rPr>
              <a:t>(Financials share of S&amp;P 500</a:t>
            </a:r>
            <a:r>
              <a:rPr lang="en-US" sz="1100" b="0" baseline="0">
                <a:solidFill>
                  <a:schemeClr val="tx1"/>
                </a:solidFill>
                <a:latin typeface="AvenirNext LT Com Regular" panose="020B0503020202020204" pitchFamily="34" charset="0"/>
              </a:rPr>
              <a:t>)</a:t>
            </a:r>
            <a:endParaRPr lang="en-US" sz="1100" b="0">
              <a:solidFill>
                <a:schemeClr val="tx1"/>
              </a:solidFill>
              <a:latin typeface="AvenirNext LT Com Regular" panose="020B0503020202020204" pitchFamily="34" charset="0"/>
            </a:endParaRPr>
          </a:p>
        </p:txBody>
      </p:sp>
      <p:sp>
        <p:nvSpPr>
          <p:cNvPr id="18" name="TextBox 26">
            <a:extLst>
              <a:ext uri="{FF2B5EF4-FFF2-40B4-BE49-F238E27FC236}">
                <a16:creationId xmlns:a16="http://schemas.microsoft.com/office/drawing/2014/main" id="{B40D7148-56C8-4677-AE37-F4745B657289}"/>
              </a:ext>
              <a:ext uri="{C183D7F6-B498-43B3-948B-1728B52AA6E4}">
                <adec:decorative xmlns:adec="http://schemas.microsoft.com/office/drawing/2017/decorative" val="1"/>
              </a:ext>
            </a:extLst>
          </p:cNvPr>
          <p:cNvSpPr txBox="1"/>
          <p:nvPr/>
        </p:nvSpPr>
        <p:spPr>
          <a:xfrm>
            <a:off x="10522048" y="1880753"/>
            <a:ext cx="1234217" cy="561405"/>
          </a:xfrm>
          <a:prstGeom prst="rect">
            <a:avLst/>
          </a:prstGeom>
          <a:solidFill>
            <a:srgbClr val="FFFFFF"/>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r"/>
            <a:r>
              <a:rPr lang="en-US" sz="1100" b="1">
                <a:solidFill>
                  <a:schemeClr val="tx1"/>
                </a:solidFill>
                <a:latin typeface="Avenir Next LT Pro" panose="020B0504020202020204" pitchFamily="34" charset="0"/>
              </a:rPr>
              <a:t>Tech and AI</a:t>
            </a:r>
          </a:p>
          <a:p>
            <a:pPr marL="0" marR="0" lvl="0" indent="0" algn="r" defTabSz="914400" eaLnBrk="1" fontAlgn="auto" latinLnBrk="0" hangingPunct="1">
              <a:lnSpc>
                <a:spcPct val="100000"/>
              </a:lnSpc>
              <a:spcBef>
                <a:spcPts val="0"/>
              </a:spcBef>
              <a:spcAft>
                <a:spcPts val="0"/>
              </a:spcAft>
              <a:buClrTx/>
              <a:buSzTx/>
              <a:buFontTx/>
              <a:buNone/>
              <a:tabLst/>
              <a:defRPr/>
            </a:pPr>
            <a:r>
              <a:rPr lang="en-US" sz="1100" b="0">
                <a:solidFill>
                  <a:schemeClr val="tx1"/>
                </a:solidFill>
                <a:effectLst/>
                <a:latin typeface="Avenir Next LT Pro" panose="020B0504020202020204" pitchFamily="34" charset="0"/>
                <a:ea typeface="+mn-ea"/>
                <a:cs typeface="+mn-cs"/>
              </a:rPr>
              <a:t>(S&amp;P</a:t>
            </a:r>
            <a:r>
              <a:rPr lang="en-US" sz="1100" b="0" baseline="0">
                <a:solidFill>
                  <a:schemeClr val="tx1"/>
                </a:solidFill>
                <a:effectLst/>
                <a:latin typeface="Avenir Next LT Pro" panose="020B0504020202020204" pitchFamily="34" charset="0"/>
                <a:ea typeface="+mn-ea"/>
                <a:cs typeface="+mn-cs"/>
              </a:rPr>
              <a:t> 500 top 10 concentration)</a:t>
            </a:r>
            <a:endParaRPr lang="en-US" sz="1100">
              <a:solidFill>
                <a:schemeClr val="tx1"/>
              </a:solidFill>
              <a:effectLst/>
              <a:latin typeface="Avenir Next LT Pro" panose="020B0504020202020204" pitchFamily="34" charset="0"/>
            </a:endParaRPr>
          </a:p>
        </p:txBody>
      </p:sp>
      <p:cxnSp>
        <p:nvCxnSpPr>
          <p:cNvPr id="13" name="Straight Connector 12">
            <a:extLst>
              <a:ext uri="{FF2B5EF4-FFF2-40B4-BE49-F238E27FC236}">
                <a16:creationId xmlns:a16="http://schemas.microsoft.com/office/drawing/2014/main" id="{36039721-047D-2AB3-52E7-D28CF83F6CE1}"/>
              </a:ext>
              <a:ext uri="{C183D7F6-B498-43B3-948B-1728B52AA6E4}">
                <adec:decorative xmlns:adec="http://schemas.microsoft.com/office/drawing/2017/decorative" val="1"/>
              </a:ext>
            </a:extLst>
          </p:cNvPr>
          <p:cNvCxnSpPr>
            <a:cxnSpLocks/>
          </p:cNvCxnSpPr>
          <p:nvPr/>
        </p:nvCxnSpPr>
        <p:spPr>
          <a:xfrm>
            <a:off x="464608" y="5469632"/>
            <a:ext cx="4158192"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9E5EBF40-F4FD-3B80-8BA7-78E2285DBAED}"/>
              </a:ext>
              <a:ext uri="{C183D7F6-B498-43B3-948B-1728B52AA6E4}">
                <adec:decorative xmlns:adec="http://schemas.microsoft.com/office/drawing/2017/decorative" val="1"/>
              </a:ext>
            </a:extLst>
          </p:cNvPr>
          <p:cNvCxnSpPr>
            <a:cxnSpLocks/>
          </p:cNvCxnSpPr>
          <p:nvPr/>
        </p:nvCxnSpPr>
        <p:spPr>
          <a:xfrm>
            <a:off x="464608" y="1181936"/>
            <a:ext cx="1126207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2" name="Rectangle 1">
            <a:extLst>
              <a:ext uri="{FF2B5EF4-FFF2-40B4-BE49-F238E27FC236}">
                <a16:creationId xmlns:a16="http://schemas.microsoft.com/office/drawing/2014/main" id="{D99175E5-D7FD-4FC3-9218-1C9A79CAB103}"/>
              </a:ext>
              <a:ext uri="{C183D7F6-B498-43B3-948B-1728B52AA6E4}">
                <adec:decorative xmlns:adec="http://schemas.microsoft.com/office/drawing/2017/decorative" val="1"/>
              </a:ext>
            </a:extLst>
          </p:cNvPr>
          <p:cNvSpPr>
            <a:spLocks/>
          </p:cNvSpPr>
          <p:nvPr/>
        </p:nvSpPr>
        <p:spPr>
          <a:xfrm>
            <a:off x="4945041" y="2111563"/>
            <a:ext cx="234000" cy="3456804"/>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91440" tIns="91440" rIns="91440" bIns="91440" numCol="1" spcCol="3810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kern="1200" dirty="0"/>
          </a:p>
        </p:txBody>
      </p:sp>
      <p:sp>
        <p:nvSpPr>
          <p:cNvPr id="3" name="Title 2">
            <a:extLst>
              <a:ext uri="{FF2B5EF4-FFF2-40B4-BE49-F238E27FC236}">
                <a16:creationId xmlns:a16="http://schemas.microsoft.com/office/drawing/2014/main" id="{D767DE60-23AC-480B-1D33-7EC794AB1110}"/>
              </a:ext>
              <a:ext uri="{C183D7F6-B498-43B3-948B-1728B52AA6E4}">
                <adec:decorative xmlns:adec="http://schemas.microsoft.com/office/drawing/2017/decorative" val="1"/>
              </a:ext>
            </a:extLst>
          </p:cNvPr>
          <p:cNvSpPr>
            <a:spLocks noGrp="1"/>
          </p:cNvSpPr>
          <p:nvPr>
            <p:ph type="title"/>
          </p:nvPr>
        </p:nvSpPr>
        <p:spPr>
          <a:xfrm>
            <a:off x="456496" y="-899677"/>
            <a:ext cx="11276717" cy="571500"/>
          </a:xfrm>
        </p:spPr>
        <p:txBody>
          <a:bodyPr/>
          <a:lstStyle/>
          <a:p>
            <a:r>
              <a:rPr lang="en-US" sz="800" dirty="0">
                <a:solidFill>
                  <a:schemeClr val="bg1"/>
                </a:solidFill>
              </a:rPr>
              <a:t>Market concentration</a:t>
            </a:r>
            <a:r>
              <a:rPr lang="en-US" sz="800" baseline="0" dirty="0">
                <a:solidFill>
                  <a:schemeClr val="bg1"/>
                </a:solidFill>
              </a:rPr>
              <a:t> </a:t>
            </a:r>
            <a:endParaRPr lang="en-US" sz="800" dirty="0">
              <a:solidFill>
                <a:schemeClr val="bg1"/>
              </a:solidFill>
            </a:endParaRPr>
          </a:p>
        </p:txBody>
      </p:sp>
      <p:sp>
        <p:nvSpPr>
          <p:cNvPr id="8" name="TextBox 7">
            <a:extLst>
              <a:ext uri="{FF2B5EF4-FFF2-40B4-BE49-F238E27FC236}">
                <a16:creationId xmlns:a16="http://schemas.microsoft.com/office/drawing/2014/main" id="{332C9E96-EB9C-0493-F9F4-21B0C39A0740}"/>
              </a:ext>
              <a:ext uri="{C183D7F6-B498-43B3-948B-1728B52AA6E4}">
                <adec:decorative xmlns:adec="http://schemas.microsoft.com/office/drawing/2017/decorative" val="1"/>
              </a:ext>
            </a:extLst>
          </p:cNvPr>
          <p:cNvSpPr txBox="1"/>
          <p:nvPr/>
        </p:nvSpPr>
        <p:spPr>
          <a:xfrm>
            <a:off x="4622800" y="1289632"/>
            <a:ext cx="4504071" cy="276999"/>
          </a:xfrm>
          <a:prstGeom prst="rect">
            <a:avLst/>
          </a:prstGeom>
          <a:noFill/>
        </p:spPr>
        <p:txBody>
          <a:bodyPr wrap="square">
            <a:spAutoFit/>
          </a:bodyPr>
          <a:lstStyle/>
          <a:p>
            <a:pPr marL="0" marR="0" indent="0" algn="l">
              <a:buNone/>
            </a:pPr>
            <a:r>
              <a:rPr lang="en-US" sz="1200" dirty="0">
                <a:solidFill>
                  <a:srgbClr val="222222"/>
                </a:solidFill>
                <a:effectLst/>
                <a:latin typeface="AvenirNext LT Com Regular" panose="020B0503020202020204" pitchFamily="34" charset="0"/>
              </a:rPr>
              <a:t>Weight</a:t>
            </a:r>
            <a:endParaRPr lang="en-US" sz="1600" dirty="0">
              <a:latin typeface="AvenirNext LT Com Regular" panose="020B0503020202020204" pitchFamily="34" charset="0"/>
            </a:endParaRPr>
          </a:p>
        </p:txBody>
      </p:sp>
    </p:spTree>
    <p:extLst>
      <p:ext uri="{BB962C8B-B14F-4D97-AF65-F5344CB8AC3E}">
        <p14:creationId xmlns:p14="http://schemas.microsoft.com/office/powerpoint/2010/main" val="1048833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B1D587DD-C6E6-E722-C01B-59C665A3E36A}"/>
              </a:ext>
            </a:extLst>
          </p:cNvPr>
          <p:cNvSpPr txBox="1">
            <a:spLocks/>
          </p:cNvSpPr>
          <p:nvPr/>
        </p:nvSpPr>
        <p:spPr>
          <a:xfrm>
            <a:off x="464608" y="457200"/>
            <a:ext cx="11268606" cy="475560"/>
          </a:xfrm>
          <a:prstGeom prst="rect">
            <a:avLst/>
          </a:prstGeom>
          <a:extLst>
            <a:ext uri="{C572A759-6A51-4108-AA02-DFA0A04FC94B}">
              <ma14:wrappingTextBoxFlag xmlns:ma14="http://schemas.microsoft.com/office/mac/drawingml/2011/main" xmlns="" val="1"/>
            </a:ext>
          </a:extLst>
        </p:spPr>
        <p:txBody>
          <a:bodyPr lIns="0" tIns="0" rIns="0" bIns="0" anchor="t" anchorCtr="0"/>
          <a:lstStyle>
            <a:lvl1pPr marL="0" marR="0" indent="0" algn="l" defTabSz="228600" rtl="0" eaLnBrk="1" latinLnBrk="0" hangingPunct="1">
              <a:lnSpc>
                <a:spcPct val="95000"/>
              </a:lnSpc>
              <a:spcBef>
                <a:spcPts val="0"/>
              </a:spcBef>
              <a:spcAft>
                <a:spcPts val="0"/>
              </a:spcAft>
              <a:buClrTx/>
              <a:buSzTx/>
              <a:buFontTx/>
              <a:buNone/>
              <a:tabLst>
                <a:tab pos="476250" algn="l"/>
              </a:tabLst>
              <a:defRPr kumimoji="0" sz="2800" b="1" i="0" u="none" strike="noStrike" cap="none" spc="0" normalizeH="0" baseline="0" dirty="0">
                <a:ln>
                  <a:noFill/>
                </a:ln>
                <a:solidFill>
                  <a:schemeClr val="tx2"/>
                </a:solidFill>
                <a:effectLst/>
                <a:uFillTx/>
                <a:latin typeface="AvenirNext LT Com Medium" panose="020B0503020202020204" pitchFamily="34" charset="0"/>
                <a:ea typeface="+mn-ea"/>
                <a:cs typeface="+mn-cs"/>
                <a:sym typeface="Avenir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9pPr>
          </a:lstStyle>
          <a:p>
            <a:r>
              <a:rPr lang="en-US" sz="2700" dirty="0"/>
              <a:t>Leadership rarely persists from decade to decade</a:t>
            </a:r>
          </a:p>
        </p:txBody>
      </p:sp>
      <p:sp>
        <p:nvSpPr>
          <p:cNvPr id="2" name="Alt Text for Table" descr="A table of the 10 largest global companies by decade from 1980 to 2025, illustrating that leadership changes significantly over time and that top firms often do not consistently outperform in the next decade.">
            <a:extLst>
              <a:ext uri="{FF2B5EF4-FFF2-40B4-BE49-F238E27FC236}">
                <a16:creationId xmlns:a16="http://schemas.microsoft.com/office/drawing/2014/main" id="{3DC90C0E-F5DC-3942-9B76-F881488EDF98}"/>
              </a:ext>
            </a:extLst>
          </p:cNvPr>
          <p:cNvSpPr/>
          <p:nvPr/>
        </p:nvSpPr>
        <p:spPr>
          <a:xfrm>
            <a:off x="154641" y="932760"/>
            <a:ext cx="595797" cy="3084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5" name="TextBox 4">
            <a:extLst>
              <a:ext uri="{FF2B5EF4-FFF2-40B4-BE49-F238E27FC236}">
                <a16:creationId xmlns:a16="http://schemas.microsoft.com/office/drawing/2014/main" id="{7B18F4BF-872D-9F0B-6415-C6B3B71F45BD}"/>
              </a:ext>
            </a:extLst>
          </p:cNvPr>
          <p:cNvSpPr txBox="1"/>
          <p:nvPr/>
        </p:nvSpPr>
        <p:spPr>
          <a:xfrm>
            <a:off x="1205581" y="1102673"/>
            <a:ext cx="4600909" cy="138499"/>
          </a:xfrm>
          <a:prstGeom prst="rect">
            <a:avLst/>
          </a:prstGeom>
          <a:ln w="12700">
            <a:miter lim="400000"/>
          </a:ln>
        </p:spPr>
        <p:txBody>
          <a:bodyPr wrap="square" lIns="0" tIns="0" rIns="0" bIns="0" rtlCol="0">
            <a:spAutoFit/>
          </a:bodyPr>
          <a:lstStyle/>
          <a:p>
            <a:pPr algn="l"/>
            <a:r>
              <a:rPr lang="en-US" sz="900" b="1" dirty="0">
                <a:latin typeface="AvenirNext LT Com Regular" panose="020B0503020202020204" pitchFamily="34" charset="0"/>
              </a:rPr>
              <a:t>The world’s top 10 largest companies by market capitalization (ex Aramco)</a:t>
            </a:r>
          </a:p>
        </p:txBody>
      </p:sp>
      <p:sp>
        <p:nvSpPr>
          <p:cNvPr id="6" name="TextBox 5">
            <a:extLst>
              <a:ext uri="{FF2B5EF4-FFF2-40B4-BE49-F238E27FC236}">
                <a16:creationId xmlns:a16="http://schemas.microsoft.com/office/drawing/2014/main" id="{BEFF0FAA-1B9D-E44E-4A81-3056862ED137}"/>
              </a:ext>
            </a:extLst>
          </p:cNvPr>
          <p:cNvSpPr txBox="1"/>
          <p:nvPr/>
        </p:nvSpPr>
        <p:spPr>
          <a:xfrm>
            <a:off x="5877873" y="1064200"/>
            <a:ext cx="2763773" cy="230832"/>
          </a:xfrm>
          <a:prstGeom prst="rect">
            <a:avLst/>
          </a:prstGeom>
          <a:noFill/>
          <a:ln w="12700">
            <a:miter lim="400000"/>
          </a:ln>
        </p:spPr>
        <p:txBody>
          <a:bodyPr wrap="square" lIns="0">
            <a:spAutoFit/>
          </a:bodyPr>
          <a:lstStyle/>
          <a:p>
            <a:pPr algn="l"/>
            <a:r>
              <a:rPr lang="en-US" sz="900" dirty="0">
                <a:solidFill>
                  <a:srgbClr val="222222"/>
                </a:solidFill>
                <a:effectLst/>
                <a:latin typeface="AvenirNext LT Com Regular" panose="020B0503020202020204" pitchFamily="34" charset="0"/>
              </a:rPr>
              <a:t>Stock outpaced market next 10 years </a:t>
            </a:r>
            <a:endParaRPr lang="en-US" sz="900" dirty="0">
              <a:latin typeface="AvenirNext LT Com Regular" panose="020B0503020202020204" pitchFamily="34" charset="0"/>
            </a:endParaRPr>
          </a:p>
        </p:txBody>
      </p:sp>
      <p:sp>
        <p:nvSpPr>
          <p:cNvPr id="7" name="TextBox 6">
            <a:extLst>
              <a:ext uri="{FF2B5EF4-FFF2-40B4-BE49-F238E27FC236}">
                <a16:creationId xmlns:a16="http://schemas.microsoft.com/office/drawing/2014/main" id="{01BD6A18-9C8B-7DE9-4B6F-FCB3B8B7C49C}"/>
              </a:ext>
            </a:extLst>
          </p:cNvPr>
          <p:cNvSpPr txBox="1"/>
          <p:nvPr/>
        </p:nvSpPr>
        <p:spPr>
          <a:xfrm>
            <a:off x="8599340" y="1064200"/>
            <a:ext cx="2101680" cy="230832"/>
          </a:xfrm>
          <a:prstGeom prst="rect">
            <a:avLst/>
          </a:prstGeom>
          <a:noFill/>
          <a:ln w="12700">
            <a:miter lim="400000"/>
          </a:ln>
        </p:spPr>
        <p:txBody>
          <a:bodyPr wrap="square" lIns="0">
            <a:spAutoFit/>
          </a:bodyPr>
          <a:lstStyle/>
          <a:p>
            <a:pPr algn="l"/>
            <a:r>
              <a:rPr lang="en-US" sz="900" dirty="0">
                <a:solidFill>
                  <a:srgbClr val="222222"/>
                </a:solidFill>
                <a:effectLst/>
                <a:latin typeface="AvenirNext LT Com Regular" panose="020B0503020202020204" pitchFamily="34" charset="0"/>
              </a:rPr>
              <a:t>Stock lagged market next 10 years</a:t>
            </a:r>
            <a:endParaRPr lang="en-US" sz="900" dirty="0">
              <a:latin typeface="AvenirNext LT Com Regular" panose="020B0503020202020204" pitchFamily="34" charset="0"/>
            </a:endParaRPr>
          </a:p>
        </p:txBody>
      </p:sp>
      <p:graphicFrame>
        <p:nvGraphicFramePr>
          <p:cNvPr id="8" name="Table 7" descr="A table of the ten largest global companies by decade from 1980 to 2025, illustrating that leadership changes significantly over time and that top firms often do not consistently outperform in the next decade.">
            <a:extLst>
              <a:ext uri="{FF2B5EF4-FFF2-40B4-BE49-F238E27FC236}">
                <a16:creationId xmlns:a16="http://schemas.microsoft.com/office/drawing/2014/main" id="{76883E68-6602-3B37-6CCD-295C6DA8DCC4}"/>
              </a:ext>
            </a:extLst>
          </p:cNvPr>
          <p:cNvGraphicFramePr>
            <a:graphicFrameLocks noGrp="1"/>
          </p:cNvGraphicFramePr>
          <p:nvPr>
            <p:custDataLst>
              <p:tags r:id="rId1"/>
            </p:custDataLst>
            <p:extLst>
              <p:ext uri="{D42A27DB-BD31-4B8C-83A1-F6EECF244321}">
                <p14:modId xmlns:p14="http://schemas.microsoft.com/office/powerpoint/2010/main" val="3421630219"/>
              </p:ext>
            </p:extLst>
          </p:nvPr>
        </p:nvGraphicFramePr>
        <p:xfrm>
          <a:off x="459740" y="1369947"/>
          <a:ext cx="11155680" cy="4416616"/>
        </p:xfrm>
        <a:graphic>
          <a:graphicData uri="http://schemas.openxmlformats.org/drawingml/2006/table">
            <a:tbl>
              <a:tblPr firstRow="1"/>
              <a:tblGrid>
                <a:gridCol w="1645920">
                  <a:extLst>
                    <a:ext uri="{9D8B030D-6E8A-4147-A177-3AD203B41FA5}">
                      <a16:colId xmlns:a16="http://schemas.microsoft.com/office/drawing/2014/main" val="3121961842"/>
                    </a:ext>
                  </a:extLst>
                </a:gridCol>
                <a:gridCol w="548640">
                  <a:extLst>
                    <a:ext uri="{9D8B030D-6E8A-4147-A177-3AD203B41FA5}">
                      <a16:colId xmlns:a16="http://schemas.microsoft.com/office/drawing/2014/main" val="1238463115"/>
                    </a:ext>
                  </a:extLst>
                </a:gridCol>
                <a:gridCol w="1645920">
                  <a:extLst>
                    <a:ext uri="{9D8B030D-6E8A-4147-A177-3AD203B41FA5}">
                      <a16:colId xmlns:a16="http://schemas.microsoft.com/office/drawing/2014/main" val="20002"/>
                    </a:ext>
                  </a:extLst>
                </a:gridCol>
                <a:gridCol w="548640">
                  <a:extLst>
                    <a:ext uri="{9D8B030D-6E8A-4147-A177-3AD203B41FA5}">
                      <a16:colId xmlns:a16="http://schemas.microsoft.com/office/drawing/2014/main" val="3142306110"/>
                    </a:ext>
                  </a:extLst>
                </a:gridCol>
                <a:gridCol w="1645920">
                  <a:extLst>
                    <a:ext uri="{9D8B030D-6E8A-4147-A177-3AD203B41FA5}">
                      <a16:colId xmlns:a16="http://schemas.microsoft.com/office/drawing/2014/main" val="3891920022"/>
                    </a:ext>
                  </a:extLst>
                </a:gridCol>
                <a:gridCol w="548640">
                  <a:extLst>
                    <a:ext uri="{9D8B030D-6E8A-4147-A177-3AD203B41FA5}">
                      <a16:colId xmlns:a16="http://schemas.microsoft.com/office/drawing/2014/main" val="3440193047"/>
                    </a:ext>
                  </a:extLst>
                </a:gridCol>
                <a:gridCol w="1645920">
                  <a:extLst>
                    <a:ext uri="{9D8B030D-6E8A-4147-A177-3AD203B41FA5}">
                      <a16:colId xmlns:a16="http://schemas.microsoft.com/office/drawing/2014/main" val="20004"/>
                    </a:ext>
                  </a:extLst>
                </a:gridCol>
                <a:gridCol w="548640">
                  <a:extLst>
                    <a:ext uri="{9D8B030D-6E8A-4147-A177-3AD203B41FA5}">
                      <a16:colId xmlns:a16="http://schemas.microsoft.com/office/drawing/2014/main" val="833214850"/>
                    </a:ext>
                  </a:extLst>
                </a:gridCol>
                <a:gridCol w="1188720">
                  <a:extLst>
                    <a:ext uri="{9D8B030D-6E8A-4147-A177-3AD203B41FA5}">
                      <a16:colId xmlns:a16="http://schemas.microsoft.com/office/drawing/2014/main" val="20006"/>
                    </a:ext>
                  </a:extLst>
                </a:gridCol>
                <a:gridCol w="1188720">
                  <a:extLst>
                    <a:ext uri="{9D8B030D-6E8A-4147-A177-3AD203B41FA5}">
                      <a16:colId xmlns:a16="http://schemas.microsoft.com/office/drawing/2014/main" val="4018396876"/>
                    </a:ext>
                  </a:extLst>
                </a:gridCol>
              </a:tblGrid>
              <a:tr h="228406">
                <a:tc gridSpan="2">
                  <a:txBody>
                    <a:bodyPr/>
                    <a:lstStyle/>
                    <a:p>
                      <a:pPr algn="ctr" fontAlgn="b">
                        <a:lnSpc>
                          <a:spcPts val="1300"/>
                        </a:lnSpc>
                      </a:pPr>
                      <a:r>
                        <a:rPr lang="en-US" sz="1200" b="1" i="0" u="none" strike="noStrike">
                          <a:solidFill>
                            <a:schemeClr val="tx1"/>
                          </a:solidFill>
                          <a:effectLst/>
                          <a:latin typeface="AvenirNext LT Com Regular" panose="020B0503020202020204" pitchFamily="34" charset="0"/>
                        </a:rPr>
                        <a:t>1980</a:t>
                      </a:r>
                    </a:p>
                  </a:txBody>
                  <a:tcPr marL="45720" marR="0" marT="73152" marB="0">
                    <a:lnL w="12700" cap="flat" cmpd="sng" algn="ctr">
                      <a:solidFill>
                        <a:srgbClr val="9DA6AB"/>
                      </a:solidFill>
                      <a:prstDash val="solid"/>
                      <a:round/>
                      <a:headEnd type="none" w="med" len="med"/>
                      <a:tailEnd type="none" w="med" len="med"/>
                    </a:lnL>
                    <a:lnR w="12700" cap="flat" cmpd="sng" algn="ctr">
                      <a:solidFill>
                        <a:srgbClr val="9DA6AB"/>
                      </a:solidFill>
                      <a:prstDash val="solid"/>
                      <a:round/>
                      <a:headEnd type="none" w="med" len="med"/>
                      <a:tailEnd type="none" w="med" len="med"/>
                    </a:lnR>
                    <a:lnT w="6350" cap="flat" cmpd="sng" algn="ctr">
                      <a:solidFill>
                        <a:srgbClr val="9DA6AB"/>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lnSpc>
                          <a:spcPts val="1300"/>
                        </a:lnSpc>
                      </a:pPr>
                      <a:endParaRPr lang="en-US" sz="1200" b="1" i="0" u="none" strike="noStrike">
                        <a:solidFill>
                          <a:schemeClr val="bg1"/>
                        </a:solidFill>
                        <a:effectLst/>
                        <a:latin typeface="+mn-lt"/>
                      </a:endParaRPr>
                    </a:p>
                  </a:txBody>
                  <a:tcPr marL="45720" marR="0" marT="73152"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D72"/>
                    </a:solidFill>
                  </a:tcPr>
                </a:tc>
                <a:tc gridSpan="2">
                  <a:txBody>
                    <a:bodyPr/>
                    <a:lstStyle/>
                    <a:p>
                      <a:pPr algn="ctr" fontAlgn="b">
                        <a:lnSpc>
                          <a:spcPts val="1340"/>
                        </a:lnSpc>
                      </a:pPr>
                      <a:r>
                        <a:rPr lang="en-US" sz="1200" b="1" i="0" u="none" strike="noStrike">
                          <a:solidFill>
                            <a:schemeClr val="tx1"/>
                          </a:solidFill>
                          <a:effectLst/>
                          <a:latin typeface="AvenirNext LT Com Regular" panose="020B0503020202020204" pitchFamily="34" charset="0"/>
                        </a:rPr>
                        <a:t>1990</a:t>
                      </a:r>
                    </a:p>
                  </a:txBody>
                  <a:tcPr marL="45720" marR="0" marT="73152" marB="0">
                    <a:lnL w="12700" cap="flat" cmpd="sng" algn="ctr">
                      <a:solidFill>
                        <a:srgbClr val="9DA6AB"/>
                      </a:solidFill>
                      <a:prstDash val="solid"/>
                      <a:round/>
                      <a:headEnd type="none" w="med" len="med"/>
                      <a:tailEnd type="none" w="med" len="med"/>
                    </a:lnL>
                    <a:lnR w="12700" cap="flat" cmpd="sng" algn="ctr">
                      <a:solidFill>
                        <a:srgbClr val="9DA6AB"/>
                      </a:solidFill>
                      <a:prstDash val="solid"/>
                      <a:round/>
                      <a:headEnd type="none" w="med" len="med"/>
                      <a:tailEnd type="none" w="med" len="med"/>
                    </a:lnR>
                    <a:lnT w="6350" cap="flat" cmpd="sng" algn="ctr">
                      <a:solidFill>
                        <a:srgbClr val="9DA6AB"/>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lnSpc>
                          <a:spcPts val="1340"/>
                        </a:lnSpc>
                      </a:pPr>
                      <a:endParaRPr lang="en-US" sz="1200" b="1" i="0" u="none" strike="noStrike">
                        <a:solidFill>
                          <a:schemeClr val="bg1"/>
                        </a:solidFill>
                        <a:effectLst/>
                        <a:latin typeface="+mn-lt"/>
                      </a:endParaRPr>
                    </a:p>
                  </a:txBody>
                  <a:tcPr marL="45720" marR="0" marT="73152"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A2BD"/>
                    </a:solidFill>
                  </a:tcPr>
                </a:tc>
                <a:tc gridSpan="2">
                  <a:txBody>
                    <a:bodyPr/>
                    <a:lstStyle/>
                    <a:p>
                      <a:pPr marL="0" marR="0" lvl="0" indent="0" algn="ctr" defTabSz="228600" eaLnBrk="1" fontAlgn="b" latinLnBrk="0" hangingPunct="1">
                        <a:lnSpc>
                          <a:spcPts val="1300"/>
                        </a:lnSpc>
                        <a:spcBef>
                          <a:spcPts val="600"/>
                        </a:spcBef>
                        <a:spcAft>
                          <a:spcPts val="0"/>
                        </a:spcAft>
                        <a:buClrTx/>
                        <a:buSzTx/>
                        <a:buFontTx/>
                        <a:buNone/>
                        <a:tabLst/>
                        <a:defRPr/>
                      </a:pPr>
                      <a:r>
                        <a:rPr lang="en-US" sz="1200" b="1" i="0" u="none" strike="noStrike">
                          <a:solidFill>
                            <a:schemeClr val="tx1"/>
                          </a:solidFill>
                          <a:effectLst/>
                          <a:latin typeface="AvenirNext LT Com Regular" panose="020B0503020202020204" pitchFamily="34" charset="0"/>
                        </a:rPr>
                        <a:t>2000</a:t>
                      </a:r>
                    </a:p>
                  </a:txBody>
                  <a:tcPr marL="45720" marR="0" marT="73152" marB="0">
                    <a:lnL w="12700" cap="flat" cmpd="sng" algn="ctr">
                      <a:solidFill>
                        <a:srgbClr val="9DA6AB"/>
                      </a:solidFill>
                      <a:prstDash val="solid"/>
                      <a:round/>
                      <a:headEnd type="none" w="med" len="med"/>
                      <a:tailEnd type="none" w="med" len="med"/>
                    </a:lnL>
                    <a:lnR w="12700" cap="flat" cmpd="sng" algn="ctr">
                      <a:solidFill>
                        <a:srgbClr val="9DA6AB"/>
                      </a:solidFill>
                      <a:prstDash val="solid"/>
                      <a:round/>
                      <a:headEnd type="none" w="med" len="med"/>
                      <a:tailEnd type="none" w="med" len="med"/>
                    </a:lnR>
                    <a:lnT w="6350" cap="flat" cmpd="sng" algn="ctr">
                      <a:solidFill>
                        <a:srgbClr val="9DA6AB"/>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228600" eaLnBrk="1" fontAlgn="b" latinLnBrk="0" hangingPunct="1">
                        <a:lnSpc>
                          <a:spcPts val="1300"/>
                        </a:lnSpc>
                        <a:spcBef>
                          <a:spcPts val="600"/>
                        </a:spcBef>
                        <a:spcAft>
                          <a:spcPts val="0"/>
                        </a:spcAft>
                        <a:buClrTx/>
                        <a:buSzTx/>
                        <a:buFontTx/>
                        <a:buNone/>
                        <a:tabLst/>
                        <a:defRPr/>
                      </a:pPr>
                      <a:endParaRPr lang="en-US" sz="1200" b="1" i="0" u="none" strike="noStrike">
                        <a:solidFill>
                          <a:schemeClr val="bg1"/>
                        </a:solidFill>
                        <a:effectLst/>
                        <a:latin typeface="+mn-lt"/>
                      </a:endParaRPr>
                    </a:p>
                  </a:txBody>
                  <a:tcPr marL="45720" marR="0" marT="73152"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8E77"/>
                    </a:solidFill>
                  </a:tcPr>
                </a:tc>
                <a:tc gridSpan="2">
                  <a:txBody>
                    <a:bodyPr/>
                    <a:lstStyle/>
                    <a:p>
                      <a:pPr marL="0" marR="0" lvl="0" indent="0" algn="ctr" defTabSz="228600" eaLnBrk="1" fontAlgn="b" latinLnBrk="0" hangingPunct="1">
                        <a:lnSpc>
                          <a:spcPts val="1340"/>
                        </a:lnSpc>
                        <a:spcBef>
                          <a:spcPts val="600"/>
                        </a:spcBef>
                        <a:spcAft>
                          <a:spcPts val="0"/>
                        </a:spcAft>
                        <a:buClrTx/>
                        <a:buSzTx/>
                        <a:buFontTx/>
                        <a:buNone/>
                        <a:tabLst/>
                        <a:defRPr/>
                      </a:pPr>
                      <a:r>
                        <a:rPr lang="en-US" sz="1200" b="1" i="0" u="none" strike="noStrike" dirty="0">
                          <a:solidFill>
                            <a:schemeClr val="tx1"/>
                          </a:solidFill>
                          <a:effectLst/>
                          <a:latin typeface="AvenirNext LT Com Regular" panose="020B0503020202020204" pitchFamily="34" charset="0"/>
                        </a:rPr>
                        <a:t>2010</a:t>
                      </a:r>
                    </a:p>
                  </a:txBody>
                  <a:tcPr marL="45720" marR="0" marT="73152" marB="0">
                    <a:lnL w="12700" cap="flat" cmpd="sng" algn="ctr">
                      <a:solidFill>
                        <a:srgbClr val="9DA6AB"/>
                      </a:solidFill>
                      <a:prstDash val="solid"/>
                      <a:round/>
                      <a:headEnd type="none" w="med" len="med"/>
                      <a:tailEnd type="none" w="med" len="med"/>
                    </a:lnL>
                    <a:lnR w="12700" cap="flat" cmpd="sng" algn="ctr">
                      <a:solidFill>
                        <a:srgbClr val="9DA6AB"/>
                      </a:solidFill>
                      <a:prstDash val="solid"/>
                      <a:round/>
                      <a:headEnd type="none" w="med" len="med"/>
                      <a:tailEnd type="none" w="med" len="med"/>
                    </a:lnR>
                    <a:lnT w="6350" cap="flat" cmpd="sng" algn="ctr">
                      <a:solidFill>
                        <a:srgbClr val="9DA6AB"/>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228600" eaLnBrk="1" fontAlgn="b" latinLnBrk="0" hangingPunct="1">
                        <a:lnSpc>
                          <a:spcPts val="1340"/>
                        </a:lnSpc>
                        <a:spcBef>
                          <a:spcPts val="600"/>
                        </a:spcBef>
                        <a:spcAft>
                          <a:spcPts val="0"/>
                        </a:spcAft>
                        <a:buClrTx/>
                        <a:buSzTx/>
                        <a:buFontTx/>
                        <a:buNone/>
                        <a:tabLst/>
                        <a:defRPr/>
                      </a:pPr>
                      <a:endParaRPr lang="en-US" sz="1200" b="1" i="0" u="none" strike="noStrike">
                        <a:solidFill>
                          <a:schemeClr val="bg1"/>
                        </a:solidFill>
                        <a:effectLst/>
                        <a:latin typeface="+mn-lt"/>
                      </a:endParaRPr>
                    </a:p>
                  </a:txBody>
                  <a:tcPr marL="45720" marR="0" marT="73152"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tc rowSpan="2">
                  <a:txBody>
                    <a:bodyPr/>
                    <a:lstStyle/>
                    <a:p>
                      <a:pPr algn="ctr" fontAlgn="b">
                        <a:lnSpc>
                          <a:spcPts val="1340"/>
                        </a:lnSpc>
                      </a:pPr>
                      <a:r>
                        <a:rPr lang="en-US" sz="1200" b="1" i="0" u="none" strike="noStrike" dirty="0">
                          <a:solidFill>
                            <a:schemeClr val="tx1"/>
                          </a:solidFill>
                          <a:effectLst/>
                          <a:latin typeface="AvenirNext LT Com Regular" panose="020B0503020202020204" pitchFamily="34" charset="0"/>
                        </a:rPr>
                        <a:t>2020</a:t>
                      </a:r>
                      <a:br>
                        <a:rPr lang="en-US" sz="1200" b="0" i="0" u="none" strike="noStrike" dirty="0">
                          <a:solidFill>
                            <a:schemeClr val="tx1"/>
                          </a:solidFill>
                          <a:effectLst/>
                          <a:latin typeface="AvenirNext LT Com Regular" panose="020B0503020202020204" pitchFamily="34" charset="0"/>
                        </a:rPr>
                      </a:br>
                      <a:r>
                        <a:rPr lang="en-US" sz="800" b="0" i="0" u="none" strike="noStrike" dirty="0">
                          <a:solidFill>
                            <a:schemeClr val="tx1"/>
                          </a:solidFill>
                          <a:effectLst/>
                          <a:latin typeface="AvenirNext LT Com Regular" panose="020B0503020202020204" pitchFamily="34" charset="0"/>
                        </a:rPr>
                        <a:t>Tech offers a new  frontier</a:t>
                      </a:r>
                    </a:p>
                  </a:txBody>
                  <a:tcPr marL="0" marR="0" marT="36576" marB="36576">
                    <a:lnL w="12700" cap="flat" cmpd="sng" algn="ctr">
                      <a:solidFill>
                        <a:srgbClr val="9DA6AB"/>
                      </a:solidFill>
                      <a:prstDash val="solid"/>
                      <a:round/>
                      <a:headEnd type="none" w="med" len="med"/>
                      <a:tailEnd type="none" w="med" len="med"/>
                    </a:lnL>
                    <a:lnR w="12700" cap="flat" cmpd="sng" algn="ctr">
                      <a:solidFill>
                        <a:srgbClr val="9DA6AB"/>
                      </a:solidFill>
                      <a:prstDash val="solid"/>
                      <a:round/>
                      <a:headEnd type="none" w="med" len="med"/>
                      <a:tailEnd type="none" w="med" len="med"/>
                    </a:lnR>
                    <a:lnT w="6350" cap="flat" cmpd="sng" algn="ctr">
                      <a:solidFill>
                        <a:srgbClr val="9DA6AB"/>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fontAlgn="b">
                        <a:lnSpc>
                          <a:spcPts val="1340"/>
                        </a:lnSpc>
                      </a:pPr>
                      <a:r>
                        <a:rPr lang="en-US" sz="1200" b="1" i="0" u="none" strike="noStrike">
                          <a:solidFill>
                            <a:schemeClr val="tx1"/>
                          </a:solidFill>
                          <a:effectLst/>
                          <a:latin typeface="AvenirNext LT Com Regular" panose="020B0503020202020204" pitchFamily="34" charset="0"/>
                        </a:rPr>
                        <a:t>2025</a:t>
                      </a:r>
                      <a:br>
                        <a:rPr lang="en-US" sz="1200" b="0" i="0" u="none" strike="noStrike">
                          <a:solidFill>
                            <a:schemeClr val="tx1"/>
                          </a:solidFill>
                          <a:effectLst/>
                          <a:latin typeface="AvenirNext LT Com Regular" panose="020B0503020202020204" pitchFamily="34" charset="0"/>
                        </a:rPr>
                      </a:br>
                      <a:r>
                        <a:rPr lang="en-US" sz="800" b="0" i="0" u="none" strike="noStrike">
                          <a:solidFill>
                            <a:schemeClr val="tx1"/>
                          </a:solidFill>
                          <a:effectLst/>
                          <a:latin typeface="AvenirNext LT Com Regular" panose="020B0503020202020204" pitchFamily="34" charset="0"/>
                        </a:rPr>
                        <a:t>U.S. leads innovation</a:t>
                      </a:r>
                    </a:p>
                  </a:txBody>
                  <a:tcPr marL="45720" marR="0" marT="73152" marB="0">
                    <a:lnL w="12700" cap="flat" cmpd="sng" algn="ctr">
                      <a:solidFill>
                        <a:srgbClr val="9DA6AB"/>
                      </a:solidFill>
                      <a:prstDash val="solid"/>
                      <a:round/>
                      <a:headEnd type="none" w="med" len="med"/>
                      <a:tailEnd type="none" w="med" len="med"/>
                    </a:lnL>
                    <a:lnR w="12700" cap="flat" cmpd="sng" algn="ctr">
                      <a:solidFill>
                        <a:srgbClr val="9DA6AB"/>
                      </a:solidFill>
                      <a:prstDash val="solid"/>
                      <a:round/>
                      <a:headEnd type="none" w="med" len="med"/>
                      <a:tailEnd type="none" w="med" len="med"/>
                    </a:lnR>
                    <a:lnT w="6350" cap="flat" cmpd="sng" algn="ctr">
                      <a:solidFill>
                        <a:srgbClr val="9DA6AB"/>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6309936"/>
                  </a:ext>
                </a:extLst>
              </a:tr>
              <a:tr h="226855">
                <a:tc gridSpan="2">
                  <a:txBody>
                    <a:bodyPr/>
                    <a:lstStyle/>
                    <a:p>
                      <a:pPr algn="ctr" fontAlgn="b">
                        <a:lnSpc>
                          <a:spcPts val="1200"/>
                        </a:lnSpc>
                      </a:pPr>
                      <a:r>
                        <a:rPr lang="en-US" sz="800" b="0"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rPr>
                        <a:t>Oil crowned king</a:t>
                      </a:r>
                      <a:endParaRPr lang="en-US" sz="800" b="0" i="0" u="none" strike="noStrike">
                        <a:solidFill>
                          <a:schemeClr val="tx1"/>
                        </a:solidFill>
                        <a:effectLst/>
                        <a:latin typeface="AvenirNext LT Com Regular" panose="020B0503020202020204" pitchFamily="34" charset="0"/>
                      </a:endParaRPr>
                    </a:p>
                  </a:txBody>
                  <a:tcPr marL="45720" marR="0" marT="0">
                    <a:lnL w="12700" cap="flat" cmpd="sng" algn="ctr">
                      <a:solidFill>
                        <a:srgbClr val="9DA6AB"/>
                      </a:solidFill>
                      <a:prstDash val="solid"/>
                      <a:round/>
                      <a:headEnd type="none" w="med" len="med"/>
                      <a:tailEnd type="none" w="med" len="med"/>
                    </a:lnL>
                    <a:lnR w="12700" cap="flat" cmpd="sng" algn="ctr">
                      <a:solidFill>
                        <a:srgbClr val="9DA6AB"/>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lnSpc>
                          <a:spcPts val="1200"/>
                        </a:lnSpc>
                      </a:pPr>
                      <a:endParaRPr lang="en-US" sz="900" b="0" i="0" u="none" strike="noStrike">
                        <a:solidFill>
                          <a:srgbClr val="000000"/>
                        </a:solidFill>
                        <a:effectLst/>
                        <a:latin typeface="AvenirNext LT Com Regular" panose="020B0503020202020204" pitchFamily="34" charset="0"/>
                      </a:endParaRPr>
                    </a:p>
                  </a:txBody>
                  <a:tcPr marL="45720" marR="0" marT="3657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2D72"/>
                    </a:solidFill>
                  </a:tcPr>
                </a:tc>
                <a:tc gridSpan="2">
                  <a:txBody>
                    <a:bodyPr/>
                    <a:lstStyle/>
                    <a:p>
                      <a:pPr algn="ctr" fontAlgn="b">
                        <a:lnSpc>
                          <a:spcPts val="1200"/>
                        </a:lnSpc>
                      </a:pPr>
                      <a:r>
                        <a:rPr lang="en-US" sz="800" b="0" i="0" u="none" strike="noStrike">
                          <a:solidFill>
                            <a:schemeClr val="tx1"/>
                          </a:solidFill>
                          <a:effectLst/>
                          <a:latin typeface="AvenirNext LT Com Regular" panose="020B0503020202020204" pitchFamily="34" charset="0"/>
                        </a:rPr>
                        <a:t>Japan leads the way</a:t>
                      </a:r>
                    </a:p>
                  </a:txBody>
                  <a:tcPr marL="45720" marR="0" marT="0">
                    <a:lnL w="12700" cap="flat" cmpd="sng" algn="ctr">
                      <a:solidFill>
                        <a:srgbClr val="9DA6AB"/>
                      </a:solidFill>
                      <a:prstDash val="solid"/>
                      <a:round/>
                      <a:headEnd type="none" w="med" len="med"/>
                      <a:tailEnd type="none" w="med" len="med"/>
                    </a:lnL>
                    <a:lnR w="12700" cap="flat" cmpd="sng" algn="ctr">
                      <a:solidFill>
                        <a:srgbClr val="9DA6AB"/>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lnSpc>
                          <a:spcPts val="1200"/>
                        </a:lnSpc>
                      </a:pPr>
                      <a:endParaRPr lang="en-US" sz="900" b="0" i="0" u="none" strike="noStrike">
                        <a:solidFill>
                          <a:srgbClr val="000000"/>
                        </a:solidFill>
                        <a:effectLst/>
                        <a:latin typeface="AvenirNext LT Com Regular" panose="020B0503020202020204" pitchFamily="34" charset="0"/>
                      </a:endParaRPr>
                    </a:p>
                  </a:txBody>
                  <a:tcPr marL="45720" marR="0" marT="3657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A2BD"/>
                    </a:solidFill>
                  </a:tcPr>
                </a:tc>
                <a:tc gridSpan="2">
                  <a:txBody>
                    <a:bodyPr/>
                    <a:lstStyle/>
                    <a:p>
                      <a:pPr marL="0" marR="0" lvl="0" indent="0" algn="ctr" defTabSz="228600" eaLnBrk="1" fontAlgn="b" latinLnBrk="0" hangingPunct="1">
                        <a:lnSpc>
                          <a:spcPts val="1200"/>
                        </a:lnSpc>
                        <a:spcBef>
                          <a:spcPts val="600"/>
                        </a:spcBef>
                        <a:spcAft>
                          <a:spcPts val="0"/>
                        </a:spcAft>
                        <a:buClrTx/>
                        <a:buSzTx/>
                        <a:buFontTx/>
                        <a:buNone/>
                        <a:tabLst/>
                        <a:defRPr/>
                      </a:pPr>
                      <a:r>
                        <a:rPr lang="en-US" sz="800" b="0" i="0" u="none" strike="noStrike" dirty="0">
                          <a:solidFill>
                            <a:schemeClr val="tx1"/>
                          </a:solidFill>
                          <a:effectLst/>
                          <a:latin typeface="AvenirNext LT Com Regular" panose="020B0503020202020204" pitchFamily="34" charset="0"/>
                        </a:rPr>
                        <a:t>Dot-com bubble ends</a:t>
                      </a:r>
                    </a:p>
                  </a:txBody>
                  <a:tcPr marL="45720" marR="0" marT="0">
                    <a:lnL w="12700" cap="flat" cmpd="sng" algn="ctr">
                      <a:solidFill>
                        <a:srgbClr val="9DA6AB"/>
                      </a:solidFill>
                      <a:prstDash val="solid"/>
                      <a:round/>
                      <a:headEnd type="none" w="med" len="med"/>
                      <a:tailEnd type="none" w="med" len="med"/>
                    </a:lnL>
                    <a:lnR w="12700" cap="flat" cmpd="sng" algn="ctr">
                      <a:solidFill>
                        <a:srgbClr val="9DA6AB"/>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228600" eaLnBrk="1" fontAlgn="b" latinLnBrk="0" hangingPunct="1">
                        <a:lnSpc>
                          <a:spcPts val="1200"/>
                        </a:lnSpc>
                        <a:spcBef>
                          <a:spcPts val="600"/>
                        </a:spcBef>
                        <a:spcAft>
                          <a:spcPts val="0"/>
                        </a:spcAft>
                        <a:buClrTx/>
                        <a:buSzTx/>
                        <a:buFontTx/>
                        <a:buNone/>
                        <a:tabLst/>
                        <a:defRPr/>
                      </a:pPr>
                      <a:endParaRPr lang="en-US" sz="900" b="1" i="0" u="none" strike="noStrike">
                        <a:solidFill>
                          <a:schemeClr val="bg1"/>
                        </a:solidFill>
                        <a:effectLst/>
                        <a:latin typeface="+mn-lt"/>
                      </a:endParaRPr>
                    </a:p>
                  </a:txBody>
                  <a:tcPr marL="45720" marR="0" marT="3657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8E77"/>
                    </a:solidFill>
                  </a:tcPr>
                </a:tc>
                <a:tc gridSpan="2">
                  <a:txBody>
                    <a:bodyPr/>
                    <a:lstStyle/>
                    <a:p>
                      <a:pPr marL="0" marR="0" lvl="0" indent="0" algn="ctr" defTabSz="228600" eaLnBrk="1" fontAlgn="b" latinLnBrk="0" hangingPunct="1">
                        <a:lnSpc>
                          <a:spcPts val="1200"/>
                        </a:lnSpc>
                        <a:spcBef>
                          <a:spcPts val="600"/>
                        </a:spcBef>
                        <a:spcAft>
                          <a:spcPts val="0"/>
                        </a:spcAft>
                        <a:buClrTx/>
                        <a:buSzTx/>
                        <a:buFontTx/>
                        <a:buNone/>
                        <a:tabLst/>
                        <a:defRPr/>
                      </a:pPr>
                      <a:r>
                        <a:rPr lang="en-US" sz="800" b="0" i="0" u="none" strike="noStrike">
                          <a:solidFill>
                            <a:schemeClr val="tx1"/>
                          </a:solidFill>
                          <a:effectLst/>
                          <a:latin typeface="AvenirNext LT Com Regular" panose="020B0503020202020204" pitchFamily="34" charset="0"/>
                        </a:rPr>
                        <a:t>China dominates global trade</a:t>
                      </a:r>
                    </a:p>
                  </a:txBody>
                  <a:tcPr marL="45720" marR="0" marT="0">
                    <a:lnL w="12700" cap="flat" cmpd="sng" algn="ctr">
                      <a:solidFill>
                        <a:srgbClr val="9DA6AB"/>
                      </a:solidFill>
                      <a:prstDash val="solid"/>
                      <a:round/>
                      <a:headEnd type="none" w="med" len="med"/>
                      <a:tailEnd type="none" w="med" len="med"/>
                    </a:lnL>
                    <a:lnR w="12700" cap="flat" cmpd="sng" algn="ctr">
                      <a:solidFill>
                        <a:srgbClr val="9DA6AB"/>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228600" eaLnBrk="1" fontAlgn="b" latinLnBrk="0" hangingPunct="1">
                        <a:lnSpc>
                          <a:spcPts val="1200"/>
                        </a:lnSpc>
                        <a:spcBef>
                          <a:spcPts val="600"/>
                        </a:spcBef>
                        <a:spcAft>
                          <a:spcPts val="0"/>
                        </a:spcAft>
                        <a:buClrTx/>
                        <a:buSzTx/>
                        <a:buFontTx/>
                        <a:buNone/>
                        <a:tabLst/>
                        <a:defRPr/>
                      </a:pPr>
                      <a:endParaRPr lang="en-US" sz="900" b="0" i="0" u="none" strike="noStrike">
                        <a:solidFill>
                          <a:schemeClr val="tx1"/>
                        </a:solidFill>
                        <a:effectLst/>
                        <a:latin typeface="+mn-lt"/>
                      </a:endParaRPr>
                    </a:p>
                  </a:txBody>
                  <a:tcPr marL="45720" marR="0" marT="3657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6A59"/>
                    </a:solidFill>
                  </a:tcPr>
                </a:tc>
                <a:tc vMerge="1">
                  <a:txBody>
                    <a:bodyPr/>
                    <a:lstStyle/>
                    <a:p>
                      <a:endParaRPr/>
                    </a:p>
                  </a:txBody>
                  <a:tcPr marL="45720" marR="0" marT="36576">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45720" marR="0" marT="36576">
                    <a:lnL w="190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9193644"/>
                  </a:ext>
                </a:extLst>
              </a:tr>
              <a:tr h="457200">
                <a:tc>
                  <a:txBody>
                    <a:bodyPr/>
                    <a:lstStyle/>
                    <a:p>
                      <a:pPr algn="ctr" fontAlgn="b"/>
                      <a:r>
                        <a:rPr lang="en-US" sz="800" b="0" i="0" u="none" strike="noStrike">
                          <a:solidFill>
                            <a:srgbClr val="000000"/>
                          </a:solidFill>
                          <a:effectLst/>
                          <a:latin typeface="AvenirNext LT Com Regular" panose="020B0503020202020204" pitchFamily="34" charset="0"/>
                        </a:rPr>
                        <a:t>Company name</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900"/>
                        </a:lnSpc>
                      </a:pPr>
                      <a:r>
                        <a:rPr lang="en-US" sz="800" b="0"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rPr>
                        <a:t>Next 10 years return (%)</a:t>
                      </a:r>
                      <a:endParaRPr lang="en-US" sz="800" b="0" i="0" u="none" strike="noStrike">
                        <a:solidFill>
                          <a:schemeClr val="tx1"/>
                        </a:solidFill>
                        <a:effectLst/>
                        <a:latin typeface="AvenirNext LT Com Regular" panose="020B0503020202020204"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800" b="0" i="0" u="none" strike="noStrike">
                          <a:solidFill>
                            <a:srgbClr val="000000"/>
                          </a:solidFill>
                          <a:effectLst/>
                          <a:latin typeface="AvenirNext LT Com Regular" panose="020B0503020202020204" pitchFamily="34" charset="0"/>
                        </a:rPr>
                        <a:t>Company name</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900"/>
                        </a:lnSpc>
                      </a:pPr>
                      <a:r>
                        <a:rPr lang="en-US" sz="800" b="0" i="0" u="none" strike="noStrike" cap="none" spc="0" baseline="0" dirty="0">
                          <a:ln>
                            <a:noFill/>
                          </a:ln>
                          <a:solidFill>
                            <a:schemeClr val="tx1"/>
                          </a:solidFill>
                          <a:effectLst/>
                          <a:uFillTx/>
                          <a:latin typeface="AvenirNext LT Com Regular" panose="020B0503020202020204" pitchFamily="34" charset="0"/>
                          <a:ea typeface="+mn-ea"/>
                          <a:cs typeface="+mn-cs"/>
                          <a:sym typeface="Avenir Next LT Com Regular"/>
                        </a:rPr>
                        <a:t>Next 10 years return (%)</a:t>
                      </a:r>
                      <a:endParaRPr lang="en-US" sz="800" b="0" i="0" u="none" strike="noStrike" dirty="0">
                        <a:solidFill>
                          <a:schemeClr val="tx1"/>
                        </a:solidFill>
                        <a:effectLst/>
                        <a:latin typeface="AvenirNext LT Com Regular" panose="020B0503020202020204"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800" b="0" i="0" u="none" strike="noStrike">
                          <a:solidFill>
                            <a:srgbClr val="000000"/>
                          </a:solidFill>
                          <a:effectLst/>
                          <a:latin typeface="AvenirNext LT Com Regular" panose="020B0503020202020204" pitchFamily="34" charset="0"/>
                        </a:rPr>
                        <a:t>Company name</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900"/>
                        </a:lnSpc>
                      </a:pPr>
                      <a:r>
                        <a:rPr lang="en-US" sz="800" b="0"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rPr>
                        <a:t>Next 10 years return (%)</a:t>
                      </a:r>
                      <a:endParaRPr lang="en-US" sz="800" b="0" i="0" u="none" strike="noStrike">
                        <a:solidFill>
                          <a:schemeClr val="tx1"/>
                        </a:solidFill>
                        <a:effectLst/>
                        <a:latin typeface="AvenirNext LT Com Regular" panose="020B0503020202020204"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800" b="0" i="0" u="none" strike="noStrike">
                          <a:solidFill>
                            <a:srgbClr val="000000"/>
                          </a:solidFill>
                          <a:effectLst/>
                          <a:latin typeface="AvenirNext LT Com Regular" panose="020B0503020202020204" pitchFamily="34" charset="0"/>
                        </a:rPr>
                        <a:t>Company name</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900"/>
                        </a:lnSpc>
                      </a:pPr>
                      <a:r>
                        <a:rPr lang="en-US" sz="800" b="0"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rPr>
                        <a:t>Next 10 years return (%)</a:t>
                      </a:r>
                      <a:endParaRPr lang="en-US" sz="800" b="0" i="0" u="none" strike="noStrike">
                        <a:solidFill>
                          <a:schemeClr val="tx1"/>
                        </a:solidFill>
                        <a:effectLst/>
                        <a:latin typeface="AvenirNext LT Com Regular" panose="020B0503020202020204"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800" b="0" i="0" u="none" strike="noStrike">
                          <a:solidFill>
                            <a:srgbClr val="000000"/>
                          </a:solidFill>
                          <a:effectLst/>
                          <a:latin typeface="AvenirNext LT Com Regular" panose="020B0503020202020204" pitchFamily="34" charset="0"/>
                        </a:rPr>
                        <a:t>Company name</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b" latinLnBrk="0" hangingPunct="1">
                        <a:lnSpc>
                          <a:spcPts val="1100"/>
                        </a:lnSpc>
                        <a:spcBef>
                          <a:spcPts val="600"/>
                        </a:spcBef>
                        <a:spcAft>
                          <a:spcPts val="0"/>
                        </a:spcAft>
                        <a:buClrTx/>
                        <a:buSzTx/>
                        <a:buFontTx/>
                        <a:buNone/>
                        <a:tabLst/>
                        <a:defRPr/>
                      </a:pPr>
                      <a:r>
                        <a:rPr lang="en-US" sz="800" b="0" i="0" u="none" strike="noStrike">
                          <a:solidFill>
                            <a:srgbClr val="000000"/>
                          </a:solidFill>
                          <a:effectLst/>
                          <a:latin typeface="AvenirNext LT Com Regular" panose="020B0503020202020204" pitchFamily="34" charset="0"/>
                        </a:rPr>
                        <a:t>Company name</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70899091"/>
                  </a:ext>
                </a:extLst>
              </a:tr>
              <a:tr h="310896">
                <a:tc>
                  <a:txBody>
                    <a:bodyPr/>
                    <a:lstStyle/>
                    <a:p>
                      <a:pPr algn="l" fontAlgn="b"/>
                      <a:r>
                        <a:rPr lang="en-US" sz="800" b="0" i="0" u="none" strike="noStrike">
                          <a:effectLst/>
                          <a:latin typeface="AvenirNext LT Com Regular" panose="020B0503020202020204" pitchFamily="34" charset="0"/>
                        </a:rPr>
                        <a:t>IBM</a:t>
                      </a:r>
                      <a:endParaRPr lang="en-US" sz="800" b="0" i="0" u="none" strike="noStrike">
                        <a:solidFill>
                          <a:srgbClr val="000000"/>
                        </a:solidFill>
                        <a:effectLst/>
                        <a:latin typeface="AvenirNext LT Com Regular" panose="020B0503020202020204" pitchFamily="34" charset="0"/>
                      </a:endParaRP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5.2</a:t>
                      </a:r>
                    </a:p>
                  </a:txBody>
                  <a:tcPr marL="0" marR="164592"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IBM</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12.3</a:t>
                      </a:r>
                    </a:p>
                  </a:txBody>
                  <a:tcPr marL="0" marR="18288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Microsoft</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-2.4</a:t>
                      </a:r>
                    </a:p>
                  </a:txBody>
                  <a:tcPr marL="0" marR="18288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dirty="0">
                          <a:solidFill>
                            <a:schemeClr val="tx1"/>
                          </a:solidFill>
                          <a:effectLst/>
                          <a:latin typeface="AvenirNext LT Com Regular" panose="020B0503020202020204" pitchFamily="34" charset="0"/>
                        </a:rPr>
                        <a:t>ExxonMobil</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-2.0</a:t>
                      </a:r>
                    </a:p>
                  </a:txBody>
                  <a:tcPr marL="0" marR="164592"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Apple</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NVIDIA</a:t>
                      </a:r>
                    </a:p>
                  </a:txBody>
                  <a:tcPr marL="32004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10896">
                <a:tc>
                  <a:txBody>
                    <a:bodyPr/>
                    <a:lstStyle/>
                    <a:p>
                      <a:pPr algn="l" fontAlgn="b"/>
                      <a:r>
                        <a:rPr lang="en-US" sz="800" b="0" i="0" u="none" strike="noStrike">
                          <a:effectLst/>
                          <a:latin typeface="AvenirNext LT Com Regular" panose="020B0503020202020204" pitchFamily="34" charset="0"/>
                        </a:rPr>
                        <a:t>Exxon</a:t>
                      </a:r>
                      <a:endParaRPr lang="en-US" sz="800" b="0" i="0" u="none" strike="noStrike">
                        <a:solidFill>
                          <a:srgbClr val="000000"/>
                        </a:solidFill>
                        <a:effectLst/>
                        <a:latin typeface="AvenirNext LT Com Regular" panose="020B0503020202020204" pitchFamily="34" charset="0"/>
                      </a:endParaRP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9.9</a:t>
                      </a:r>
                    </a:p>
                  </a:txBody>
                  <a:tcPr marL="0" marR="164592"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Exxon </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15.2</a:t>
                      </a:r>
                    </a:p>
                  </a:txBody>
                  <a:tcPr marL="0" marR="18288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Cisco Systems</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-9.5</a:t>
                      </a:r>
                    </a:p>
                  </a:txBody>
                  <a:tcPr marL="0" marR="18288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PetroChina</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-10.2</a:t>
                      </a:r>
                    </a:p>
                  </a:txBody>
                  <a:tcPr marL="0" marR="164592"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Microsoft</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Apple</a:t>
                      </a:r>
                    </a:p>
                  </a:txBody>
                  <a:tcPr marL="32004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310896">
                <a:tc>
                  <a:txBody>
                    <a:bodyPr/>
                    <a:lstStyle/>
                    <a:p>
                      <a:pPr algn="l" fontAlgn="b"/>
                      <a:r>
                        <a:rPr lang="en-US" sz="800" b="0" i="0" u="none" strike="noStrike">
                          <a:effectLst/>
                          <a:latin typeface="AvenirNext LT Com Regular" panose="020B0503020202020204" pitchFamily="34" charset="0"/>
                        </a:rPr>
                        <a:t>AT&amp;T</a:t>
                      </a:r>
                      <a:endParaRPr lang="en-US" sz="800" b="0" i="0" u="none" strike="noStrike">
                        <a:solidFill>
                          <a:srgbClr val="000000"/>
                        </a:solidFill>
                        <a:effectLst/>
                        <a:latin typeface="AvenirNext LT Com Regular" panose="020B0503020202020204" pitchFamily="34" charset="0"/>
                      </a:endParaRP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16.6</a:t>
                      </a:r>
                    </a:p>
                  </a:txBody>
                  <a:tcPr marL="0" marR="164592"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Industrial Bank of Japan</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-10.6</a:t>
                      </a:r>
                    </a:p>
                  </a:txBody>
                  <a:tcPr marL="0" marR="18288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General Electric</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-6.9</a:t>
                      </a:r>
                    </a:p>
                  </a:txBody>
                  <a:tcPr marL="0" marR="18288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Apple</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29.6</a:t>
                      </a:r>
                    </a:p>
                  </a:txBody>
                  <a:tcPr marL="0" marR="164592"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Amazon</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Microsoft</a:t>
                      </a:r>
                    </a:p>
                  </a:txBody>
                  <a:tcPr marL="32004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9297609"/>
                  </a:ext>
                </a:extLst>
              </a:tr>
              <a:tr h="310896">
                <a:tc>
                  <a:txBody>
                    <a:bodyPr/>
                    <a:lstStyle/>
                    <a:p>
                      <a:pPr algn="l" fontAlgn="b"/>
                      <a:r>
                        <a:rPr lang="en-US" sz="800" b="0" i="0" u="none" strike="noStrike">
                          <a:effectLst/>
                          <a:latin typeface="AvenirNext LT Com Regular" panose="020B0503020202020204" pitchFamily="34" charset="0"/>
                        </a:rPr>
                        <a:t>Standard Oil of Indiana</a:t>
                      </a:r>
                      <a:endParaRPr lang="en-US" sz="800" b="0" i="0" u="none" strike="noStrike">
                        <a:solidFill>
                          <a:srgbClr val="000000"/>
                        </a:solidFill>
                        <a:effectLst/>
                        <a:latin typeface="AvenirNext LT Com Regular" panose="020B0503020202020204" pitchFamily="34" charset="0"/>
                      </a:endParaRP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2.7</a:t>
                      </a:r>
                    </a:p>
                  </a:txBody>
                  <a:tcPr marL="0" marR="164592"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Fuji Bank</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-8.3</a:t>
                      </a:r>
                    </a:p>
                  </a:txBody>
                  <a:tcPr marL="0" marR="18288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Intel </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-8.4</a:t>
                      </a:r>
                    </a:p>
                  </a:txBody>
                  <a:tcPr marL="0" marR="18288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BHP Group</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1.6</a:t>
                      </a:r>
                    </a:p>
                  </a:txBody>
                  <a:tcPr marL="0" marR="164592"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Alphabet</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Alphabet</a:t>
                      </a:r>
                    </a:p>
                  </a:txBody>
                  <a:tcPr marL="32004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93774645"/>
                  </a:ext>
                </a:extLst>
              </a:tr>
              <a:tr h="310896">
                <a:tc>
                  <a:txBody>
                    <a:bodyPr/>
                    <a:lstStyle/>
                    <a:p>
                      <a:pPr algn="l" fontAlgn="b"/>
                      <a:r>
                        <a:rPr lang="en-US" sz="800" b="0" i="0" u="none" strike="noStrike">
                          <a:effectLst/>
                          <a:latin typeface="AvenirNext LT Com Regular" panose="020B0503020202020204" pitchFamily="34" charset="0"/>
                        </a:rPr>
                        <a:t>Standard Oil of California</a:t>
                      </a:r>
                      <a:endParaRPr lang="en-US" sz="800" b="0" i="0" u="none" strike="noStrike">
                        <a:solidFill>
                          <a:srgbClr val="000000"/>
                        </a:solidFill>
                        <a:effectLst/>
                        <a:latin typeface="AvenirNext LT Com Regular" panose="020B0503020202020204" pitchFamily="34" charset="0"/>
                      </a:endParaRP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3.9</a:t>
                      </a:r>
                    </a:p>
                  </a:txBody>
                  <a:tcPr marL="0" marR="164592"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General Electric</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27.5</a:t>
                      </a:r>
                    </a:p>
                  </a:txBody>
                  <a:tcPr marL="0" marR="18288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Vodafone Group</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-6.3</a:t>
                      </a:r>
                    </a:p>
                  </a:txBody>
                  <a:tcPr marL="0" marR="18288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Microsoft</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25.9</a:t>
                      </a:r>
                    </a:p>
                  </a:txBody>
                  <a:tcPr marL="0" marR="164592"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Tencent</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Amazon</a:t>
                      </a:r>
                    </a:p>
                  </a:txBody>
                  <a:tcPr marL="32004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65823039"/>
                  </a:ext>
                </a:extLst>
              </a:tr>
              <a:tr h="310896">
                <a:tc>
                  <a:txBody>
                    <a:bodyPr/>
                    <a:lstStyle/>
                    <a:p>
                      <a:pPr algn="l" fontAlgn="b"/>
                      <a:r>
                        <a:rPr lang="en-US" sz="800" b="0" i="0" u="none" strike="noStrike">
                          <a:effectLst/>
                          <a:latin typeface="AvenirNext LT Com Regular" panose="020B0503020202020204" pitchFamily="34" charset="0"/>
                        </a:rPr>
                        <a:t>British Petroleum</a:t>
                      </a:r>
                      <a:endParaRPr lang="en-US" sz="800" b="0" i="0" u="none" strike="noStrike">
                        <a:solidFill>
                          <a:srgbClr val="000000"/>
                        </a:solidFill>
                        <a:effectLst/>
                        <a:latin typeface="AvenirNext LT Com Regular" panose="020B0503020202020204" pitchFamily="34" charset="0"/>
                      </a:endParaRP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7.1</a:t>
                      </a:r>
                    </a:p>
                  </a:txBody>
                  <a:tcPr marL="0" marR="164592"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Philip Morris</a:t>
                      </a:r>
                      <a:br>
                        <a:rPr lang="en-US" sz="800" b="0" i="0" u="none" strike="noStrike">
                          <a:solidFill>
                            <a:schemeClr val="tx1"/>
                          </a:solidFill>
                          <a:effectLst/>
                          <a:latin typeface="AvenirNext LT Com Regular" panose="020B0503020202020204" pitchFamily="34" charset="0"/>
                        </a:rPr>
                      </a:br>
                      <a:r>
                        <a:rPr lang="en-US" sz="800" b="0" i="0" u="none" strike="noStrike">
                          <a:solidFill>
                            <a:schemeClr val="tx1"/>
                          </a:solidFill>
                          <a:effectLst/>
                          <a:latin typeface="AvenirNext LT Com Regular" panose="020B0503020202020204" pitchFamily="34" charset="0"/>
                        </a:rPr>
                        <a:t>Companies</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13.6</a:t>
                      </a:r>
                    </a:p>
                  </a:txBody>
                  <a:tcPr marL="0" marR="18288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dirty="0">
                          <a:solidFill>
                            <a:schemeClr val="tx1"/>
                          </a:solidFill>
                          <a:effectLst/>
                          <a:latin typeface="AvenirNext LT Com Regular" panose="020B0503020202020204" pitchFamily="34" charset="0"/>
                        </a:rPr>
                        <a:t>ExxonMobil</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7.9</a:t>
                      </a:r>
                    </a:p>
                  </a:txBody>
                  <a:tcPr marL="0" marR="18288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838D93"/>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ICBC</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4.1</a:t>
                      </a:r>
                    </a:p>
                  </a:txBody>
                  <a:tcPr marL="0" marR="164592"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Tesla</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Broadcom</a:t>
                      </a:r>
                    </a:p>
                  </a:txBody>
                  <a:tcPr marL="32004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95601179"/>
                  </a:ext>
                </a:extLst>
              </a:tr>
              <a:tr h="310896">
                <a:tc>
                  <a:txBody>
                    <a:bodyPr/>
                    <a:lstStyle/>
                    <a:p>
                      <a:pPr algn="l" fontAlgn="b"/>
                      <a:r>
                        <a:rPr lang="en-US" sz="800" b="0" i="0" u="none" strike="noStrike">
                          <a:effectLst/>
                          <a:latin typeface="AvenirNext LT Com Regular" panose="020B0503020202020204" pitchFamily="34" charset="0"/>
                        </a:rPr>
                        <a:t>Atlantic Richfield</a:t>
                      </a:r>
                      <a:endParaRPr lang="en-US" sz="800" b="0" i="0" u="none" strike="noStrike">
                        <a:solidFill>
                          <a:srgbClr val="000000"/>
                        </a:solidFill>
                        <a:effectLst/>
                        <a:latin typeface="AvenirNext LT Com Regular" panose="020B0503020202020204" pitchFamily="34" charset="0"/>
                      </a:endParaRP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6.9</a:t>
                      </a:r>
                    </a:p>
                  </a:txBody>
                  <a:tcPr marL="0" marR="164592"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Sakura Bank</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-7.3</a:t>
                      </a:r>
                    </a:p>
                  </a:txBody>
                  <a:tcPr marL="0" marR="18288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Deutsche Telekom</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-13.9</a:t>
                      </a:r>
                    </a:p>
                  </a:txBody>
                  <a:tcPr marL="0" marR="18288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Petrobras</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-10.0</a:t>
                      </a:r>
                    </a:p>
                  </a:txBody>
                  <a:tcPr marL="0" marR="164592"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Facebook</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Meta</a:t>
                      </a:r>
                    </a:p>
                  </a:txBody>
                  <a:tcPr marL="32004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39347913"/>
                  </a:ext>
                </a:extLst>
              </a:tr>
              <a:tr h="310896">
                <a:tc>
                  <a:txBody>
                    <a:bodyPr/>
                    <a:lstStyle/>
                    <a:p>
                      <a:pPr algn="l" fontAlgn="b"/>
                      <a:r>
                        <a:rPr lang="en-US" sz="800" b="0" i="0" u="none" strike="noStrike">
                          <a:effectLst/>
                          <a:latin typeface="AvenirNext LT Com Regular" panose="020B0503020202020204" pitchFamily="34" charset="0"/>
                        </a:rPr>
                        <a:t>General Electric</a:t>
                      </a:r>
                      <a:endParaRPr lang="en-US" sz="800" b="0" i="0" u="none" strike="noStrike">
                        <a:solidFill>
                          <a:srgbClr val="000000"/>
                        </a:solidFill>
                        <a:effectLst/>
                        <a:latin typeface="AvenirNext LT Com Regular" panose="020B0503020202020204" pitchFamily="34" charset="0"/>
                      </a:endParaRP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14.1</a:t>
                      </a:r>
                    </a:p>
                  </a:txBody>
                  <a:tcPr marL="0" marR="164592"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Sumitomo Mitsui Banking</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-3.2</a:t>
                      </a:r>
                    </a:p>
                  </a:txBody>
                  <a:tcPr marL="0" marR="18288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Nokia</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-10.5</a:t>
                      </a:r>
                    </a:p>
                  </a:txBody>
                  <a:tcPr marL="0" marR="18288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770" b="0" i="0" u="none" strike="noStrike">
                          <a:solidFill>
                            <a:schemeClr val="tx1"/>
                          </a:solidFill>
                          <a:effectLst/>
                          <a:latin typeface="AvenirNext LT Com Regular" panose="020B0503020202020204" pitchFamily="34" charset="0"/>
                        </a:rPr>
                        <a:t>China Construction Bank</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3.8</a:t>
                      </a:r>
                    </a:p>
                  </a:txBody>
                  <a:tcPr marL="0" marR="164592"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Alibaba</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Tesla</a:t>
                      </a:r>
                    </a:p>
                  </a:txBody>
                  <a:tcPr marL="32004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15163012"/>
                  </a:ext>
                </a:extLst>
              </a:tr>
              <a:tr h="310896">
                <a:tc>
                  <a:txBody>
                    <a:bodyPr/>
                    <a:lstStyle/>
                    <a:p>
                      <a:pPr algn="l" fontAlgn="b"/>
                      <a:r>
                        <a:rPr lang="en-US" sz="800" b="0" i="0" u="none" strike="noStrike">
                          <a:effectLst/>
                          <a:latin typeface="AvenirNext LT Com Regular" panose="020B0503020202020204" pitchFamily="34" charset="0"/>
                        </a:rPr>
                        <a:t>General Motors</a:t>
                      </a:r>
                      <a:endParaRPr lang="en-US" sz="800" b="0" i="0" u="none" strike="noStrike">
                        <a:solidFill>
                          <a:srgbClr val="000000"/>
                        </a:solidFill>
                        <a:effectLst/>
                        <a:latin typeface="AvenirNext LT Com Regular" panose="020B0503020202020204" pitchFamily="34" charset="0"/>
                      </a:endParaRP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4.9</a:t>
                      </a:r>
                    </a:p>
                  </a:txBody>
                  <a:tcPr marL="0" marR="164592"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Dai-Ichi Kangyo Bank</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-6.4</a:t>
                      </a:r>
                    </a:p>
                  </a:txBody>
                  <a:tcPr marL="0" marR="18288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NTT</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-9.7</a:t>
                      </a:r>
                    </a:p>
                  </a:txBody>
                  <a:tcPr marL="0" marR="18288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Shell</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-0.9</a:t>
                      </a:r>
                    </a:p>
                  </a:txBody>
                  <a:tcPr marL="0" marR="164592"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Samsung</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TSMC</a:t>
                      </a:r>
                    </a:p>
                  </a:txBody>
                  <a:tcPr marL="32004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6339294"/>
                  </a:ext>
                </a:extLst>
              </a:tr>
              <a:tr h="310896">
                <a:tc>
                  <a:txBody>
                    <a:bodyPr/>
                    <a:lstStyle/>
                    <a:p>
                      <a:pPr algn="l" fontAlgn="b"/>
                      <a:r>
                        <a:rPr lang="en-US" sz="800" b="0" i="0" u="none" strike="noStrike" dirty="0">
                          <a:effectLst/>
                          <a:latin typeface="AvenirNext LT Com Regular" panose="020B0503020202020204" pitchFamily="34" charset="0"/>
                        </a:rPr>
                        <a:t>Royal Dutch Shell</a:t>
                      </a:r>
                      <a:endParaRPr lang="en-US" sz="800" b="0" i="0" u="none" strike="noStrike" dirty="0">
                        <a:solidFill>
                          <a:srgbClr val="000000"/>
                        </a:solidFill>
                        <a:effectLst/>
                        <a:latin typeface="AvenirNext LT Com Regular" panose="020B0503020202020204" pitchFamily="34" charset="0"/>
                      </a:endParaRP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12.2</a:t>
                      </a:r>
                    </a:p>
                  </a:txBody>
                  <a:tcPr marL="0" marR="164592"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Toyota</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11.1</a:t>
                      </a:r>
                    </a:p>
                  </a:txBody>
                  <a:tcPr marL="0" marR="18288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Wal-Mart</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2.2</a:t>
                      </a:r>
                    </a:p>
                  </a:txBody>
                  <a:tcPr marL="0" marR="18288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Nestlé</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10.5</a:t>
                      </a:r>
                    </a:p>
                  </a:txBody>
                  <a:tcPr marL="0" marR="164592"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TSMC</a:t>
                      </a:r>
                    </a:p>
                  </a:txBody>
                  <a:tcPr marL="36576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JPMorgan Chase</a:t>
                      </a:r>
                    </a:p>
                  </a:txBody>
                  <a:tcPr marL="32004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7146953"/>
                  </a:ext>
                </a:extLst>
              </a:tr>
              <a:tr h="310896">
                <a:tc>
                  <a:txBody>
                    <a:bodyPr/>
                    <a:lstStyle/>
                    <a:p>
                      <a:pPr algn="ctr" fontAlgn="b"/>
                      <a:r>
                        <a:rPr lang="en-US" sz="800" b="1" i="0" u="none" strike="noStrike" dirty="0">
                          <a:effectLst/>
                          <a:latin typeface="AvenirNext LT Com Regular" panose="020B0503020202020204" pitchFamily="34" charset="0"/>
                        </a:rPr>
                        <a:t>MSCI World Index</a:t>
                      </a:r>
                      <a:endParaRPr lang="en-US" sz="800" b="1" i="0" u="none" strike="noStrike" dirty="0">
                        <a:solidFill>
                          <a:srgbClr val="000000"/>
                        </a:solidFill>
                        <a:effectLst/>
                        <a:latin typeface="AvenirNext LT Com Regular" panose="020B0503020202020204"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effectLst/>
                          <a:latin typeface="AvenirNext LT Com Regular" panose="020B0503020202020204" pitchFamily="34" charset="0"/>
                        </a:rPr>
                        <a:t>13.9</a:t>
                      </a:r>
                      <a:endParaRPr lang="en-US" sz="800" b="1" i="0" u="none" strike="noStrike">
                        <a:solidFill>
                          <a:srgbClr val="000000"/>
                        </a:solidFill>
                        <a:effectLst/>
                        <a:latin typeface="AvenirNext LT Com Regular" panose="020B0503020202020204" pitchFamily="34" charset="0"/>
                      </a:endParaRPr>
                    </a:p>
                  </a:txBody>
                  <a:tcPr marL="0" marR="164592"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800" b="1" i="0" u="none" strike="noStrike" dirty="0">
                          <a:effectLst/>
                          <a:latin typeface="AvenirNext LT Com Regular" panose="020B0503020202020204" pitchFamily="34" charset="0"/>
                        </a:rPr>
                        <a:t>MSCI World Index</a:t>
                      </a:r>
                      <a:endParaRPr lang="en-US" sz="800" b="1" i="0" u="none" strike="noStrike" dirty="0">
                        <a:solidFill>
                          <a:srgbClr val="000000"/>
                        </a:solidFill>
                        <a:effectLst/>
                        <a:latin typeface="AvenirNext LT Com Regular" panose="020B0503020202020204"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effectLst/>
                          <a:latin typeface="AvenirNext LT Com Regular" panose="020B0503020202020204" pitchFamily="34" charset="0"/>
                        </a:rPr>
                        <a:t>11.9</a:t>
                      </a:r>
                      <a:endParaRPr lang="en-US" sz="800" b="1" i="0" u="none" strike="noStrike">
                        <a:solidFill>
                          <a:srgbClr val="000000"/>
                        </a:solidFill>
                        <a:effectLst/>
                        <a:latin typeface="AvenirNext LT Com Regular" panose="020B0503020202020204" pitchFamily="34" charset="0"/>
                      </a:endParaRPr>
                    </a:p>
                  </a:txBody>
                  <a:tcPr marL="0" marR="18288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4763" indent="0" algn="ctr" fontAlgn="b">
                        <a:tabLst/>
                      </a:pPr>
                      <a:r>
                        <a:rPr lang="en-US" sz="800" b="1" i="0" u="none" strike="noStrike" dirty="0">
                          <a:effectLst/>
                          <a:latin typeface="AvenirNext LT Com Regular" panose="020B0503020202020204" pitchFamily="34" charset="0"/>
                        </a:rPr>
                        <a:t>MSCI World Index</a:t>
                      </a:r>
                      <a:endParaRPr lang="en-US" sz="800" b="1" i="0" u="none" strike="noStrike" dirty="0">
                        <a:solidFill>
                          <a:srgbClr val="000000"/>
                        </a:solidFill>
                        <a:effectLst/>
                        <a:latin typeface="AvenirNext LT Com Regular" panose="020B0503020202020204"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effectLst/>
                          <a:latin typeface="AvenirNext LT Com Regular" panose="020B0503020202020204" pitchFamily="34" charset="0"/>
                        </a:rPr>
                        <a:t>0.0</a:t>
                      </a:r>
                      <a:endParaRPr lang="en-US" sz="800" b="1" i="0" u="none" strike="noStrike">
                        <a:solidFill>
                          <a:srgbClr val="000000"/>
                        </a:solidFill>
                        <a:effectLst/>
                        <a:latin typeface="AvenirNext LT Com Regular" panose="020B0503020202020204" pitchFamily="34" charset="0"/>
                      </a:endParaRPr>
                    </a:p>
                  </a:txBody>
                  <a:tcPr marL="0" marR="18288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800" b="1" i="0" u="none" strike="noStrike" dirty="0">
                          <a:effectLst/>
                          <a:latin typeface="AvenirNext LT Com Regular" panose="020B0503020202020204" pitchFamily="34" charset="0"/>
                        </a:rPr>
                        <a:t>MSCI World Index</a:t>
                      </a:r>
                      <a:endParaRPr lang="en-US" sz="800" b="1" i="0" u="none" strike="noStrike" dirty="0">
                        <a:solidFill>
                          <a:srgbClr val="000000"/>
                        </a:solidFill>
                        <a:effectLst/>
                        <a:latin typeface="AvenirNext LT Com Regular" panose="020B0503020202020204"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effectLst/>
                          <a:latin typeface="AvenirNext LT Com Regular" panose="020B0503020202020204" pitchFamily="34" charset="0"/>
                        </a:rPr>
                        <a:t>9.9</a:t>
                      </a:r>
                      <a:endParaRPr lang="en-US" sz="800" b="1" i="0" u="none" strike="noStrike">
                        <a:solidFill>
                          <a:srgbClr val="000000"/>
                        </a:solidFill>
                        <a:effectLst/>
                        <a:latin typeface="AvenirNext LT Com Regular" panose="020B0503020202020204" pitchFamily="34" charset="0"/>
                      </a:endParaRPr>
                    </a:p>
                  </a:txBody>
                  <a:tcPr marL="0" marR="164592"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1100"/>
                        </a:lnSpc>
                      </a:pPr>
                      <a:r>
                        <a:rPr lang="en-US" sz="900" b="1" i="0" u="none" strike="noStrike" dirty="0">
                          <a:solidFill>
                            <a:schemeClr val="tx1"/>
                          </a:solidFill>
                          <a:effectLst/>
                          <a:latin typeface="AvenirNext LT Com Regular" panose="020B0503020202020204" pitchFamily="34" charset="0"/>
                        </a:rPr>
                        <a:t>MSCI World Index</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1100"/>
                        </a:lnSpc>
                      </a:pPr>
                      <a:r>
                        <a:rPr lang="en-US" sz="900" b="1" i="0" u="none" strike="noStrike" dirty="0">
                          <a:solidFill>
                            <a:schemeClr val="tx1"/>
                          </a:solidFill>
                          <a:effectLst/>
                          <a:latin typeface="AvenirNext LT Com Regular" panose="020B0503020202020204" pitchFamily="34" charset="0"/>
                        </a:rPr>
                        <a:t>MSCI World Index</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06268268"/>
                  </a:ext>
                </a:extLst>
              </a:tr>
            </a:tbl>
          </a:graphicData>
        </a:graphic>
      </p:graphicFrame>
      <p:sp>
        <p:nvSpPr>
          <p:cNvPr id="9" name="Footer Placeholder 4">
            <a:extLst>
              <a:ext uri="{FF2B5EF4-FFF2-40B4-BE49-F238E27FC236}">
                <a16:creationId xmlns:a16="http://schemas.microsoft.com/office/drawing/2014/main" id="{F629AC4E-C076-533A-1027-00D10329AF1D}"/>
              </a:ext>
            </a:extLst>
          </p:cNvPr>
          <p:cNvSpPr txBox="1">
            <a:spLocks/>
          </p:cNvSpPr>
          <p:nvPr/>
        </p:nvSpPr>
        <p:spPr>
          <a:xfrm>
            <a:off x="333213" y="6048338"/>
            <a:ext cx="11276012" cy="352462"/>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7938"/>
            <a:r>
              <a:rPr lang="en-US" sz="800" dirty="0">
                <a:solidFill>
                  <a:schemeClr val="tx1"/>
                </a:solidFill>
                <a:latin typeface="AvenirNext LT Com Regular" panose="020B0503020202020204" pitchFamily="34" charset="0"/>
              </a:rPr>
              <a:t>Sources: Capital Group, MSCI, RIMES. As of December 31, 2025. Past results are not predictive of results in future periods.</a:t>
            </a:r>
          </a:p>
          <a:p>
            <a:pPr marL="7938"/>
            <a:r>
              <a:rPr lang="en-US" sz="800" dirty="0">
                <a:solidFill>
                  <a:schemeClr val="tx1"/>
                </a:solidFill>
                <a:latin typeface="AvenirNext LT Com Regular" panose="020B0503020202020204" pitchFamily="34" charset="0"/>
              </a:rPr>
              <a:t>Observation date for each set of holdings is December 31 of the year, except in 2000. For example, the observation date for the largest companies in 1980 is December 31, 1980. The exception for 2000 uses the observation date of February 28, 2000, as it reflects the closest month-end peak of the tech bubble. Saudi Aramco excluded due to limited free float. </a:t>
            </a:r>
          </a:p>
          <a:p>
            <a:pPr marL="7938"/>
            <a:r>
              <a:rPr lang="en-US" sz="800" dirty="0">
                <a:solidFill>
                  <a:schemeClr val="tx1"/>
                </a:solidFill>
                <a:latin typeface="AvenirNext LT Com Regular" panose="020B0503020202020204" pitchFamily="34" charset="0"/>
              </a:rPr>
              <a:t>Next 10 years return refers to the average annual total return of the stock or index from the current decade's beginning observation date to the beginning of the next decade.</a:t>
            </a:r>
          </a:p>
        </p:txBody>
      </p:sp>
      <p:sp>
        <p:nvSpPr>
          <p:cNvPr id="11" name="Slide Number Placeholder 10">
            <a:extLst>
              <a:ext uri="{FF2B5EF4-FFF2-40B4-BE49-F238E27FC236}">
                <a16:creationId xmlns:a16="http://schemas.microsoft.com/office/drawing/2014/main" id="{EB35DD66-41B5-C9D6-F36F-CFF14EA5F6B2}"/>
              </a:ext>
              <a:ext uri="{C183D7F6-B498-43B3-948B-1728B52AA6E4}">
                <adec:decorative xmlns:adec="http://schemas.microsoft.com/office/drawing/2017/decorative" val="1"/>
              </a:ext>
            </a:extLst>
          </p:cNvPr>
          <p:cNvSpPr txBox="1">
            <a:spLocks/>
          </p:cNvSpPr>
          <p:nvPr/>
        </p:nvSpPr>
        <p:spPr>
          <a:xfrm>
            <a:off x="9810115" y="6309360"/>
            <a:ext cx="1925638" cy="182880"/>
          </a:xfrm>
          <a:prstGeom prst="rect">
            <a:avLst/>
          </a:prstGeom>
        </p:spPr>
        <p:txBody>
          <a:bodyPr wrap="square"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300"/>
              </a:spcAft>
              <a:buClrTx/>
              <a:buSzTx/>
              <a:buFontTx/>
              <a:buNone/>
              <a:tabLst/>
              <a:defRPr kumimoji="0" lang="en-US" sz="800" b="0" i="0" u="none" strike="noStrike" cap="none" spc="0" normalizeH="0" baseline="0" dirty="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9pPr>
          </a:lstStyle>
          <a:p>
            <a:pPr algn="r"/>
            <a:fld id="{86CB4B4D-7CA3-9044-876B-883B54F8677D}" type="slidenum">
              <a:rPr lang="en-GB" smtClean="0"/>
              <a:pPr algn="r"/>
              <a:t>5</a:t>
            </a:fld>
            <a:endParaRPr lang="en-GB" dirty="0"/>
          </a:p>
        </p:txBody>
      </p:sp>
      <p:sp>
        <p:nvSpPr>
          <p:cNvPr id="15" name="Rectangle 14">
            <a:extLst>
              <a:ext uri="{FF2B5EF4-FFF2-40B4-BE49-F238E27FC236}">
                <a16:creationId xmlns:a16="http://schemas.microsoft.com/office/drawing/2014/main" id="{EE3AC426-8ED7-6A93-D88B-98B71E0D38C3}"/>
              </a:ext>
              <a:ext uri="{C183D7F6-B498-43B3-948B-1728B52AA6E4}">
                <adec:decorative xmlns:adec="http://schemas.microsoft.com/office/drawing/2017/decorative" val="1"/>
              </a:ext>
            </a:extLst>
          </p:cNvPr>
          <p:cNvSpPr/>
          <p:nvPr/>
        </p:nvSpPr>
        <p:spPr>
          <a:xfrm>
            <a:off x="5519377" y="1110872"/>
            <a:ext cx="288095" cy="137489"/>
          </a:xfrm>
          <a:prstGeom prst="rect">
            <a:avLst/>
          </a:prstGeom>
          <a:solidFill>
            <a:srgbClr val="9DA6AB"/>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900" u="none" strike="noStrike" cap="none" spc="0" normalizeH="0" baseline="0">
              <a:ln>
                <a:noFill/>
              </a:ln>
              <a:solidFill>
                <a:srgbClr val="FFFFFF"/>
              </a:solidFill>
              <a:effectLst>
                <a:outerShdw blurRad="38100" dist="12700" dir="5400000" rotWithShape="0">
                  <a:srgbClr val="000000">
                    <a:alpha val="50000"/>
                  </a:srgbClr>
                </a:outerShdw>
              </a:effectLst>
              <a:uFillTx/>
              <a:latin typeface="Capital Group Sans Light" panose="02000403000000020004" pitchFamily="2" charset="0"/>
              <a:sym typeface="Avenir Next LT Com Regular"/>
            </a:endParaRPr>
          </a:p>
        </p:txBody>
      </p:sp>
      <p:sp>
        <p:nvSpPr>
          <p:cNvPr id="16" name="Rectangle 15">
            <a:extLst>
              <a:ext uri="{FF2B5EF4-FFF2-40B4-BE49-F238E27FC236}">
                <a16:creationId xmlns:a16="http://schemas.microsoft.com/office/drawing/2014/main" id="{39905E5E-4F0C-21D5-C82D-7C5D34690535}"/>
              </a:ext>
              <a:ext uri="{C183D7F6-B498-43B3-948B-1728B52AA6E4}">
                <adec:decorative xmlns:adec="http://schemas.microsoft.com/office/drawing/2017/decorative" val="1"/>
              </a:ext>
            </a:extLst>
          </p:cNvPr>
          <p:cNvSpPr/>
          <p:nvPr/>
        </p:nvSpPr>
        <p:spPr>
          <a:xfrm>
            <a:off x="8189736" y="1110872"/>
            <a:ext cx="288095" cy="137489"/>
          </a:xfrm>
          <a:prstGeom prst="rect">
            <a:avLst/>
          </a:prstGeom>
          <a:solidFill>
            <a:srgbClr val="ECEFF1"/>
          </a:solidFill>
          <a:ln w="9525" cap="flat">
            <a:solidFill>
              <a:srgbClr val="9DA6AB"/>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900" u="none" strike="noStrike" cap="none" spc="0" normalizeH="0" baseline="0">
              <a:ln>
                <a:noFill/>
              </a:ln>
              <a:solidFill>
                <a:srgbClr val="FFFFFF"/>
              </a:solidFill>
              <a:effectLst>
                <a:outerShdw blurRad="38100" dist="12700" dir="5400000" rotWithShape="0">
                  <a:srgbClr val="000000">
                    <a:alpha val="50000"/>
                  </a:srgbClr>
                </a:outerShdw>
              </a:effectLst>
              <a:uFillTx/>
              <a:latin typeface="Capital Group Sans Light" panose="02000403000000020004" pitchFamily="2" charset="0"/>
              <a:sym typeface="Avenir Next LT Com Regular"/>
            </a:endParaRPr>
          </a:p>
        </p:txBody>
      </p:sp>
      <p:grpSp>
        <p:nvGrpSpPr>
          <p:cNvPr id="17" name="Group 16">
            <a:extLst>
              <a:ext uri="{FF2B5EF4-FFF2-40B4-BE49-F238E27FC236}">
                <a16:creationId xmlns:a16="http://schemas.microsoft.com/office/drawing/2014/main" id="{4EA75946-AF37-BDD0-F940-F03955CB1B5C}"/>
              </a:ext>
              <a:ext uri="{C183D7F6-B498-43B3-948B-1728B52AA6E4}">
                <adec:decorative xmlns:adec="http://schemas.microsoft.com/office/drawing/2017/decorative" val="1"/>
              </a:ext>
            </a:extLst>
          </p:cNvPr>
          <p:cNvGrpSpPr/>
          <p:nvPr/>
        </p:nvGrpSpPr>
        <p:grpSpPr>
          <a:xfrm>
            <a:off x="547273" y="2414149"/>
            <a:ext cx="10151804" cy="3009966"/>
            <a:chOff x="547273" y="2321161"/>
            <a:chExt cx="10151804" cy="3009966"/>
          </a:xfrm>
        </p:grpSpPr>
        <p:pic>
          <p:nvPicPr>
            <p:cNvPr id="18" name="Picture 17">
              <a:extLst>
                <a:ext uri="{FF2B5EF4-FFF2-40B4-BE49-F238E27FC236}">
                  <a16:creationId xmlns:a16="http://schemas.microsoft.com/office/drawing/2014/main" id="{70E0B7C1-C5AD-18B2-C829-6C934AC312D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733573" y="2321161"/>
              <a:ext cx="205163" cy="205163"/>
            </a:xfrm>
            <a:prstGeom prst="rect">
              <a:avLst/>
            </a:prstGeom>
          </p:spPr>
        </p:pic>
        <p:pic>
          <p:nvPicPr>
            <p:cNvPr id="19" name="Picture 18">
              <a:extLst>
                <a:ext uri="{FF2B5EF4-FFF2-40B4-BE49-F238E27FC236}">
                  <a16:creationId xmlns:a16="http://schemas.microsoft.com/office/drawing/2014/main" id="{4C5E72FF-F8B7-B732-CC02-62B7698DA3E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733573" y="2638341"/>
              <a:ext cx="205163" cy="205163"/>
            </a:xfrm>
            <a:prstGeom prst="rect">
              <a:avLst/>
            </a:prstGeom>
          </p:spPr>
        </p:pic>
        <p:grpSp>
          <p:nvGrpSpPr>
            <p:cNvPr id="20" name="Group 19">
              <a:extLst>
                <a:ext uri="{FF2B5EF4-FFF2-40B4-BE49-F238E27FC236}">
                  <a16:creationId xmlns:a16="http://schemas.microsoft.com/office/drawing/2014/main" id="{246514A8-763F-5A62-5F32-53BBE5771DCF}"/>
                </a:ext>
                <a:ext uri="{C183D7F6-B498-43B3-948B-1728B52AA6E4}">
                  <adec:decorative xmlns:adec="http://schemas.microsoft.com/office/drawing/2017/decorative" val="1"/>
                </a:ext>
              </a:extLst>
            </p:cNvPr>
            <p:cNvGrpSpPr/>
            <p:nvPr/>
          </p:nvGrpSpPr>
          <p:grpSpPr>
            <a:xfrm>
              <a:off x="2735570" y="2954923"/>
              <a:ext cx="201168" cy="201168"/>
              <a:chOff x="2706797" y="2912503"/>
              <a:chExt cx="201168" cy="201168"/>
            </a:xfrm>
          </p:grpSpPr>
          <p:pic>
            <p:nvPicPr>
              <p:cNvPr id="93" name="Picture 92">
                <a:extLst>
                  <a:ext uri="{FF2B5EF4-FFF2-40B4-BE49-F238E27FC236}">
                    <a16:creationId xmlns:a16="http://schemas.microsoft.com/office/drawing/2014/main" id="{5B0ABF31-00A2-1938-6409-8BE5FA3C3664}"/>
                  </a:ext>
                </a:extLst>
              </p:cNvPr>
              <p:cNvPicPr>
                <a:picLocks noChangeAspect="1"/>
              </p:cNvPicPr>
              <p:nvPr/>
            </p:nvPicPr>
            <p:blipFill>
              <a:blip r:embed="rId5"/>
              <a:stretch>
                <a:fillRect/>
              </a:stretch>
            </p:blipFill>
            <p:spPr>
              <a:xfrm>
                <a:off x="2706797" y="2912503"/>
                <a:ext cx="201168" cy="201168"/>
              </a:xfrm>
              <a:prstGeom prst="rect">
                <a:avLst/>
              </a:prstGeom>
            </p:spPr>
          </p:pic>
          <p:sp>
            <p:nvSpPr>
              <p:cNvPr id="94" name="Rounded Rectangle 25">
                <a:extLst>
                  <a:ext uri="{FF2B5EF4-FFF2-40B4-BE49-F238E27FC236}">
                    <a16:creationId xmlns:a16="http://schemas.microsoft.com/office/drawing/2014/main" id="{1641B35C-1D35-31A0-1333-6AB91D01CA01}"/>
                  </a:ext>
                </a:extLst>
              </p:cNvPr>
              <p:cNvSpPr/>
              <p:nvPr/>
            </p:nvSpPr>
            <p:spPr>
              <a:xfrm>
                <a:off x="2706797" y="2912503"/>
                <a:ext cx="201168" cy="201168"/>
              </a:xfrm>
              <a:prstGeom prst="roundRect">
                <a:avLst/>
              </a:prstGeom>
              <a:noFill/>
              <a:ln w="3175" cap="flat">
                <a:solidFill>
                  <a:schemeClr val="tx1">
                    <a:lumMod val="65000"/>
                    <a:lumOff val="3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grpSp>
          <p:nvGrpSpPr>
            <p:cNvPr id="21" name="Group 20">
              <a:extLst>
                <a:ext uri="{FF2B5EF4-FFF2-40B4-BE49-F238E27FC236}">
                  <a16:creationId xmlns:a16="http://schemas.microsoft.com/office/drawing/2014/main" id="{346E31A1-2024-FE73-2926-2F1395B5298A}"/>
                </a:ext>
                <a:ext uri="{C183D7F6-B498-43B3-948B-1728B52AA6E4}">
                  <adec:decorative xmlns:adec="http://schemas.microsoft.com/office/drawing/2017/decorative" val="1"/>
                </a:ext>
              </a:extLst>
            </p:cNvPr>
            <p:cNvGrpSpPr/>
            <p:nvPr/>
          </p:nvGrpSpPr>
          <p:grpSpPr>
            <a:xfrm>
              <a:off x="2735570" y="3264320"/>
              <a:ext cx="201168" cy="201168"/>
              <a:chOff x="2706797" y="2912503"/>
              <a:chExt cx="201168" cy="201168"/>
            </a:xfrm>
          </p:grpSpPr>
          <p:pic>
            <p:nvPicPr>
              <p:cNvPr id="91" name="Picture 90">
                <a:extLst>
                  <a:ext uri="{FF2B5EF4-FFF2-40B4-BE49-F238E27FC236}">
                    <a16:creationId xmlns:a16="http://schemas.microsoft.com/office/drawing/2014/main" id="{67DA854A-9F37-6E67-5BBC-255F04F849B9}"/>
                  </a:ext>
                </a:extLst>
              </p:cNvPr>
              <p:cNvPicPr>
                <a:picLocks noChangeAspect="1"/>
              </p:cNvPicPr>
              <p:nvPr/>
            </p:nvPicPr>
            <p:blipFill>
              <a:blip r:embed="rId5"/>
              <a:stretch>
                <a:fillRect/>
              </a:stretch>
            </p:blipFill>
            <p:spPr>
              <a:xfrm>
                <a:off x="2706797" y="2912503"/>
                <a:ext cx="201168" cy="201168"/>
              </a:xfrm>
              <a:prstGeom prst="rect">
                <a:avLst/>
              </a:prstGeom>
            </p:spPr>
          </p:pic>
          <p:sp>
            <p:nvSpPr>
              <p:cNvPr id="92" name="Rounded Rectangle 28">
                <a:extLst>
                  <a:ext uri="{FF2B5EF4-FFF2-40B4-BE49-F238E27FC236}">
                    <a16:creationId xmlns:a16="http://schemas.microsoft.com/office/drawing/2014/main" id="{F4F59A39-1D79-52BB-7286-808B6725477E}"/>
                  </a:ext>
                </a:extLst>
              </p:cNvPr>
              <p:cNvSpPr/>
              <p:nvPr/>
            </p:nvSpPr>
            <p:spPr>
              <a:xfrm>
                <a:off x="2706797" y="2912503"/>
                <a:ext cx="201168" cy="201168"/>
              </a:xfrm>
              <a:prstGeom prst="roundRect">
                <a:avLst/>
              </a:prstGeom>
              <a:noFill/>
              <a:ln w="3175" cap="flat">
                <a:solidFill>
                  <a:schemeClr val="tx1">
                    <a:lumMod val="65000"/>
                    <a:lumOff val="3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pic>
          <p:nvPicPr>
            <p:cNvPr id="22" name="Picture 21">
              <a:extLst>
                <a:ext uri="{FF2B5EF4-FFF2-40B4-BE49-F238E27FC236}">
                  <a16:creationId xmlns:a16="http://schemas.microsoft.com/office/drawing/2014/main" id="{01E2E582-2577-8CC1-ECA1-F90245827FE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733573" y="3565441"/>
              <a:ext cx="205163" cy="205163"/>
            </a:xfrm>
            <a:prstGeom prst="rect">
              <a:avLst/>
            </a:prstGeom>
          </p:spPr>
        </p:pic>
        <p:pic>
          <p:nvPicPr>
            <p:cNvPr id="23" name="Picture 22">
              <a:extLst>
                <a:ext uri="{FF2B5EF4-FFF2-40B4-BE49-F238E27FC236}">
                  <a16:creationId xmlns:a16="http://schemas.microsoft.com/office/drawing/2014/main" id="{D75BF999-71D2-B6FF-9361-055C46EBD99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733573" y="3887919"/>
              <a:ext cx="205163" cy="205163"/>
            </a:xfrm>
            <a:prstGeom prst="rect">
              <a:avLst/>
            </a:prstGeom>
          </p:spPr>
        </p:pic>
        <p:grpSp>
          <p:nvGrpSpPr>
            <p:cNvPr id="24" name="Group 23">
              <a:extLst>
                <a:ext uri="{FF2B5EF4-FFF2-40B4-BE49-F238E27FC236}">
                  <a16:creationId xmlns:a16="http://schemas.microsoft.com/office/drawing/2014/main" id="{933C9496-12C0-B193-67A4-ED259597B75E}"/>
                </a:ext>
                <a:ext uri="{C183D7F6-B498-43B3-948B-1728B52AA6E4}">
                  <adec:decorative xmlns:adec="http://schemas.microsoft.com/office/drawing/2017/decorative" val="1"/>
                </a:ext>
              </a:extLst>
            </p:cNvPr>
            <p:cNvGrpSpPr/>
            <p:nvPr/>
          </p:nvGrpSpPr>
          <p:grpSpPr>
            <a:xfrm>
              <a:off x="2735570" y="4198404"/>
              <a:ext cx="201168" cy="201168"/>
              <a:chOff x="2706797" y="2912503"/>
              <a:chExt cx="201168" cy="201168"/>
            </a:xfrm>
          </p:grpSpPr>
          <p:pic>
            <p:nvPicPr>
              <p:cNvPr id="89" name="Picture 88">
                <a:extLst>
                  <a:ext uri="{FF2B5EF4-FFF2-40B4-BE49-F238E27FC236}">
                    <a16:creationId xmlns:a16="http://schemas.microsoft.com/office/drawing/2014/main" id="{A083FCAC-B958-9148-DEC2-72B45875C660}"/>
                  </a:ext>
                </a:extLst>
              </p:cNvPr>
              <p:cNvPicPr>
                <a:picLocks noChangeAspect="1"/>
              </p:cNvPicPr>
              <p:nvPr/>
            </p:nvPicPr>
            <p:blipFill>
              <a:blip r:embed="rId5"/>
              <a:stretch>
                <a:fillRect/>
              </a:stretch>
            </p:blipFill>
            <p:spPr>
              <a:xfrm>
                <a:off x="2706797" y="2912503"/>
                <a:ext cx="201168" cy="201168"/>
              </a:xfrm>
              <a:prstGeom prst="rect">
                <a:avLst/>
              </a:prstGeom>
            </p:spPr>
          </p:pic>
          <p:sp>
            <p:nvSpPr>
              <p:cNvPr id="90" name="Rounded Rectangle 33">
                <a:extLst>
                  <a:ext uri="{FF2B5EF4-FFF2-40B4-BE49-F238E27FC236}">
                    <a16:creationId xmlns:a16="http://schemas.microsoft.com/office/drawing/2014/main" id="{20667FE9-A637-A1C8-7E8A-BC398A752E88}"/>
                  </a:ext>
                </a:extLst>
              </p:cNvPr>
              <p:cNvSpPr/>
              <p:nvPr/>
            </p:nvSpPr>
            <p:spPr>
              <a:xfrm>
                <a:off x="2706797" y="2912503"/>
                <a:ext cx="201168" cy="201168"/>
              </a:xfrm>
              <a:prstGeom prst="roundRect">
                <a:avLst/>
              </a:prstGeom>
              <a:noFill/>
              <a:ln w="3175" cap="flat">
                <a:solidFill>
                  <a:schemeClr val="tx1">
                    <a:lumMod val="65000"/>
                    <a:lumOff val="3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grpSp>
          <p:nvGrpSpPr>
            <p:cNvPr id="25" name="Group 24">
              <a:extLst>
                <a:ext uri="{FF2B5EF4-FFF2-40B4-BE49-F238E27FC236}">
                  <a16:creationId xmlns:a16="http://schemas.microsoft.com/office/drawing/2014/main" id="{FFFE054C-E79B-588A-46E2-0F2B25913893}"/>
                </a:ext>
                <a:ext uri="{C183D7F6-B498-43B3-948B-1728B52AA6E4}">
                  <adec:decorative xmlns:adec="http://schemas.microsoft.com/office/drawing/2017/decorative" val="1"/>
                </a:ext>
              </a:extLst>
            </p:cNvPr>
            <p:cNvGrpSpPr/>
            <p:nvPr/>
          </p:nvGrpSpPr>
          <p:grpSpPr>
            <a:xfrm>
              <a:off x="2735570" y="4498058"/>
              <a:ext cx="201168" cy="201168"/>
              <a:chOff x="2706797" y="2912503"/>
              <a:chExt cx="201168" cy="201168"/>
            </a:xfrm>
          </p:grpSpPr>
          <p:pic>
            <p:nvPicPr>
              <p:cNvPr id="87" name="Picture 86">
                <a:extLst>
                  <a:ext uri="{FF2B5EF4-FFF2-40B4-BE49-F238E27FC236}">
                    <a16:creationId xmlns:a16="http://schemas.microsoft.com/office/drawing/2014/main" id="{84DA70DF-74C9-4ECB-869B-55866367332E}"/>
                  </a:ext>
                </a:extLst>
              </p:cNvPr>
              <p:cNvPicPr>
                <a:picLocks noChangeAspect="1"/>
              </p:cNvPicPr>
              <p:nvPr/>
            </p:nvPicPr>
            <p:blipFill>
              <a:blip r:embed="rId5"/>
              <a:stretch>
                <a:fillRect/>
              </a:stretch>
            </p:blipFill>
            <p:spPr>
              <a:xfrm>
                <a:off x="2706797" y="2912503"/>
                <a:ext cx="201168" cy="201168"/>
              </a:xfrm>
              <a:prstGeom prst="rect">
                <a:avLst/>
              </a:prstGeom>
            </p:spPr>
          </p:pic>
          <p:sp>
            <p:nvSpPr>
              <p:cNvPr id="88" name="Rounded Rectangle 36">
                <a:extLst>
                  <a:ext uri="{FF2B5EF4-FFF2-40B4-BE49-F238E27FC236}">
                    <a16:creationId xmlns:a16="http://schemas.microsoft.com/office/drawing/2014/main" id="{919E9662-7F84-2A5C-B2F9-16A13AB5069B}"/>
                  </a:ext>
                </a:extLst>
              </p:cNvPr>
              <p:cNvSpPr/>
              <p:nvPr/>
            </p:nvSpPr>
            <p:spPr>
              <a:xfrm>
                <a:off x="2706797" y="2912503"/>
                <a:ext cx="201168" cy="201168"/>
              </a:xfrm>
              <a:prstGeom prst="roundRect">
                <a:avLst/>
              </a:prstGeom>
              <a:noFill/>
              <a:ln w="3175" cap="flat">
                <a:solidFill>
                  <a:schemeClr val="tx1">
                    <a:lumMod val="65000"/>
                    <a:lumOff val="3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grpSp>
          <p:nvGrpSpPr>
            <p:cNvPr id="26" name="Group 25">
              <a:extLst>
                <a:ext uri="{FF2B5EF4-FFF2-40B4-BE49-F238E27FC236}">
                  <a16:creationId xmlns:a16="http://schemas.microsoft.com/office/drawing/2014/main" id="{B847B2BC-B5E0-F5C5-66D0-385D6A39541C}"/>
                </a:ext>
                <a:ext uri="{C183D7F6-B498-43B3-948B-1728B52AA6E4}">
                  <adec:decorative xmlns:adec="http://schemas.microsoft.com/office/drawing/2017/decorative" val="1"/>
                </a:ext>
              </a:extLst>
            </p:cNvPr>
            <p:cNvGrpSpPr/>
            <p:nvPr/>
          </p:nvGrpSpPr>
          <p:grpSpPr>
            <a:xfrm>
              <a:off x="2735570" y="4814288"/>
              <a:ext cx="201168" cy="201168"/>
              <a:chOff x="2706797" y="2912503"/>
              <a:chExt cx="201168" cy="201168"/>
            </a:xfrm>
          </p:grpSpPr>
          <p:pic>
            <p:nvPicPr>
              <p:cNvPr id="85" name="Picture 84">
                <a:extLst>
                  <a:ext uri="{FF2B5EF4-FFF2-40B4-BE49-F238E27FC236}">
                    <a16:creationId xmlns:a16="http://schemas.microsoft.com/office/drawing/2014/main" id="{F32DE0BF-3C78-3489-5DF9-F7089D5C5607}"/>
                  </a:ext>
                </a:extLst>
              </p:cNvPr>
              <p:cNvPicPr>
                <a:picLocks noChangeAspect="1"/>
              </p:cNvPicPr>
              <p:nvPr/>
            </p:nvPicPr>
            <p:blipFill>
              <a:blip r:embed="rId5"/>
              <a:stretch>
                <a:fillRect/>
              </a:stretch>
            </p:blipFill>
            <p:spPr>
              <a:xfrm>
                <a:off x="2706797" y="2912503"/>
                <a:ext cx="201168" cy="201168"/>
              </a:xfrm>
              <a:prstGeom prst="rect">
                <a:avLst/>
              </a:prstGeom>
            </p:spPr>
          </p:pic>
          <p:sp>
            <p:nvSpPr>
              <p:cNvPr id="86" name="Rounded Rectangle 39">
                <a:extLst>
                  <a:ext uri="{FF2B5EF4-FFF2-40B4-BE49-F238E27FC236}">
                    <a16:creationId xmlns:a16="http://schemas.microsoft.com/office/drawing/2014/main" id="{1209F81B-7341-F357-FE2D-2E9FE8B491E7}"/>
                  </a:ext>
                </a:extLst>
              </p:cNvPr>
              <p:cNvSpPr/>
              <p:nvPr/>
            </p:nvSpPr>
            <p:spPr>
              <a:xfrm>
                <a:off x="2706797" y="2912503"/>
                <a:ext cx="201168" cy="201168"/>
              </a:xfrm>
              <a:prstGeom prst="roundRect">
                <a:avLst/>
              </a:prstGeom>
              <a:noFill/>
              <a:ln w="3175" cap="flat">
                <a:solidFill>
                  <a:schemeClr val="tx1">
                    <a:lumMod val="65000"/>
                    <a:lumOff val="3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grpSp>
          <p:nvGrpSpPr>
            <p:cNvPr id="27" name="Group 26">
              <a:extLst>
                <a:ext uri="{FF2B5EF4-FFF2-40B4-BE49-F238E27FC236}">
                  <a16:creationId xmlns:a16="http://schemas.microsoft.com/office/drawing/2014/main" id="{ED209223-D64F-0A7C-6182-B0FB56C545F9}"/>
                </a:ext>
                <a:ext uri="{C183D7F6-B498-43B3-948B-1728B52AA6E4}">
                  <adec:decorative xmlns:adec="http://schemas.microsoft.com/office/drawing/2017/decorative" val="1"/>
                </a:ext>
              </a:extLst>
            </p:cNvPr>
            <p:cNvGrpSpPr/>
            <p:nvPr/>
          </p:nvGrpSpPr>
          <p:grpSpPr>
            <a:xfrm>
              <a:off x="2735570" y="5125964"/>
              <a:ext cx="201168" cy="201168"/>
              <a:chOff x="2706797" y="2912503"/>
              <a:chExt cx="201168" cy="201168"/>
            </a:xfrm>
          </p:grpSpPr>
          <p:pic>
            <p:nvPicPr>
              <p:cNvPr id="83" name="Picture 82">
                <a:extLst>
                  <a:ext uri="{FF2B5EF4-FFF2-40B4-BE49-F238E27FC236}">
                    <a16:creationId xmlns:a16="http://schemas.microsoft.com/office/drawing/2014/main" id="{C105A077-8138-D857-8204-9AFAB8C127EC}"/>
                  </a:ext>
                </a:extLst>
              </p:cNvPr>
              <p:cNvPicPr>
                <a:picLocks noChangeAspect="1"/>
              </p:cNvPicPr>
              <p:nvPr/>
            </p:nvPicPr>
            <p:blipFill>
              <a:blip r:embed="rId5"/>
              <a:stretch>
                <a:fillRect/>
              </a:stretch>
            </p:blipFill>
            <p:spPr>
              <a:xfrm>
                <a:off x="2706797" y="2912503"/>
                <a:ext cx="201168" cy="201168"/>
              </a:xfrm>
              <a:prstGeom prst="rect">
                <a:avLst/>
              </a:prstGeom>
            </p:spPr>
          </p:pic>
          <p:sp>
            <p:nvSpPr>
              <p:cNvPr id="84" name="Rounded Rectangle 42">
                <a:extLst>
                  <a:ext uri="{FF2B5EF4-FFF2-40B4-BE49-F238E27FC236}">
                    <a16:creationId xmlns:a16="http://schemas.microsoft.com/office/drawing/2014/main" id="{4927DB54-1CB7-9F8D-FBBF-4FF20A00B08A}"/>
                  </a:ext>
                </a:extLst>
              </p:cNvPr>
              <p:cNvSpPr/>
              <p:nvPr/>
            </p:nvSpPr>
            <p:spPr>
              <a:xfrm>
                <a:off x="2706797" y="2912503"/>
                <a:ext cx="201168" cy="201168"/>
              </a:xfrm>
              <a:prstGeom prst="roundRect">
                <a:avLst/>
              </a:prstGeom>
              <a:noFill/>
              <a:ln w="3175" cap="flat">
                <a:solidFill>
                  <a:schemeClr val="tx1">
                    <a:lumMod val="65000"/>
                    <a:lumOff val="3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pic>
          <p:nvPicPr>
            <p:cNvPr id="28" name="Picture 27">
              <a:extLst>
                <a:ext uri="{FF2B5EF4-FFF2-40B4-BE49-F238E27FC236}">
                  <a16:creationId xmlns:a16="http://schemas.microsoft.com/office/drawing/2014/main" id="{CF1480A8-9FC0-0E09-2185-EE371166B02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946943" y="2321161"/>
              <a:ext cx="205163" cy="205163"/>
            </a:xfrm>
            <a:prstGeom prst="rect">
              <a:avLst/>
            </a:prstGeom>
          </p:spPr>
        </p:pic>
        <p:pic>
          <p:nvPicPr>
            <p:cNvPr id="29" name="Picture 28">
              <a:extLst>
                <a:ext uri="{FF2B5EF4-FFF2-40B4-BE49-F238E27FC236}">
                  <a16:creationId xmlns:a16="http://schemas.microsoft.com/office/drawing/2014/main" id="{49D6B7B8-44EF-7C91-5AE6-21B1219831E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946943" y="2638341"/>
              <a:ext cx="205163" cy="205163"/>
            </a:xfrm>
            <a:prstGeom prst="rect">
              <a:avLst/>
            </a:prstGeom>
          </p:spPr>
        </p:pic>
        <p:pic>
          <p:nvPicPr>
            <p:cNvPr id="30" name="Picture 29">
              <a:extLst>
                <a:ext uri="{FF2B5EF4-FFF2-40B4-BE49-F238E27FC236}">
                  <a16:creationId xmlns:a16="http://schemas.microsoft.com/office/drawing/2014/main" id="{6E99C71D-452A-5745-5A4F-4A48CC3BFF2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946943" y="2952926"/>
              <a:ext cx="205163" cy="205163"/>
            </a:xfrm>
            <a:prstGeom prst="rect">
              <a:avLst/>
            </a:prstGeom>
          </p:spPr>
        </p:pic>
        <p:pic>
          <p:nvPicPr>
            <p:cNvPr id="31" name="Picture 30">
              <a:extLst>
                <a:ext uri="{FF2B5EF4-FFF2-40B4-BE49-F238E27FC236}">
                  <a16:creationId xmlns:a16="http://schemas.microsoft.com/office/drawing/2014/main" id="{EB714B16-D9CE-8011-1BA9-5F31FC4054F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946943" y="3262323"/>
              <a:ext cx="205163" cy="205163"/>
            </a:xfrm>
            <a:prstGeom prst="rect">
              <a:avLst/>
            </a:prstGeom>
          </p:spPr>
        </p:pic>
        <p:pic>
          <p:nvPicPr>
            <p:cNvPr id="32" name="Picture 31">
              <a:extLst>
                <a:ext uri="{FF2B5EF4-FFF2-40B4-BE49-F238E27FC236}">
                  <a16:creationId xmlns:a16="http://schemas.microsoft.com/office/drawing/2014/main" id="{F163EE92-4424-C3E9-C52B-095F47910006}"/>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4948940" y="3567438"/>
              <a:ext cx="201168" cy="201168"/>
            </a:xfrm>
            <a:prstGeom prst="rect">
              <a:avLst/>
            </a:prstGeom>
          </p:spPr>
        </p:pic>
        <p:pic>
          <p:nvPicPr>
            <p:cNvPr id="33" name="Picture 32">
              <a:extLst>
                <a:ext uri="{FF2B5EF4-FFF2-40B4-BE49-F238E27FC236}">
                  <a16:creationId xmlns:a16="http://schemas.microsoft.com/office/drawing/2014/main" id="{FDFD929B-EB4A-9CEA-05C7-59E15137AE8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946943" y="3887919"/>
              <a:ext cx="205163" cy="205163"/>
            </a:xfrm>
            <a:prstGeom prst="rect">
              <a:avLst/>
            </a:prstGeom>
          </p:spPr>
        </p:pic>
        <p:pic>
          <p:nvPicPr>
            <p:cNvPr id="34" name="Picture 33">
              <a:extLst>
                <a:ext uri="{FF2B5EF4-FFF2-40B4-BE49-F238E27FC236}">
                  <a16:creationId xmlns:a16="http://schemas.microsoft.com/office/drawing/2014/main" id="{795C576A-A847-1702-05F1-DF38225E5D42}"/>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4948940" y="4198404"/>
              <a:ext cx="201168" cy="201168"/>
            </a:xfrm>
            <a:prstGeom prst="rect">
              <a:avLst/>
            </a:prstGeom>
          </p:spPr>
        </p:pic>
        <p:grpSp>
          <p:nvGrpSpPr>
            <p:cNvPr id="35" name="Group 34">
              <a:extLst>
                <a:ext uri="{FF2B5EF4-FFF2-40B4-BE49-F238E27FC236}">
                  <a16:creationId xmlns:a16="http://schemas.microsoft.com/office/drawing/2014/main" id="{1F740F23-FA40-4547-826F-702C4845ACFE}"/>
                </a:ext>
                <a:ext uri="{C183D7F6-B498-43B3-948B-1728B52AA6E4}">
                  <adec:decorative xmlns:adec="http://schemas.microsoft.com/office/drawing/2017/decorative" val="1"/>
                </a:ext>
              </a:extLst>
            </p:cNvPr>
            <p:cNvGrpSpPr/>
            <p:nvPr/>
          </p:nvGrpSpPr>
          <p:grpSpPr>
            <a:xfrm>
              <a:off x="4947794" y="4498058"/>
              <a:ext cx="203460" cy="201168"/>
              <a:chOff x="4741441" y="4578833"/>
              <a:chExt cx="203460" cy="201168"/>
            </a:xfrm>
          </p:grpSpPr>
          <p:pic>
            <p:nvPicPr>
              <p:cNvPr id="81" name="Picture 80">
                <a:extLst>
                  <a:ext uri="{FF2B5EF4-FFF2-40B4-BE49-F238E27FC236}">
                    <a16:creationId xmlns:a16="http://schemas.microsoft.com/office/drawing/2014/main" id="{6DF27C25-C5B6-BD3A-1E54-F7CEA38BC4F0}"/>
                  </a:ext>
                </a:extLst>
              </p:cNvPr>
              <p:cNvPicPr>
                <a:picLocks noChangeAspect="1"/>
              </p:cNvPicPr>
              <p:nvPr/>
            </p:nvPicPr>
            <p:blipFill>
              <a:blip r:embed="rId8"/>
              <a:stretch>
                <a:fillRect/>
              </a:stretch>
            </p:blipFill>
            <p:spPr>
              <a:xfrm>
                <a:off x="4741441" y="4578833"/>
                <a:ext cx="201168" cy="201168"/>
              </a:xfrm>
              <a:prstGeom prst="rect">
                <a:avLst/>
              </a:prstGeom>
            </p:spPr>
          </p:pic>
          <p:sp>
            <p:nvSpPr>
              <p:cNvPr id="82" name="Rounded Rectangle 52">
                <a:extLst>
                  <a:ext uri="{FF2B5EF4-FFF2-40B4-BE49-F238E27FC236}">
                    <a16:creationId xmlns:a16="http://schemas.microsoft.com/office/drawing/2014/main" id="{310A8555-8D45-3CC6-758B-EB0E89281DE2}"/>
                  </a:ext>
                </a:extLst>
              </p:cNvPr>
              <p:cNvSpPr/>
              <p:nvPr/>
            </p:nvSpPr>
            <p:spPr>
              <a:xfrm>
                <a:off x="4741441" y="4578833"/>
                <a:ext cx="203460" cy="201168"/>
              </a:xfrm>
              <a:prstGeom prst="roundRect">
                <a:avLst/>
              </a:prstGeom>
              <a:noFill/>
              <a:ln w="3175" cap="flat">
                <a:solidFill>
                  <a:schemeClr val="bg1">
                    <a:lumMod val="5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grpSp>
          <p:nvGrpSpPr>
            <p:cNvPr id="36" name="Group 35">
              <a:extLst>
                <a:ext uri="{FF2B5EF4-FFF2-40B4-BE49-F238E27FC236}">
                  <a16:creationId xmlns:a16="http://schemas.microsoft.com/office/drawing/2014/main" id="{8E84E8FF-FCB1-43FA-F8F2-B03F905C8BC0}"/>
                </a:ext>
                <a:ext uri="{C183D7F6-B498-43B3-948B-1728B52AA6E4}">
                  <adec:decorative xmlns:adec="http://schemas.microsoft.com/office/drawing/2017/decorative" val="1"/>
                </a:ext>
              </a:extLst>
            </p:cNvPr>
            <p:cNvGrpSpPr/>
            <p:nvPr/>
          </p:nvGrpSpPr>
          <p:grpSpPr>
            <a:xfrm>
              <a:off x="4948940" y="4814288"/>
              <a:ext cx="201168" cy="201168"/>
              <a:chOff x="2706797" y="2912503"/>
              <a:chExt cx="201168" cy="201168"/>
            </a:xfrm>
          </p:grpSpPr>
          <p:pic>
            <p:nvPicPr>
              <p:cNvPr id="79" name="Picture 78">
                <a:extLst>
                  <a:ext uri="{FF2B5EF4-FFF2-40B4-BE49-F238E27FC236}">
                    <a16:creationId xmlns:a16="http://schemas.microsoft.com/office/drawing/2014/main" id="{F6311E0F-F126-AB70-3A0F-31E307DEC364}"/>
                  </a:ext>
                </a:extLst>
              </p:cNvPr>
              <p:cNvPicPr>
                <a:picLocks noChangeAspect="1"/>
              </p:cNvPicPr>
              <p:nvPr/>
            </p:nvPicPr>
            <p:blipFill>
              <a:blip r:embed="rId5"/>
              <a:stretch>
                <a:fillRect/>
              </a:stretch>
            </p:blipFill>
            <p:spPr>
              <a:xfrm>
                <a:off x="2706797" y="2912503"/>
                <a:ext cx="201168" cy="201168"/>
              </a:xfrm>
              <a:prstGeom prst="rect">
                <a:avLst/>
              </a:prstGeom>
            </p:spPr>
          </p:pic>
          <p:sp>
            <p:nvSpPr>
              <p:cNvPr id="80" name="Rounded Rectangle 55">
                <a:extLst>
                  <a:ext uri="{FF2B5EF4-FFF2-40B4-BE49-F238E27FC236}">
                    <a16:creationId xmlns:a16="http://schemas.microsoft.com/office/drawing/2014/main" id="{1C7715DE-C972-2BFF-050B-80EA6A9CC57C}"/>
                  </a:ext>
                </a:extLst>
              </p:cNvPr>
              <p:cNvSpPr/>
              <p:nvPr/>
            </p:nvSpPr>
            <p:spPr>
              <a:xfrm>
                <a:off x="2706797" y="2912503"/>
                <a:ext cx="201168" cy="201168"/>
              </a:xfrm>
              <a:prstGeom prst="roundRect">
                <a:avLst/>
              </a:prstGeom>
              <a:noFill/>
              <a:ln w="3175" cap="flat">
                <a:solidFill>
                  <a:schemeClr val="tx1">
                    <a:lumMod val="65000"/>
                    <a:lumOff val="3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pic>
          <p:nvPicPr>
            <p:cNvPr id="37" name="Picture 36">
              <a:extLst>
                <a:ext uri="{FF2B5EF4-FFF2-40B4-BE49-F238E27FC236}">
                  <a16:creationId xmlns:a16="http://schemas.microsoft.com/office/drawing/2014/main" id="{863AE83C-1873-DF54-208C-5D56726657E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946943" y="5125964"/>
              <a:ext cx="205163" cy="205163"/>
            </a:xfrm>
            <a:prstGeom prst="rect">
              <a:avLst/>
            </a:prstGeom>
          </p:spPr>
        </p:pic>
        <p:pic>
          <p:nvPicPr>
            <p:cNvPr id="38" name="Picture 37">
              <a:extLst>
                <a:ext uri="{FF2B5EF4-FFF2-40B4-BE49-F238E27FC236}">
                  <a16:creationId xmlns:a16="http://schemas.microsoft.com/office/drawing/2014/main" id="{E771BB37-7468-6D53-A3B9-DBBB8546282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139420" y="2321161"/>
              <a:ext cx="205163" cy="205163"/>
            </a:xfrm>
            <a:prstGeom prst="rect">
              <a:avLst/>
            </a:prstGeom>
          </p:spPr>
        </p:pic>
        <p:pic>
          <p:nvPicPr>
            <p:cNvPr id="39" name="Picture 38">
              <a:extLst>
                <a:ext uri="{FF2B5EF4-FFF2-40B4-BE49-F238E27FC236}">
                  <a16:creationId xmlns:a16="http://schemas.microsoft.com/office/drawing/2014/main" id="{D71FF6D4-C085-2782-D560-70EFF460CA0F}"/>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7141417" y="2640338"/>
              <a:ext cx="201168" cy="201168"/>
            </a:xfrm>
            <a:prstGeom prst="rect">
              <a:avLst/>
            </a:prstGeom>
          </p:spPr>
        </p:pic>
        <p:pic>
          <p:nvPicPr>
            <p:cNvPr id="40" name="Picture 39">
              <a:extLst>
                <a:ext uri="{FF2B5EF4-FFF2-40B4-BE49-F238E27FC236}">
                  <a16:creationId xmlns:a16="http://schemas.microsoft.com/office/drawing/2014/main" id="{30217B3D-3B2B-3780-BF8A-734E5634ABE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139420" y="2952926"/>
              <a:ext cx="205163" cy="205163"/>
            </a:xfrm>
            <a:prstGeom prst="rect">
              <a:avLst/>
            </a:prstGeom>
          </p:spPr>
        </p:pic>
        <p:pic>
          <p:nvPicPr>
            <p:cNvPr id="41" name="Picture 40">
              <a:extLst>
                <a:ext uri="{FF2B5EF4-FFF2-40B4-BE49-F238E27FC236}">
                  <a16:creationId xmlns:a16="http://schemas.microsoft.com/office/drawing/2014/main" id="{F583A79B-1FB0-8F45-F789-64230CDA5CB9}"/>
                </a:ex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7141417" y="3264320"/>
              <a:ext cx="201168" cy="201168"/>
            </a:xfrm>
            <a:prstGeom prst="rect">
              <a:avLst/>
            </a:prstGeom>
          </p:spPr>
        </p:pic>
        <p:pic>
          <p:nvPicPr>
            <p:cNvPr id="42" name="Picture 41">
              <a:extLst>
                <a:ext uri="{FF2B5EF4-FFF2-40B4-BE49-F238E27FC236}">
                  <a16:creationId xmlns:a16="http://schemas.microsoft.com/office/drawing/2014/main" id="{62B93D9F-8A4C-2D2E-D26D-BA50AF65419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139420" y="3565441"/>
              <a:ext cx="205163" cy="205163"/>
            </a:xfrm>
            <a:prstGeom prst="rect">
              <a:avLst/>
            </a:prstGeom>
          </p:spPr>
        </p:pic>
        <p:pic>
          <p:nvPicPr>
            <p:cNvPr id="43" name="Picture 42">
              <a:extLst>
                <a:ext uri="{FF2B5EF4-FFF2-40B4-BE49-F238E27FC236}">
                  <a16:creationId xmlns:a16="http://schemas.microsoft.com/office/drawing/2014/main" id="{9182724E-A13C-2DDC-067C-1A8E8A0BFAE0}"/>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7141417" y="3889916"/>
              <a:ext cx="201168" cy="201168"/>
            </a:xfrm>
            <a:prstGeom prst="rect">
              <a:avLst/>
            </a:prstGeom>
          </p:spPr>
        </p:pic>
        <p:pic>
          <p:nvPicPr>
            <p:cNvPr id="44" name="Picture 43">
              <a:extLst>
                <a:ext uri="{FF2B5EF4-FFF2-40B4-BE49-F238E27FC236}">
                  <a16:creationId xmlns:a16="http://schemas.microsoft.com/office/drawing/2014/main" id="{3BDD2AFB-006A-B50C-8735-8A0F395C5ED1}"/>
                </a:ext>
                <a:ext uri="{C183D7F6-B498-43B3-948B-1728B52AA6E4}">
                  <adec:decorative xmlns:adec="http://schemas.microsoft.com/office/drawing/2017/decorative" val="1"/>
                </a:ext>
              </a:extLst>
            </p:cNvPr>
            <p:cNvPicPr>
              <a:picLocks noChangeAspect="1"/>
            </p:cNvPicPr>
            <p:nvPr/>
          </p:nvPicPr>
          <p:blipFill>
            <a:blip r:embed="rId11"/>
            <a:stretch>
              <a:fillRect/>
            </a:stretch>
          </p:blipFill>
          <p:spPr>
            <a:xfrm>
              <a:off x="7141417" y="4198404"/>
              <a:ext cx="201168" cy="201168"/>
            </a:xfrm>
            <a:prstGeom prst="rect">
              <a:avLst/>
            </a:prstGeom>
          </p:spPr>
        </p:pic>
        <p:pic>
          <p:nvPicPr>
            <p:cNvPr id="45" name="Picture 44">
              <a:extLst>
                <a:ext uri="{FF2B5EF4-FFF2-40B4-BE49-F238E27FC236}">
                  <a16:creationId xmlns:a16="http://schemas.microsoft.com/office/drawing/2014/main" id="{7314E4FB-6CC6-5E7C-81A2-4903D2A39029}"/>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7141417" y="4498058"/>
              <a:ext cx="201168" cy="201168"/>
            </a:xfrm>
            <a:prstGeom prst="rect">
              <a:avLst/>
            </a:prstGeom>
          </p:spPr>
        </p:pic>
        <p:pic>
          <p:nvPicPr>
            <p:cNvPr id="46" name="Picture 45">
              <a:extLst>
                <a:ext uri="{FF2B5EF4-FFF2-40B4-BE49-F238E27FC236}">
                  <a16:creationId xmlns:a16="http://schemas.microsoft.com/office/drawing/2014/main" id="{D2EF6561-863D-1A19-87FD-18E3D4B67A34}"/>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7141417" y="4814288"/>
              <a:ext cx="201168" cy="201168"/>
            </a:xfrm>
            <a:prstGeom prst="rect">
              <a:avLst/>
            </a:prstGeom>
          </p:spPr>
        </p:pic>
        <p:pic>
          <p:nvPicPr>
            <p:cNvPr id="47" name="Picture 46">
              <a:extLst>
                <a:ext uri="{FF2B5EF4-FFF2-40B4-BE49-F238E27FC236}">
                  <a16:creationId xmlns:a16="http://schemas.microsoft.com/office/drawing/2014/main" id="{D814D9C3-176A-CD8F-E934-83E96028ADA1}"/>
                </a:ext>
                <a:ext uri="{C183D7F6-B498-43B3-948B-1728B52AA6E4}">
                  <adec:decorative xmlns:adec="http://schemas.microsoft.com/office/drawing/2017/decorative" val="1"/>
                </a:ext>
              </a:extLst>
            </p:cNvPr>
            <p:cNvPicPr>
              <a:picLocks noChangeAspect="1"/>
            </p:cNvPicPr>
            <p:nvPr/>
          </p:nvPicPr>
          <p:blipFill>
            <a:blip r:embed="rId12"/>
            <a:stretch>
              <a:fillRect/>
            </a:stretch>
          </p:blipFill>
          <p:spPr>
            <a:xfrm>
              <a:off x="7141417" y="5125964"/>
              <a:ext cx="201168" cy="201168"/>
            </a:xfrm>
            <a:prstGeom prst="rect">
              <a:avLst/>
            </a:prstGeom>
          </p:spPr>
        </p:pic>
        <p:pic>
          <p:nvPicPr>
            <p:cNvPr id="48" name="Picture 47">
              <a:extLst>
                <a:ext uri="{FF2B5EF4-FFF2-40B4-BE49-F238E27FC236}">
                  <a16:creationId xmlns:a16="http://schemas.microsoft.com/office/drawing/2014/main" id="{917ED157-10EA-8416-3257-095017CA16F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337734" y="2321161"/>
              <a:ext cx="205163" cy="205163"/>
            </a:xfrm>
            <a:prstGeom prst="rect">
              <a:avLst/>
            </a:prstGeom>
          </p:spPr>
        </p:pic>
        <p:pic>
          <p:nvPicPr>
            <p:cNvPr id="49" name="Picture 48">
              <a:extLst>
                <a:ext uri="{FF2B5EF4-FFF2-40B4-BE49-F238E27FC236}">
                  <a16:creationId xmlns:a16="http://schemas.microsoft.com/office/drawing/2014/main" id="{04419860-84FA-5ACD-5B9A-52187AD1B6B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337734" y="2638341"/>
              <a:ext cx="205163" cy="205163"/>
            </a:xfrm>
            <a:prstGeom prst="rect">
              <a:avLst/>
            </a:prstGeom>
          </p:spPr>
        </p:pic>
        <p:pic>
          <p:nvPicPr>
            <p:cNvPr id="50" name="Picture 49">
              <a:extLst>
                <a:ext uri="{FF2B5EF4-FFF2-40B4-BE49-F238E27FC236}">
                  <a16:creationId xmlns:a16="http://schemas.microsoft.com/office/drawing/2014/main" id="{0BC3BCFD-EDB0-C8D4-777B-427CE85AECD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337734" y="2952926"/>
              <a:ext cx="205163" cy="205163"/>
            </a:xfrm>
            <a:prstGeom prst="rect">
              <a:avLst/>
            </a:prstGeom>
          </p:spPr>
        </p:pic>
        <p:pic>
          <p:nvPicPr>
            <p:cNvPr id="51" name="Picture 50">
              <a:extLst>
                <a:ext uri="{FF2B5EF4-FFF2-40B4-BE49-F238E27FC236}">
                  <a16:creationId xmlns:a16="http://schemas.microsoft.com/office/drawing/2014/main" id="{DB8D0A84-B279-CD7A-4FCF-45D3F2571FA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337734" y="3262323"/>
              <a:ext cx="205163" cy="205163"/>
            </a:xfrm>
            <a:prstGeom prst="rect">
              <a:avLst/>
            </a:prstGeom>
          </p:spPr>
        </p:pic>
        <p:pic>
          <p:nvPicPr>
            <p:cNvPr id="52" name="Picture 51">
              <a:extLst>
                <a:ext uri="{FF2B5EF4-FFF2-40B4-BE49-F238E27FC236}">
                  <a16:creationId xmlns:a16="http://schemas.microsoft.com/office/drawing/2014/main" id="{8C3AD76B-5331-082A-EE7C-C150D2468401}"/>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9339731" y="3567438"/>
              <a:ext cx="201168" cy="201168"/>
            </a:xfrm>
            <a:prstGeom prst="rect">
              <a:avLst/>
            </a:prstGeom>
          </p:spPr>
        </p:pic>
        <p:pic>
          <p:nvPicPr>
            <p:cNvPr id="53" name="Picture 52">
              <a:extLst>
                <a:ext uri="{FF2B5EF4-FFF2-40B4-BE49-F238E27FC236}">
                  <a16:creationId xmlns:a16="http://schemas.microsoft.com/office/drawing/2014/main" id="{95686D04-411C-D701-D81B-0785B1B067C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337734" y="3887919"/>
              <a:ext cx="205163" cy="205163"/>
            </a:xfrm>
            <a:prstGeom prst="rect">
              <a:avLst/>
            </a:prstGeom>
          </p:spPr>
        </p:pic>
        <p:pic>
          <p:nvPicPr>
            <p:cNvPr id="54" name="Picture 53">
              <a:extLst>
                <a:ext uri="{FF2B5EF4-FFF2-40B4-BE49-F238E27FC236}">
                  <a16:creationId xmlns:a16="http://schemas.microsoft.com/office/drawing/2014/main" id="{AD16BCDC-BE86-E846-4D61-14453A42B17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337734" y="4196407"/>
              <a:ext cx="205163" cy="205163"/>
            </a:xfrm>
            <a:prstGeom prst="rect">
              <a:avLst/>
            </a:prstGeom>
          </p:spPr>
        </p:pic>
        <p:pic>
          <p:nvPicPr>
            <p:cNvPr id="55" name="Picture 54">
              <a:extLst>
                <a:ext uri="{FF2B5EF4-FFF2-40B4-BE49-F238E27FC236}">
                  <a16:creationId xmlns:a16="http://schemas.microsoft.com/office/drawing/2014/main" id="{5B22EBA6-989E-4037-53B9-345A005E27FE}"/>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9339731" y="4498058"/>
              <a:ext cx="201168" cy="201168"/>
            </a:xfrm>
            <a:prstGeom prst="rect">
              <a:avLst/>
            </a:prstGeom>
          </p:spPr>
        </p:pic>
        <p:pic>
          <p:nvPicPr>
            <p:cNvPr id="56" name="Picture 55">
              <a:extLst>
                <a:ext uri="{FF2B5EF4-FFF2-40B4-BE49-F238E27FC236}">
                  <a16:creationId xmlns:a16="http://schemas.microsoft.com/office/drawing/2014/main" id="{27E2A520-664B-26AB-29E3-B0FCFF125FE5}"/>
                </a:ext>
              </a:extLst>
            </p:cNvPr>
            <p:cNvPicPr>
              <a:picLocks noChangeAspect="1"/>
            </p:cNvPicPr>
            <p:nvPr/>
          </p:nvPicPr>
          <p:blipFill>
            <a:blip r:embed="rId13"/>
            <a:stretch>
              <a:fillRect/>
            </a:stretch>
          </p:blipFill>
          <p:spPr>
            <a:xfrm>
              <a:off x="9339731" y="4814288"/>
              <a:ext cx="201168" cy="201168"/>
            </a:xfrm>
            <a:prstGeom prst="rect">
              <a:avLst/>
            </a:prstGeom>
          </p:spPr>
        </p:pic>
        <p:sp>
          <p:nvSpPr>
            <p:cNvPr id="57" name="Rounded Rectangle 77">
              <a:extLst>
                <a:ext uri="{FF2B5EF4-FFF2-40B4-BE49-F238E27FC236}">
                  <a16:creationId xmlns:a16="http://schemas.microsoft.com/office/drawing/2014/main" id="{C791B5C1-7128-812E-169B-638868650913}"/>
                </a:ext>
              </a:extLst>
            </p:cNvPr>
            <p:cNvSpPr/>
            <p:nvPr/>
          </p:nvSpPr>
          <p:spPr>
            <a:xfrm>
              <a:off x="9339731" y="4814288"/>
              <a:ext cx="201168" cy="201168"/>
            </a:xfrm>
            <a:prstGeom prst="roundRect">
              <a:avLst/>
            </a:prstGeom>
            <a:noFill/>
            <a:ln w="3175" cap="flat">
              <a:solidFill>
                <a:schemeClr val="bg1">
                  <a:lumMod val="5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pic>
          <p:nvPicPr>
            <p:cNvPr id="58" name="Picture 57">
              <a:extLst>
                <a:ext uri="{FF2B5EF4-FFF2-40B4-BE49-F238E27FC236}">
                  <a16:creationId xmlns:a16="http://schemas.microsoft.com/office/drawing/2014/main" id="{6B556E74-C286-E97D-15A1-3A540D2F6621}"/>
                </a:ext>
                <a:ext uri="{C183D7F6-B498-43B3-948B-1728B52AA6E4}">
                  <adec:decorative xmlns:adec="http://schemas.microsoft.com/office/drawing/2017/decorative" val="1"/>
                </a:ext>
              </a:extLst>
            </p:cNvPr>
            <p:cNvPicPr>
              <a:picLocks noChangeAspect="1"/>
            </p:cNvPicPr>
            <p:nvPr/>
          </p:nvPicPr>
          <p:blipFill>
            <a:blip r:embed="rId14" cstate="print">
              <a:extLst>
                <a:ext uri="{28A0092B-C50C-407E-A947-70E740481C1C}">
                  <a14:useLocalDpi xmlns:a14="http://schemas.microsoft.com/office/drawing/2010/main" val="0"/>
                </a:ext>
              </a:extLst>
            </a:blip>
            <a:srcRect l="8321" t="1799" r="8947" b="-25904"/>
            <a:stretch/>
          </p:blipFill>
          <p:spPr>
            <a:xfrm>
              <a:off x="9339731" y="5125964"/>
              <a:ext cx="201168" cy="201168"/>
            </a:xfrm>
            <a:prstGeom prst="roundRect">
              <a:avLst/>
            </a:prstGeom>
            <a:solidFill>
              <a:srgbClr val="FE0000"/>
            </a:solidFill>
          </p:spPr>
        </p:pic>
        <p:pic>
          <p:nvPicPr>
            <p:cNvPr id="59" name="Picture 58">
              <a:extLst>
                <a:ext uri="{FF2B5EF4-FFF2-40B4-BE49-F238E27FC236}">
                  <a16:creationId xmlns:a16="http://schemas.microsoft.com/office/drawing/2014/main" id="{3C0ED319-38D1-EAF4-037F-583C065DFD5D}"/>
                </a:ext>
                <a:ext uri="{C183D7F6-B498-43B3-948B-1728B52AA6E4}">
                  <adec:decorative xmlns:adec="http://schemas.microsoft.com/office/drawing/2017/decorative" val="1"/>
                </a:ext>
              </a:extLst>
            </p:cNvPr>
            <p:cNvPicPr>
              <a:picLocks noChangeAspect="1"/>
            </p:cNvPicPr>
            <p:nvPr/>
          </p:nvPicPr>
          <p:blipFill>
            <a:blip r:embed="rId4">
              <a:alphaModFix/>
            </a:blip>
            <a:stretch>
              <a:fillRect/>
            </a:stretch>
          </p:blipFill>
          <p:spPr>
            <a:xfrm>
              <a:off x="547273" y="2321161"/>
              <a:ext cx="205163" cy="205163"/>
            </a:xfrm>
            <a:prstGeom prst="rect">
              <a:avLst/>
            </a:prstGeom>
          </p:spPr>
        </p:pic>
        <p:pic>
          <p:nvPicPr>
            <p:cNvPr id="60" name="Picture 59">
              <a:extLst>
                <a:ext uri="{FF2B5EF4-FFF2-40B4-BE49-F238E27FC236}">
                  <a16:creationId xmlns:a16="http://schemas.microsoft.com/office/drawing/2014/main" id="{7A7FB59A-B393-A7A6-FFAC-89734CCED2C8}"/>
                </a:ext>
                <a:ext uri="{C183D7F6-B498-43B3-948B-1728B52AA6E4}">
                  <adec:decorative xmlns:adec="http://schemas.microsoft.com/office/drawing/2017/decorative" val="1"/>
                </a:ext>
              </a:extLst>
            </p:cNvPr>
            <p:cNvPicPr>
              <a:picLocks noChangeAspect="1"/>
            </p:cNvPicPr>
            <p:nvPr/>
          </p:nvPicPr>
          <p:blipFill>
            <a:blip r:embed="rId4">
              <a:alphaModFix/>
            </a:blip>
            <a:stretch>
              <a:fillRect/>
            </a:stretch>
          </p:blipFill>
          <p:spPr>
            <a:xfrm>
              <a:off x="547273" y="2638341"/>
              <a:ext cx="205163" cy="205163"/>
            </a:xfrm>
            <a:prstGeom prst="rect">
              <a:avLst/>
            </a:prstGeom>
          </p:spPr>
        </p:pic>
        <p:pic>
          <p:nvPicPr>
            <p:cNvPr id="61" name="Picture 60">
              <a:extLst>
                <a:ext uri="{FF2B5EF4-FFF2-40B4-BE49-F238E27FC236}">
                  <a16:creationId xmlns:a16="http://schemas.microsoft.com/office/drawing/2014/main" id="{1AC79302-4974-9D31-F614-7901BBEC4E49}"/>
                </a:ext>
                <a:ext uri="{C183D7F6-B498-43B3-948B-1728B52AA6E4}">
                  <adec:decorative xmlns:adec="http://schemas.microsoft.com/office/drawing/2017/decorative" val="1"/>
                </a:ext>
              </a:extLst>
            </p:cNvPr>
            <p:cNvPicPr>
              <a:picLocks noChangeAspect="1"/>
            </p:cNvPicPr>
            <p:nvPr/>
          </p:nvPicPr>
          <p:blipFill>
            <a:blip r:embed="rId4">
              <a:alphaModFix/>
            </a:blip>
            <a:stretch>
              <a:fillRect/>
            </a:stretch>
          </p:blipFill>
          <p:spPr>
            <a:xfrm>
              <a:off x="547273" y="2952926"/>
              <a:ext cx="205163" cy="205163"/>
            </a:xfrm>
            <a:prstGeom prst="rect">
              <a:avLst/>
            </a:prstGeom>
          </p:spPr>
        </p:pic>
        <p:pic>
          <p:nvPicPr>
            <p:cNvPr id="62" name="Picture 61">
              <a:extLst>
                <a:ext uri="{FF2B5EF4-FFF2-40B4-BE49-F238E27FC236}">
                  <a16:creationId xmlns:a16="http://schemas.microsoft.com/office/drawing/2014/main" id="{23063585-04AB-312A-C3FD-B121E7613D1C}"/>
                </a:ext>
                <a:ext uri="{C183D7F6-B498-43B3-948B-1728B52AA6E4}">
                  <adec:decorative xmlns:adec="http://schemas.microsoft.com/office/drawing/2017/decorative" val="1"/>
                </a:ext>
              </a:extLst>
            </p:cNvPr>
            <p:cNvPicPr>
              <a:picLocks noChangeAspect="1"/>
            </p:cNvPicPr>
            <p:nvPr/>
          </p:nvPicPr>
          <p:blipFill>
            <a:blip r:embed="rId4">
              <a:alphaModFix/>
            </a:blip>
            <a:stretch>
              <a:fillRect/>
            </a:stretch>
          </p:blipFill>
          <p:spPr>
            <a:xfrm>
              <a:off x="547273" y="3262323"/>
              <a:ext cx="205163" cy="205163"/>
            </a:xfrm>
            <a:prstGeom prst="rect">
              <a:avLst/>
            </a:prstGeom>
          </p:spPr>
        </p:pic>
        <p:pic>
          <p:nvPicPr>
            <p:cNvPr id="63" name="Picture 62">
              <a:extLst>
                <a:ext uri="{FF2B5EF4-FFF2-40B4-BE49-F238E27FC236}">
                  <a16:creationId xmlns:a16="http://schemas.microsoft.com/office/drawing/2014/main" id="{86341D42-7CDC-56C4-89F8-1E4D58A1FEB2}"/>
                </a:ext>
                <a:ext uri="{C183D7F6-B498-43B3-948B-1728B52AA6E4}">
                  <adec:decorative xmlns:adec="http://schemas.microsoft.com/office/drawing/2017/decorative" val="1"/>
                </a:ext>
              </a:extLst>
            </p:cNvPr>
            <p:cNvPicPr>
              <a:picLocks noChangeAspect="1"/>
            </p:cNvPicPr>
            <p:nvPr/>
          </p:nvPicPr>
          <p:blipFill>
            <a:blip r:embed="rId4">
              <a:alphaModFix/>
            </a:blip>
            <a:stretch>
              <a:fillRect/>
            </a:stretch>
          </p:blipFill>
          <p:spPr>
            <a:xfrm>
              <a:off x="547273" y="3565441"/>
              <a:ext cx="205163" cy="205163"/>
            </a:xfrm>
            <a:prstGeom prst="rect">
              <a:avLst/>
            </a:prstGeom>
          </p:spPr>
        </p:pic>
        <p:pic>
          <p:nvPicPr>
            <p:cNvPr id="64" name="Picture 63">
              <a:extLst>
                <a:ext uri="{FF2B5EF4-FFF2-40B4-BE49-F238E27FC236}">
                  <a16:creationId xmlns:a16="http://schemas.microsoft.com/office/drawing/2014/main" id="{6C7B7B43-7E79-72E6-D925-1B28EACB9898}"/>
                </a:ext>
                <a:ext uri="{C183D7F6-B498-43B3-948B-1728B52AA6E4}">
                  <adec:decorative xmlns:adec="http://schemas.microsoft.com/office/drawing/2017/decorative" val="1"/>
                </a:ext>
              </a:extLst>
            </p:cNvPr>
            <p:cNvPicPr>
              <a:picLocks noChangeAspect="1"/>
            </p:cNvPicPr>
            <p:nvPr/>
          </p:nvPicPr>
          <p:blipFill>
            <a:blip r:embed="rId4">
              <a:alphaModFix/>
            </a:blip>
            <a:stretch>
              <a:fillRect/>
            </a:stretch>
          </p:blipFill>
          <p:spPr>
            <a:xfrm>
              <a:off x="547273" y="4196407"/>
              <a:ext cx="205163" cy="205163"/>
            </a:xfrm>
            <a:prstGeom prst="rect">
              <a:avLst/>
            </a:prstGeom>
          </p:spPr>
        </p:pic>
        <p:pic>
          <p:nvPicPr>
            <p:cNvPr id="65" name="Picture 64">
              <a:extLst>
                <a:ext uri="{FF2B5EF4-FFF2-40B4-BE49-F238E27FC236}">
                  <a16:creationId xmlns:a16="http://schemas.microsoft.com/office/drawing/2014/main" id="{DE5D276D-FDEC-022F-DCD3-04D42DC96AD4}"/>
                </a:ext>
                <a:ext uri="{C183D7F6-B498-43B3-948B-1728B52AA6E4}">
                  <adec:decorative xmlns:adec="http://schemas.microsoft.com/office/drawing/2017/decorative" val="1"/>
                </a:ext>
              </a:extLst>
            </p:cNvPr>
            <p:cNvPicPr>
              <a:picLocks noChangeAspect="1"/>
            </p:cNvPicPr>
            <p:nvPr/>
          </p:nvPicPr>
          <p:blipFill>
            <a:blip r:embed="rId6">
              <a:alphaModFix/>
            </a:blip>
            <a:stretch>
              <a:fillRect/>
            </a:stretch>
          </p:blipFill>
          <p:spPr>
            <a:xfrm>
              <a:off x="549270" y="3889916"/>
              <a:ext cx="201168" cy="201168"/>
            </a:xfrm>
            <a:prstGeom prst="rect">
              <a:avLst/>
            </a:prstGeom>
          </p:spPr>
        </p:pic>
        <p:pic>
          <p:nvPicPr>
            <p:cNvPr id="66" name="Picture 65">
              <a:extLst>
                <a:ext uri="{FF2B5EF4-FFF2-40B4-BE49-F238E27FC236}">
                  <a16:creationId xmlns:a16="http://schemas.microsoft.com/office/drawing/2014/main" id="{79E5CFD2-5904-EEB1-E5CE-7B7495A911C4}"/>
                </a:ext>
                <a:ext uri="{C183D7F6-B498-43B3-948B-1728B52AA6E4}">
                  <adec:decorative xmlns:adec="http://schemas.microsoft.com/office/drawing/2017/decorative" val="1"/>
                </a:ext>
              </a:extLst>
            </p:cNvPr>
            <p:cNvPicPr>
              <a:picLocks noChangeAspect="1"/>
            </p:cNvPicPr>
            <p:nvPr/>
          </p:nvPicPr>
          <p:blipFill>
            <a:blip r:embed="rId4">
              <a:alphaModFix/>
            </a:blip>
            <a:stretch>
              <a:fillRect/>
            </a:stretch>
          </p:blipFill>
          <p:spPr>
            <a:xfrm>
              <a:off x="547273" y="4496061"/>
              <a:ext cx="205163" cy="205163"/>
            </a:xfrm>
            <a:prstGeom prst="rect">
              <a:avLst/>
            </a:prstGeom>
          </p:spPr>
        </p:pic>
        <p:pic>
          <p:nvPicPr>
            <p:cNvPr id="67" name="Picture 66">
              <a:extLst>
                <a:ext uri="{FF2B5EF4-FFF2-40B4-BE49-F238E27FC236}">
                  <a16:creationId xmlns:a16="http://schemas.microsoft.com/office/drawing/2014/main" id="{DC9C4EA6-8696-7B91-191F-E56907E15479}"/>
                </a:ext>
                <a:ext uri="{C183D7F6-B498-43B3-948B-1728B52AA6E4}">
                  <adec:decorative xmlns:adec="http://schemas.microsoft.com/office/drawing/2017/decorative" val="1"/>
                </a:ext>
              </a:extLst>
            </p:cNvPr>
            <p:cNvPicPr>
              <a:picLocks noChangeAspect="1"/>
            </p:cNvPicPr>
            <p:nvPr/>
          </p:nvPicPr>
          <p:blipFill>
            <a:blip r:embed="rId4">
              <a:alphaModFix/>
            </a:blip>
            <a:stretch>
              <a:fillRect/>
            </a:stretch>
          </p:blipFill>
          <p:spPr>
            <a:xfrm>
              <a:off x="547273" y="4812291"/>
              <a:ext cx="205163" cy="205163"/>
            </a:xfrm>
            <a:prstGeom prst="rect">
              <a:avLst/>
            </a:prstGeom>
          </p:spPr>
        </p:pic>
        <p:pic>
          <p:nvPicPr>
            <p:cNvPr id="68" name="Picture 67">
              <a:extLst>
                <a:ext uri="{FF2B5EF4-FFF2-40B4-BE49-F238E27FC236}">
                  <a16:creationId xmlns:a16="http://schemas.microsoft.com/office/drawing/2014/main" id="{D1382E6F-D35E-3B7B-1AD6-45738B0938FF}"/>
                </a:ext>
                <a:ext uri="{C183D7F6-B498-43B3-948B-1728B52AA6E4}">
                  <adec:decorative xmlns:adec="http://schemas.microsoft.com/office/drawing/2017/decorative" val="1"/>
                </a:ext>
              </a:extLst>
            </p:cNvPr>
            <p:cNvPicPr>
              <a:picLocks noChangeAspect="1"/>
            </p:cNvPicPr>
            <p:nvPr/>
          </p:nvPicPr>
          <p:blipFill>
            <a:blip r:embed="rId15">
              <a:alphaModFix/>
            </a:blip>
            <a:stretch>
              <a:fillRect/>
            </a:stretch>
          </p:blipFill>
          <p:spPr>
            <a:xfrm>
              <a:off x="549270" y="5125964"/>
              <a:ext cx="201168" cy="201168"/>
            </a:xfrm>
            <a:prstGeom prst="rect">
              <a:avLst/>
            </a:prstGeom>
          </p:spPr>
        </p:pic>
        <p:pic>
          <p:nvPicPr>
            <p:cNvPr id="69" name="Picture 68">
              <a:extLst>
                <a:ext uri="{FF2B5EF4-FFF2-40B4-BE49-F238E27FC236}">
                  <a16:creationId xmlns:a16="http://schemas.microsoft.com/office/drawing/2014/main" id="{C787A798-85D4-135C-0092-2DBC2D2316C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493914" y="2321161"/>
              <a:ext cx="205163" cy="205163"/>
            </a:xfrm>
            <a:prstGeom prst="rect">
              <a:avLst/>
            </a:prstGeom>
          </p:spPr>
        </p:pic>
        <p:pic>
          <p:nvPicPr>
            <p:cNvPr id="70" name="Picture 69">
              <a:extLst>
                <a:ext uri="{FF2B5EF4-FFF2-40B4-BE49-F238E27FC236}">
                  <a16:creationId xmlns:a16="http://schemas.microsoft.com/office/drawing/2014/main" id="{151A5484-1B6E-6B06-C1E5-82839B925F9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493914" y="2638341"/>
              <a:ext cx="205163" cy="205163"/>
            </a:xfrm>
            <a:prstGeom prst="rect">
              <a:avLst/>
            </a:prstGeom>
          </p:spPr>
        </p:pic>
        <p:pic>
          <p:nvPicPr>
            <p:cNvPr id="71" name="Picture 70">
              <a:extLst>
                <a:ext uri="{FF2B5EF4-FFF2-40B4-BE49-F238E27FC236}">
                  <a16:creationId xmlns:a16="http://schemas.microsoft.com/office/drawing/2014/main" id="{5BCFCA8F-0F40-F582-119D-55DF5967486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493914" y="2952926"/>
              <a:ext cx="205163" cy="205163"/>
            </a:xfrm>
            <a:prstGeom prst="rect">
              <a:avLst/>
            </a:prstGeom>
          </p:spPr>
        </p:pic>
        <p:pic>
          <p:nvPicPr>
            <p:cNvPr id="72" name="Picture 71">
              <a:extLst>
                <a:ext uri="{FF2B5EF4-FFF2-40B4-BE49-F238E27FC236}">
                  <a16:creationId xmlns:a16="http://schemas.microsoft.com/office/drawing/2014/main" id="{24B3522C-4DF6-AC1E-F587-7282593B8AA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493914" y="3262323"/>
              <a:ext cx="205163" cy="205163"/>
            </a:xfrm>
            <a:prstGeom prst="rect">
              <a:avLst/>
            </a:prstGeom>
          </p:spPr>
        </p:pic>
        <p:pic>
          <p:nvPicPr>
            <p:cNvPr id="73" name="Picture 72">
              <a:extLst>
                <a:ext uri="{FF2B5EF4-FFF2-40B4-BE49-F238E27FC236}">
                  <a16:creationId xmlns:a16="http://schemas.microsoft.com/office/drawing/2014/main" id="{69ED91E6-44B0-CE81-941F-CE42F5A61D4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493914" y="3887919"/>
              <a:ext cx="205163" cy="205163"/>
            </a:xfrm>
            <a:prstGeom prst="rect">
              <a:avLst/>
            </a:prstGeom>
          </p:spPr>
        </p:pic>
        <p:pic>
          <p:nvPicPr>
            <p:cNvPr id="74" name="Picture 73">
              <a:extLst>
                <a:ext uri="{FF2B5EF4-FFF2-40B4-BE49-F238E27FC236}">
                  <a16:creationId xmlns:a16="http://schemas.microsoft.com/office/drawing/2014/main" id="{7E370222-1DB8-9207-F5C8-3E2BB3912D3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493914" y="4196407"/>
              <a:ext cx="205163" cy="205163"/>
            </a:xfrm>
            <a:prstGeom prst="rect">
              <a:avLst/>
            </a:prstGeom>
          </p:spPr>
        </p:pic>
        <p:pic>
          <p:nvPicPr>
            <p:cNvPr id="75" name="Picture 74">
              <a:extLst>
                <a:ext uri="{FF2B5EF4-FFF2-40B4-BE49-F238E27FC236}">
                  <a16:creationId xmlns:a16="http://schemas.microsoft.com/office/drawing/2014/main" id="{82B197FC-E6C5-ACA9-3304-78D2276FD1C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493914" y="3565441"/>
              <a:ext cx="205163" cy="205163"/>
            </a:xfrm>
            <a:prstGeom prst="rect">
              <a:avLst/>
            </a:prstGeom>
          </p:spPr>
        </p:pic>
        <p:pic>
          <p:nvPicPr>
            <p:cNvPr id="76" name="Picture 75">
              <a:extLst>
                <a:ext uri="{FF2B5EF4-FFF2-40B4-BE49-F238E27FC236}">
                  <a16:creationId xmlns:a16="http://schemas.microsoft.com/office/drawing/2014/main" id="{364DB791-4F1A-CAA5-4879-D15E54FB9A3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493914" y="4496061"/>
              <a:ext cx="205163" cy="205163"/>
            </a:xfrm>
            <a:prstGeom prst="rect">
              <a:avLst/>
            </a:prstGeom>
          </p:spPr>
        </p:pic>
        <p:pic>
          <p:nvPicPr>
            <p:cNvPr id="77" name="Picture 76">
              <a:extLst>
                <a:ext uri="{FF2B5EF4-FFF2-40B4-BE49-F238E27FC236}">
                  <a16:creationId xmlns:a16="http://schemas.microsoft.com/office/drawing/2014/main" id="{E6223AE6-2FD2-CA89-0371-16DC602E975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493914" y="5125964"/>
              <a:ext cx="205163" cy="205163"/>
            </a:xfrm>
            <a:prstGeom prst="rect">
              <a:avLst/>
            </a:prstGeom>
          </p:spPr>
        </p:pic>
        <p:pic>
          <p:nvPicPr>
            <p:cNvPr id="78" name="Picture 77">
              <a:extLst>
                <a:ext uri="{FF2B5EF4-FFF2-40B4-BE49-F238E27FC236}">
                  <a16:creationId xmlns:a16="http://schemas.microsoft.com/office/drawing/2014/main" id="{06E78E91-6622-764F-D404-E6D1205FD096}"/>
                </a:ext>
                <a:ext uri="{C183D7F6-B498-43B3-948B-1728B52AA6E4}">
                  <adec:decorative xmlns:adec="http://schemas.microsoft.com/office/drawing/2017/decorative" val="1"/>
                </a:ext>
              </a:extLst>
            </p:cNvPr>
            <p:cNvPicPr>
              <a:picLocks noChangeAspect="1"/>
            </p:cNvPicPr>
            <p:nvPr/>
          </p:nvPicPr>
          <p:blipFill>
            <a:blip r:embed="rId14" cstate="print">
              <a:extLst>
                <a:ext uri="{28A0092B-C50C-407E-A947-70E740481C1C}">
                  <a14:useLocalDpi xmlns:a14="http://schemas.microsoft.com/office/drawing/2010/main" val="0"/>
                </a:ext>
              </a:extLst>
            </a:blip>
            <a:srcRect l="8321" t="1799" r="8947" b="-25904"/>
            <a:stretch/>
          </p:blipFill>
          <p:spPr>
            <a:xfrm>
              <a:off x="10495911" y="4814288"/>
              <a:ext cx="201168" cy="201168"/>
            </a:xfrm>
            <a:prstGeom prst="roundRect">
              <a:avLst/>
            </a:prstGeom>
            <a:solidFill>
              <a:srgbClr val="FE0000"/>
            </a:solidFill>
          </p:spPr>
        </p:pic>
      </p:grpSp>
      <p:sp>
        <p:nvSpPr>
          <p:cNvPr id="3" name="Title 2">
            <a:extLst>
              <a:ext uri="{FF2B5EF4-FFF2-40B4-BE49-F238E27FC236}">
                <a16:creationId xmlns:a16="http://schemas.microsoft.com/office/drawing/2014/main" id="{1C810443-95C2-FD48-5CB6-868ECF5D0956}"/>
              </a:ext>
              <a:ext uri="{C183D7F6-B498-43B3-948B-1728B52AA6E4}">
                <adec:decorative xmlns:adec="http://schemas.microsoft.com/office/drawing/2017/decorative" val="1"/>
              </a:ext>
            </a:extLst>
          </p:cNvPr>
          <p:cNvSpPr>
            <a:spLocks noGrp="1"/>
          </p:cNvSpPr>
          <p:nvPr>
            <p:ph type="title"/>
          </p:nvPr>
        </p:nvSpPr>
        <p:spPr>
          <a:xfrm>
            <a:off x="53074" y="-898160"/>
            <a:ext cx="11276717" cy="244616"/>
          </a:xfrm>
        </p:spPr>
        <p:txBody>
          <a:bodyPr/>
          <a:lstStyle/>
          <a:p>
            <a:r>
              <a:rPr lang="en-US" sz="800" dirty="0">
                <a:solidFill>
                  <a:schemeClr val="bg1"/>
                </a:solidFill>
              </a:rPr>
              <a:t>Leadership rarely</a:t>
            </a:r>
            <a:r>
              <a:rPr lang="en-US" sz="800" baseline="0" dirty="0">
                <a:solidFill>
                  <a:schemeClr val="bg1"/>
                </a:solidFill>
              </a:rPr>
              <a:t> persists from decade </a:t>
            </a:r>
            <a:endParaRPr lang="en-US" sz="800" dirty="0">
              <a:solidFill>
                <a:schemeClr val="bg1"/>
              </a:solidFill>
            </a:endParaRPr>
          </a:p>
        </p:txBody>
      </p:sp>
    </p:spTree>
    <p:extLst>
      <p:ext uri="{BB962C8B-B14F-4D97-AF65-F5344CB8AC3E}">
        <p14:creationId xmlns:p14="http://schemas.microsoft.com/office/powerpoint/2010/main" val="1219311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154" name="Straight Connector 1153">
            <a:extLst>
              <a:ext uri="{FF2B5EF4-FFF2-40B4-BE49-F238E27FC236}">
                <a16:creationId xmlns:a16="http://schemas.microsoft.com/office/drawing/2014/main" id="{87DC8675-5384-1BD0-7769-F381C2A9F599}"/>
              </a:ext>
              <a:ext uri="{C183D7F6-B498-43B3-948B-1728B52AA6E4}">
                <adec:decorative xmlns:adec="http://schemas.microsoft.com/office/drawing/2017/decorative" val="1"/>
              </a:ext>
            </a:extLst>
          </p:cNvPr>
          <p:cNvCxnSpPr>
            <a:cxnSpLocks/>
          </p:cNvCxnSpPr>
          <p:nvPr/>
        </p:nvCxnSpPr>
        <p:spPr>
          <a:xfrm>
            <a:off x="464608" y="1367349"/>
            <a:ext cx="1126207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6" name="Title 1">
            <a:extLst>
              <a:ext uri="{FF2B5EF4-FFF2-40B4-BE49-F238E27FC236}">
                <a16:creationId xmlns:a16="http://schemas.microsoft.com/office/drawing/2014/main" id="{922049CB-6281-0C4C-51B7-B56C3BD03F2F}"/>
              </a:ext>
            </a:extLst>
          </p:cNvPr>
          <p:cNvSpPr txBox="1">
            <a:spLocks/>
          </p:cNvSpPr>
          <p:nvPr/>
        </p:nvSpPr>
        <p:spPr>
          <a:xfrm>
            <a:off x="464608" y="457200"/>
            <a:ext cx="11399742" cy="475560"/>
          </a:xfrm>
          <a:prstGeom prst="rect">
            <a:avLst/>
          </a:prstGeom>
          <a:extLst>
            <a:ext uri="{C572A759-6A51-4108-AA02-DFA0A04FC94B}">
              <ma14:wrappingTextBoxFlag xmlns:ma14="http://schemas.microsoft.com/office/mac/drawingml/2011/main" xmlns="" val="1"/>
            </a:ext>
          </a:extLst>
        </p:spPr>
        <p:txBody>
          <a:bodyPr lIns="0" tIns="0" rIns="0" bIns="0" anchor="t" anchorCtr="0"/>
          <a:lstStyle>
            <a:lvl1pPr marL="0" marR="0" indent="0" algn="l" defTabSz="228600" rtl="0" eaLnBrk="1" latinLnBrk="0" hangingPunct="1">
              <a:lnSpc>
                <a:spcPct val="95000"/>
              </a:lnSpc>
              <a:spcBef>
                <a:spcPts val="0"/>
              </a:spcBef>
              <a:spcAft>
                <a:spcPts val="0"/>
              </a:spcAft>
              <a:buClrTx/>
              <a:buSzTx/>
              <a:buFontTx/>
              <a:buNone/>
              <a:tabLst>
                <a:tab pos="476250" algn="l"/>
              </a:tabLst>
              <a:defRPr kumimoji="0" sz="2800" b="1" i="0" u="none" strike="noStrike" cap="none" spc="0" normalizeH="0" baseline="0" dirty="0">
                <a:ln>
                  <a:noFill/>
                </a:ln>
                <a:solidFill>
                  <a:schemeClr val="tx2"/>
                </a:solidFill>
                <a:effectLst/>
                <a:uFillTx/>
                <a:latin typeface="AvenirNext LT Com Medium" panose="020B0503020202020204" pitchFamily="34" charset="0"/>
                <a:ea typeface="+mn-ea"/>
                <a:cs typeface="+mn-cs"/>
                <a:sym typeface="Avenir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9pPr>
          </a:lstStyle>
          <a:p>
            <a:r>
              <a:rPr lang="en-US" sz="2700" dirty="0"/>
              <a:t>U.S. and emerging markets (EM) concentrated in a handful of stocks</a:t>
            </a:r>
          </a:p>
        </p:txBody>
      </p:sp>
      <p:sp>
        <p:nvSpPr>
          <p:cNvPr id="13" name="Text Placeholder 11">
            <a:extLst>
              <a:ext uri="{FF2B5EF4-FFF2-40B4-BE49-F238E27FC236}">
                <a16:creationId xmlns:a16="http://schemas.microsoft.com/office/drawing/2014/main" id="{3D3DB2D9-FF59-BBB8-C765-4D0B5208D385}"/>
              </a:ext>
            </a:extLst>
          </p:cNvPr>
          <p:cNvSpPr>
            <a:spLocks noGrp="1"/>
          </p:cNvSpPr>
          <p:nvPr/>
        </p:nvSpPr>
        <p:spPr>
          <a:xfrm>
            <a:off x="604151" y="1872440"/>
            <a:ext cx="3907603" cy="2450318"/>
          </a:xfrm>
          <a:prstGeom prst="rect">
            <a:avLst/>
          </a:prstGeom>
          <a:ln w="12700">
            <a:miter lim="400000"/>
          </a:ln>
          <a:extLst>
            <a:ext uri="{C572A759-6A51-4108-AA02-DFA0A04FC94B}">
              <ma14:wrappingTextBoxFlag xmlns:ma14="http://schemas.microsoft.com/office/mac/drawingml/2011/main" xmlns:lc="http://schemas.openxmlformats.org/drawingml/2006/lockedCanvas" xmlns="" val="1"/>
            </a:ext>
          </a:extLst>
        </p:spPr>
        <p:txBody>
          <a:bodyPr wrap="square" lIns="0" tIns="0" rIns="0" bIns="0" anchor="t" anchorCtr="0">
            <a:noAutofit/>
          </a:bodyPr>
          <a:lstStyle>
            <a:lvl1pPr marL="9525" marR="0" indent="-9525"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3600" b="0" i="0" u="none" strike="noStrike" cap="none" spc="0" baseline="0">
                <a:ln>
                  <a:noFill/>
                </a:ln>
                <a:solidFill>
                  <a:schemeClr val="bg1"/>
                </a:solidFill>
                <a:uFillTx/>
                <a:latin typeface="AvenirNext LT Com Medium" panose="020B0803020202020204" pitchFamily="34" charset="0"/>
                <a:ea typeface="AvenirNext LT Com Regular" panose="020B0503020202020204" pitchFamily="34" charset="0"/>
                <a:cs typeface="AvenirNext LT Com Regular" panose="020B0503020202020204" pitchFamily="34" charset="0"/>
                <a:sym typeface="AvenirNext LT Com Regular"/>
              </a:defRPr>
            </a:lvl1pPr>
            <a:lvl2pPr marL="432000" marR="0" indent="-216000" algn="l" defTabSz="228600" rtl="0" eaLnBrk="1" latinLnBrk="0" hangingPunct="1">
              <a:lnSpc>
                <a:spcPct val="110000"/>
              </a:lnSpc>
              <a:spcBef>
                <a:spcPts val="0"/>
              </a:spcBef>
              <a:spcAft>
                <a:spcPts val="70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2pPr>
            <a:lvl3pPr marL="576000" marR="0" indent="-14400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marL="192405" lvl="0" indent="-192405">
              <a:lnSpc>
                <a:spcPts val="3000"/>
              </a:lnSpc>
            </a:pPr>
            <a:r>
              <a:rPr lang="en-US" sz="6000" b="1" kern="1200" baseline="-25000" dirty="0">
                <a:solidFill>
                  <a:srgbClr val="083469"/>
                </a:solidFill>
                <a:latin typeface="Arial Narrow" panose="020B0604020202020204" pitchFamily="34" charset="0"/>
                <a:cs typeface="Arial Narrow" panose="020B0604020202020204" pitchFamily="34" charset="0"/>
              </a:rPr>
              <a:t>“</a:t>
            </a:r>
            <a:r>
              <a:rPr lang="en-US" sz="1800" kern="1200" dirty="0">
                <a:solidFill>
                  <a:srgbClr val="083469"/>
                </a:solidFill>
                <a:latin typeface="AvenirNext LT Com Regular" panose="020B0503020202020204" pitchFamily="34" charset="0"/>
              </a:rPr>
              <a:t>We research and invest globally across the full value chain for opportunities the benchmark may </a:t>
            </a:r>
            <a:r>
              <a:rPr lang="en-US" sz="1800" kern="1200" spc="30" dirty="0">
                <a:solidFill>
                  <a:srgbClr val="083469"/>
                </a:solidFill>
                <a:latin typeface="AvenirNext LT Com Regular" panose="020B0503020202020204" pitchFamily="34" charset="0"/>
              </a:rPr>
              <a:t>underappreciate and where </a:t>
            </a:r>
            <a:r>
              <a:rPr lang="en-US" sz="1800" kern="1200" dirty="0">
                <a:solidFill>
                  <a:srgbClr val="083469"/>
                </a:solidFill>
                <a:latin typeface="AvenirNext LT Com Regular" panose="020B0503020202020204" pitchFamily="34" charset="0"/>
              </a:rPr>
              <a:t>valuations may provide compelling risk-adjusted returns</a:t>
            </a:r>
            <a:r>
              <a:rPr lang="en-US" sz="2400" kern="1200" dirty="0">
                <a:solidFill>
                  <a:srgbClr val="083469"/>
                </a:solidFill>
                <a:latin typeface="AvenirNext LT Com Regular" panose="020B0503020202020204" pitchFamily="34" charset="0"/>
              </a:rPr>
              <a:t>.</a:t>
            </a:r>
            <a:r>
              <a:rPr lang="en-US" sz="6000" b="1" kern="1200" baseline="-25000" dirty="0">
                <a:solidFill>
                  <a:srgbClr val="083469"/>
                </a:solidFill>
                <a:latin typeface="Arial Narrow" panose="020B0604020202020204" pitchFamily="34" charset="0"/>
                <a:cs typeface="Arial Narrow" panose="020B0604020202020204" pitchFamily="34" charset="0"/>
              </a:rPr>
              <a:t>”</a:t>
            </a:r>
            <a:endParaRPr kumimoji="0" lang="en-US" sz="9600" b="1" u="none" strike="noStrike" kern="0" cap="none" spc="0" normalizeH="0" baseline="-25000" noProof="0" dirty="0">
              <a:ln>
                <a:noFill/>
              </a:ln>
              <a:solidFill>
                <a:srgbClr val="083469"/>
              </a:solidFill>
              <a:effectLst/>
              <a:uLnTx/>
              <a:uFillTx/>
              <a:latin typeface="Arial Narrow" panose="020B0604020202020204" pitchFamily="34" charset="0"/>
              <a:cs typeface="Arial Narrow" panose="020B0604020202020204" pitchFamily="34" charset="0"/>
              <a:sym typeface="AvenirNext LT Com Regular"/>
            </a:endParaRPr>
          </a:p>
        </p:txBody>
      </p:sp>
      <p:sp>
        <p:nvSpPr>
          <p:cNvPr id="14" name="Text Placeholder 28">
            <a:extLst>
              <a:ext uri="{FF2B5EF4-FFF2-40B4-BE49-F238E27FC236}">
                <a16:creationId xmlns:a16="http://schemas.microsoft.com/office/drawing/2014/main" id="{B820AA6A-9DD9-186D-2BE1-AAE9E8BDB862}"/>
              </a:ext>
            </a:extLst>
          </p:cNvPr>
          <p:cNvSpPr>
            <a:spLocks noGrp="1"/>
          </p:cNvSpPr>
          <p:nvPr/>
        </p:nvSpPr>
        <p:spPr>
          <a:xfrm>
            <a:off x="814849" y="4564652"/>
            <a:ext cx="3696905" cy="778789"/>
          </a:xfrm>
          <a:prstGeom prst="rect">
            <a:avLst/>
          </a:prstGeom>
          <a:ln w="12700">
            <a:miter lim="400000"/>
          </a:ln>
          <a:extLst>
            <a:ext uri="{C572A759-6A51-4108-AA02-DFA0A04FC94B}">
              <ma14:wrappingTextBoxFlag xmlns:ma14="http://schemas.microsoft.com/office/mac/drawingml/2011/main" xmlns:lc="http://schemas.openxmlformats.org/drawingml/2006/lockedCanvas" xmlns="" val="1"/>
            </a:ext>
          </a:extLst>
        </p:spPr>
        <p:txBody>
          <a:bodyPr wrap="square" lIns="0" tIns="0" rIns="0" bIns="0" anchor="t" anchorCtr="0">
            <a:no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bg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1pPr>
            <a:lvl2pPr marL="432000" marR="0" indent="-216000" algn="l" defTabSz="228600" rtl="0" eaLnBrk="1" latinLnBrk="0" hangingPunct="1">
              <a:lnSpc>
                <a:spcPct val="110000"/>
              </a:lnSpc>
              <a:spcBef>
                <a:spcPts val="0"/>
              </a:spcBef>
              <a:spcAft>
                <a:spcPts val="70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2pPr>
            <a:lvl3pPr marL="576000" marR="0" indent="-14400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marL="0" marR="0" lvl="0" indent="0" algn="l" defTabSz="228600" rtl="0" eaLnBrk="1" fontAlgn="auto" latinLnBrk="0" hangingPunct="1">
              <a:lnSpc>
                <a:spcPct val="90000"/>
              </a:lnSpc>
              <a:spcBef>
                <a:spcPts val="0"/>
              </a:spcBef>
              <a:spcAft>
                <a:spcPts val="600"/>
              </a:spcAft>
              <a:buClrTx/>
              <a:buSzTx/>
              <a:buFont typeface="AvenirNext LT Com Medium" panose="020B0803020202020204" pitchFamily="34" charset="0"/>
              <a:buNone/>
              <a:tabLst/>
              <a:defRPr/>
            </a:pPr>
            <a:r>
              <a:rPr kumimoji="0" lang="en-US" sz="1600" b="1" i="0" u="none" strike="noStrike" kern="0" cap="none" spc="0" normalizeH="0" baseline="0" noProof="0" dirty="0">
                <a:ln>
                  <a:noFill/>
                </a:ln>
                <a:solidFill>
                  <a:srgbClr val="083469"/>
                </a:solidFill>
                <a:effectLst/>
                <a:uLnTx/>
                <a:uFillTx/>
                <a:latin typeface="AvenirNext LT Com Regular" panose="020B0503020202020204" pitchFamily="34" charset="0"/>
                <a:sym typeface="AvenirNext LT Com Regular"/>
              </a:rPr>
              <a:t>Martin Romo</a:t>
            </a:r>
          </a:p>
          <a:p>
            <a:pPr marL="0" marR="0" lvl="0" indent="0" algn="l" defTabSz="228600" rtl="0" eaLnBrk="1" fontAlgn="auto" latinLnBrk="0" hangingPunct="1">
              <a:lnSpc>
                <a:spcPct val="90000"/>
              </a:lnSpc>
              <a:spcBef>
                <a:spcPts val="0"/>
              </a:spcBef>
              <a:spcAft>
                <a:spcPts val="600"/>
              </a:spcAft>
              <a:buClrTx/>
              <a:buSzTx/>
              <a:buFont typeface="AvenirNext LT Com Medium" panose="020B0803020202020204" pitchFamily="34" charset="0"/>
              <a:buNone/>
              <a:tabLst/>
              <a:defRPr/>
            </a:pPr>
            <a:r>
              <a:rPr kumimoji="0" lang="en-US" sz="1600" b="0" i="0" u="none" strike="noStrike" kern="0" cap="none" spc="0" normalizeH="0" baseline="0" noProof="0" dirty="0">
                <a:ln>
                  <a:noFill/>
                </a:ln>
                <a:solidFill>
                  <a:srgbClr val="083469"/>
                </a:solidFill>
                <a:effectLst/>
                <a:uLnTx/>
                <a:uFillTx/>
                <a:latin typeface="AvenirNext LT Com Regular" panose="020B0503020202020204" pitchFamily="34" charset="0"/>
                <a:sym typeface="AvenirNext LT Com Regular"/>
              </a:rPr>
              <a:t>Chair and chief investment officer</a:t>
            </a:r>
          </a:p>
        </p:txBody>
      </p:sp>
      <p:sp>
        <p:nvSpPr>
          <p:cNvPr id="41" name="TextBox 40">
            <a:extLst>
              <a:ext uri="{FF2B5EF4-FFF2-40B4-BE49-F238E27FC236}">
                <a16:creationId xmlns:a16="http://schemas.microsoft.com/office/drawing/2014/main" id="{7A7FEF70-7CFB-B2C9-DB80-792E3F70FD4E}"/>
              </a:ext>
            </a:extLst>
          </p:cNvPr>
          <p:cNvSpPr txBox="1"/>
          <p:nvPr/>
        </p:nvSpPr>
        <p:spPr>
          <a:xfrm>
            <a:off x="4792163" y="1186979"/>
            <a:ext cx="4072437" cy="338554"/>
          </a:xfrm>
          <a:prstGeom prst="rect">
            <a:avLst/>
          </a:prstGeom>
          <a:solidFill>
            <a:schemeClr val="bg1"/>
          </a:solidFill>
        </p:spPr>
        <p:txBody>
          <a:bodyPr wrap="square" rtlCol="0">
            <a:spAutoFit/>
          </a:bodyPr>
          <a:lstStyle/>
          <a:p>
            <a:pPr algn="l"/>
            <a:r>
              <a:rPr lang="en-US" sz="1600" b="1" dirty="0">
                <a:solidFill>
                  <a:srgbClr val="083469"/>
                </a:solidFill>
                <a:latin typeface="AvenirNext LT Com Regular" panose="020B0503020202020204" pitchFamily="34" charset="0"/>
              </a:rPr>
              <a:t>Top 10 company concentration by index</a:t>
            </a:r>
          </a:p>
        </p:txBody>
      </p:sp>
      <p:sp>
        <p:nvSpPr>
          <p:cNvPr id="9" name="TextBox 8">
            <a:extLst>
              <a:ext uri="{FF2B5EF4-FFF2-40B4-BE49-F238E27FC236}">
                <a16:creationId xmlns:a16="http://schemas.microsoft.com/office/drawing/2014/main" id="{F10797FE-71AE-1E3E-FD24-C7599F00FFA6}"/>
              </a:ext>
            </a:extLst>
          </p:cNvPr>
          <p:cNvSpPr txBox="1"/>
          <p:nvPr/>
        </p:nvSpPr>
        <p:spPr>
          <a:xfrm>
            <a:off x="4804355" y="1513391"/>
            <a:ext cx="4504071" cy="276999"/>
          </a:xfrm>
          <a:prstGeom prst="rect">
            <a:avLst/>
          </a:prstGeom>
          <a:noFill/>
        </p:spPr>
        <p:txBody>
          <a:bodyPr wrap="square">
            <a:spAutoFit/>
          </a:bodyPr>
          <a:lstStyle/>
          <a:p>
            <a:pPr marL="0" marR="0" indent="0" algn="l">
              <a:buNone/>
            </a:pPr>
            <a:r>
              <a:rPr lang="en-US" sz="1200" dirty="0">
                <a:solidFill>
                  <a:srgbClr val="222222"/>
                </a:solidFill>
                <a:effectLst/>
                <a:latin typeface="AvenirNext LT Com Regular" panose="020B0503020202020204" pitchFamily="34" charset="0"/>
              </a:rPr>
              <a:t>Combined index weight</a:t>
            </a:r>
            <a:endParaRPr lang="en-US" sz="1600" dirty="0">
              <a:latin typeface="AvenirNext LT Com Regular" panose="020B0503020202020204" pitchFamily="34" charset="0"/>
            </a:endParaRPr>
          </a:p>
        </p:txBody>
      </p:sp>
      <p:sp>
        <p:nvSpPr>
          <p:cNvPr id="5" name="Alt Text Chart" descr="Stacked bar chart compares the weight of the top 10 holdings in three major equity indices as of June 30, 2026. The top 10 stocks account for 37.9% of the S&amp;P 500 Index and 41% of the MSCI Emerging Markets Index, led by large technology and semiconductor companies such as NVIDIA, Apple, TSMC, Samsung Electronics and SK hynix. By contrast, the top 10 holdings in the MSCI EAFE Index represent only 14.4% of the index. The chart highlights that both U.S. and emerging markets benchmarks are concentrated in a handful of stocks, while developed international markets are more diversified.">
            <a:extLst>
              <a:ext uri="{FF2B5EF4-FFF2-40B4-BE49-F238E27FC236}">
                <a16:creationId xmlns:a16="http://schemas.microsoft.com/office/drawing/2014/main" id="{7BFF160B-17A6-4051-74E5-4E651C35FFD8}"/>
              </a:ext>
            </a:extLst>
          </p:cNvPr>
          <p:cNvSpPr/>
          <p:nvPr/>
        </p:nvSpPr>
        <p:spPr>
          <a:xfrm>
            <a:off x="4697025" y="932760"/>
            <a:ext cx="7432222" cy="51566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B2236D9-D3FB-01E1-79ED-5DBC63F7B1E0}"/>
              </a:ext>
            </a:extLst>
          </p:cNvPr>
          <p:cNvSpPr txBox="1"/>
          <p:nvPr/>
        </p:nvSpPr>
        <p:spPr>
          <a:xfrm>
            <a:off x="4913265" y="6060065"/>
            <a:ext cx="6356989" cy="340735"/>
          </a:xfrm>
          <a:prstGeom prst="rect">
            <a:avLst/>
          </a:prstGeom>
          <a:noFill/>
        </p:spPr>
        <p:txBody>
          <a:bodyPr wrap="square" lIns="90000" tIns="46800" rIns="90000" bIns="46800">
            <a:spAutoFit/>
          </a:bodyPr>
          <a:lstStyle/>
          <a:p>
            <a:pPr algn="l"/>
            <a:r>
              <a:rPr lang="en-US" sz="800" dirty="0">
                <a:solidFill>
                  <a:schemeClr val="tx1"/>
                </a:solidFill>
              </a:rPr>
              <a:t>Sources: Capital Group, FactSet. Based on adjusted market capitalization. As of 6/30/2026.</a:t>
            </a:r>
          </a:p>
          <a:p>
            <a:pPr algn="l"/>
            <a:r>
              <a:rPr lang="en-US" sz="800" dirty="0">
                <a:solidFill>
                  <a:schemeClr val="tx1"/>
                </a:solidFill>
              </a:rPr>
              <a:t>Company weight shown as a percentage of its respective index.</a:t>
            </a:r>
          </a:p>
        </p:txBody>
      </p:sp>
      <p:sp>
        <p:nvSpPr>
          <p:cNvPr id="17" name="Slide Number Placeholder 10">
            <a:extLst>
              <a:ext uri="{FF2B5EF4-FFF2-40B4-BE49-F238E27FC236}">
                <a16:creationId xmlns:a16="http://schemas.microsoft.com/office/drawing/2014/main" id="{BC684A93-DD99-6B3F-9F6A-84FBE8C8971B}"/>
              </a:ext>
              <a:ext uri="{C183D7F6-B498-43B3-948B-1728B52AA6E4}">
                <adec:decorative xmlns:adec="http://schemas.microsoft.com/office/drawing/2017/decorative" val="1"/>
              </a:ext>
            </a:extLst>
          </p:cNvPr>
          <p:cNvSpPr txBox="1">
            <a:spLocks/>
          </p:cNvSpPr>
          <p:nvPr/>
        </p:nvSpPr>
        <p:spPr>
          <a:xfrm>
            <a:off x="9810115" y="6309360"/>
            <a:ext cx="1925638" cy="182880"/>
          </a:xfrm>
          <a:prstGeom prst="rect">
            <a:avLst/>
          </a:prstGeom>
        </p:spPr>
        <p:txBody>
          <a:bodyPr wrap="square"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300"/>
              </a:spcAft>
              <a:buClrTx/>
              <a:buSzTx/>
              <a:buFontTx/>
              <a:buNone/>
              <a:tabLst/>
              <a:defRPr kumimoji="0" lang="en-US" sz="800" b="0" i="0" u="none" strike="noStrike" cap="none" spc="0" normalizeH="0" baseline="0" dirty="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9pPr>
          </a:lstStyle>
          <a:p>
            <a:pPr algn="r"/>
            <a:fld id="{86CB4B4D-7CA3-9044-876B-883B54F8677D}" type="slidenum">
              <a:rPr lang="en-GB" smtClean="0"/>
              <a:pPr algn="r"/>
              <a:t>6</a:t>
            </a:fld>
            <a:endParaRPr lang="en-GB"/>
          </a:p>
        </p:txBody>
      </p:sp>
      <p:grpSp>
        <p:nvGrpSpPr>
          <p:cNvPr id="42" name="Group 41">
            <a:extLst>
              <a:ext uri="{FF2B5EF4-FFF2-40B4-BE49-F238E27FC236}">
                <a16:creationId xmlns:a16="http://schemas.microsoft.com/office/drawing/2014/main" id="{07C0FD60-DD89-6D74-936D-D2C5A05BDA1B}"/>
              </a:ext>
              <a:ext uri="{C183D7F6-B498-43B3-948B-1728B52AA6E4}">
                <adec:decorative xmlns:adec="http://schemas.microsoft.com/office/drawing/2017/decorative" val="1"/>
              </a:ext>
            </a:extLst>
          </p:cNvPr>
          <p:cNvGrpSpPr/>
          <p:nvPr/>
        </p:nvGrpSpPr>
        <p:grpSpPr>
          <a:xfrm>
            <a:off x="5220585" y="1928768"/>
            <a:ext cx="6506093" cy="3379002"/>
            <a:chOff x="5490386" y="2074236"/>
            <a:chExt cx="6245367" cy="3331778"/>
          </a:xfrm>
        </p:grpSpPr>
        <p:cxnSp>
          <p:nvCxnSpPr>
            <p:cNvPr id="29" name="Straight Connector 28">
              <a:extLst>
                <a:ext uri="{FF2B5EF4-FFF2-40B4-BE49-F238E27FC236}">
                  <a16:creationId xmlns:a16="http://schemas.microsoft.com/office/drawing/2014/main" id="{94EEBC36-36D7-F98A-167C-315606A43295}"/>
                </a:ext>
              </a:extLst>
            </p:cNvPr>
            <p:cNvCxnSpPr/>
            <p:nvPr/>
          </p:nvCxnSpPr>
          <p:spPr>
            <a:xfrm>
              <a:off x="5490386" y="2074236"/>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DAA75194-FBD2-60EA-B891-72CCAA3442F0}"/>
                </a:ext>
              </a:extLst>
            </p:cNvPr>
            <p:cNvCxnSpPr/>
            <p:nvPr/>
          </p:nvCxnSpPr>
          <p:spPr>
            <a:xfrm>
              <a:off x="5490386" y="2447353"/>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AC79CBF1-1EAE-36AC-5024-A8B11ADF70ED}"/>
                </a:ext>
              </a:extLst>
            </p:cNvPr>
            <p:cNvCxnSpPr/>
            <p:nvPr/>
          </p:nvCxnSpPr>
          <p:spPr>
            <a:xfrm>
              <a:off x="5490386" y="2815215"/>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AD69AF7D-182E-CE1F-7586-6A4D50C6D7FB}"/>
                </a:ext>
              </a:extLst>
            </p:cNvPr>
            <p:cNvCxnSpPr/>
            <p:nvPr/>
          </p:nvCxnSpPr>
          <p:spPr>
            <a:xfrm>
              <a:off x="5490386" y="3183077"/>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297EC04B-270C-61A9-5C94-F0EE3C9ED181}"/>
                </a:ext>
              </a:extLst>
            </p:cNvPr>
            <p:cNvCxnSpPr/>
            <p:nvPr/>
          </p:nvCxnSpPr>
          <p:spPr>
            <a:xfrm>
              <a:off x="5490386" y="3561449"/>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C978104B-76CB-17F1-C6DF-97C5862D8B78}"/>
                </a:ext>
              </a:extLst>
            </p:cNvPr>
            <p:cNvCxnSpPr/>
            <p:nvPr/>
          </p:nvCxnSpPr>
          <p:spPr>
            <a:xfrm>
              <a:off x="5490386" y="3924056"/>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5B65A613-F76F-6BD6-1E2F-A51115CA74AA}"/>
                </a:ext>
              </a:extLst>
            </p:cNvPr>
            <p:cNvCxnSpPr/>
            <p:nvPr/>
          </p:nvCxnSpPr>
          <p:spPr>
            <a:xfrm>
              <a:off x="5490386" y="4302428"/>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51DDCAFE-E2BA-C99A-6548-A5E7178D9907}"/>
                </a:ext>
              </a:extLst>
            </p:cNvPr>
            <p:cNvCxnSpPr/>
            <p:nvPr/>
          </p:nvCxnSpPr>
          <p:spPr>
            <a:xfrm>
              <a:off x="5490386" y="4670290"/>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06A1F2C0-A342-5F3C-8964-ADAC97283423}"/>
                </a:ext>
              </a:extLst>
            </p:cNvPr>
            <p:cNvCxnSpPr/>
            <p:nvPr/>
          </p:nvCxnSpPr>
          <p:spPr>
            <a:xfrm>
              <a:off x="5490386" y="5043407"/>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A44B17A8-7960-FD06-2360-C67E0E47CE43}"/>
                </a:ext>
              </a:extLst>
            </p:cNvPr>
            <p:cNvCxnSpPr/>
            <p:nvPr/>
          </p:nvCxnSpPr>
          <p:spPr>
            <a:xfrm>
              <a:off x="5490386" y="5406014"/>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grpSp>
      <p:graphicFrame>
        <p:nvGraphicFramePr>
          <p:cNvPr id="4" name="Chart 3">
            <a:extLst>
              <a:ext uri="{FF2B5EF4-FFF2-40B4-BE49-F238E27FC236}">
                <a16:creationId xmlns:a16="http://schemas.microsoft.com/office/drawing/2014/main" id="{00000000-0008-0000-0200-000002000000}"/>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428871402"/>
              </p:ext>
            </p:extLst>
          </p:nvPr>
        </p:nvGraphicFramePr>
        <p:xfrm>
          <a:off x="4323085" y="1145678"/>
          <a:ext cx="7311200" cy="4943759"/>
        </p:xfrm>
        <a:graphic>
          <a:graphicData uri="http://schemas.openxmlformats.org/drawingml/2006/chart">
            <c:chart xmlns:c="http://schemas.openxmlformats.org/drawingml/2006/chart" xmlns:r="http://schemas.openxmlformats.org/officeDocument/2006/relationships" r:id="rId3"/>
          </a:graphicData>
        </a:graphic>
      </p:graphicFrame>
      <p:grpSp>
        <p:nvGrpSpPr>
          <p:cNvPr id="27" name="Group 26">
            <a:extLst>
              <a:ext uri="{FF2B5EF4-FFF2-40B4-BE49-F238E27FC236}">
                <a16:creationId xmlns:a16="http://schemas.microsoft.com/office/drawing/2014/main" id="{CE7865C5-C89B-343B-F196-CB7BF24075FA}"/>
              </a:ext>
              <a:ext uri="{C183D7F6-B498-43B3-948B-1728B52AA6E4}">
                <adec:decorative xmlns:adec="http://schemas.microsoft.com/office/drawing/2017/decorative" val="1"/>
              </a:ext>
            </a:extLst>
          </p:cNvPr>
          <p:cNvGrpSpPr/>
          <p:nvPr/>
        </p:nvGrpSpPr>
        <p:grpSpPr>
          <a:xfrm>
            <a:off x="4804355" y="1802507"/>
            <a:ext cx="547039" cy="4029181"/>
            <a:chOff x="4943347" y="1930302"/>
            <a:chExt cx="547039" cy="4029181"/>
          </a:xfrm>
        </p:grpSpPr>
        <p:sp>
          <p:nvSpPr>
            <p:cNvPr id="10" name="TextBox 1">
              <a:extLst>
                <a:ext uri="{FF2B5EF4-FFF2-40B4-BE49-F238E27FC236}">
                  <a16:creationId xmlns:a16="http://schemas.microsoft.com/office/drawing/2014/main" id="{F1E20EA4-9211-D96F-439C-217FAD4231CA}"/>
                </a:ext>
              </a:extLst>
            </p:cNvPr>
            <p:cNvSpPr txBox="1"/>
            <p:nvPr/>
          </p:nvSpPr>
          <p:spPr>
            <a:xfrm>
              <a:off x="4943347" y="2302835"/>
              <a:ext cx="547039"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dirty="0">
                  <a:latin typeface="AvenirNext LT Com Regular" panose="020B0503020202020204" pitchFamily="34" charset="0"/>
                </a:rPr>
                <a:t>45</a:t>
              </a:r>
            </a:p>
          </p:txBody>
        </p:sp>
        <p:sp>
          <p:nvSpPr>
            <p:cNvPr id="11" name="TextBox 1">
              <a:extLst>
                <a:ext uri="{FF2B5EF4-FFF2-40B4-BE49-F238E27FC236}">
                  <a16:creationId xmlns:a16="http://schemas.microsoft.com/office/drawing/2014/main" id="{5BCB4035-E438-428D-5FF4-E44F339B6981}"/>
                </a:ext>
              </a:extLst>
            </p:cNvPr>
            <p:cNvSpPr txBox="1"/>
            <p:nvPr/>
          </p:nvSpPr>
          <p:spPr>
            <a:xfrm>
              <a:off x="4943347" y="2658435"/>
              <a:ext cx="547039"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40</a:t>
              </a:r>
            </a:p>
          </p:txBody>
        </p:sp>
        <p:sp>
          <p:nvSpPr>
            <p:cNvPr id="12" name="TextBox 1">
              <a:extLst>
                <a:ext uri="{FF2B5EF4-FFF2-40B4-BE49-F238E27FC236}">
                  <a16:creationId xmlns:a16="http://schemas.microsoft.com/office/drawing/2014/main" id="{EEFE1FC4-3387-2865-DB71-CD6EA23E259C}"/>
                </a:ext>
              </a:extLst>
            </p:cNvPr>
            <p:cNvSpPr txBox="1"/>
            <p:nvPr/>
          </p:nvSpPr>
          <p:spPr>
            <a:xfrm>
              <a:off x="4943347" y="3047902"/>
              <a:ext cx="547039"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35</a:t>
              </a:r>
            </a:p>
          </p:txBody>
        </p:sp>
        <p:sp>
          <p:nvSpPr>
            <p:cNvPr id="18" name="TextBox 1">
              <a:extLst>
                <a:ext uri="{FF2B5EF4-FFF2-40B4-BE49-F238E27FC236}">
                  <a16:creationId xmlns:a16="http://schemas.microsoft.com/office/drawing/2014/main" id="{C0F5BB57-48ED-39BA-F3CC-AF592E55134C}"/>
                </a:ext>
              </a:extLst>
            </p:cNvPr>
            <p:cNvSpPr txBox="1"/>
            <p:nvPr/>
          </p:nvSpPr>
          <p:spPr>
            <a:xfrm>
              <a:off x="4943347" y="3420435"/>
              <a:ext cx="547039"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30</a:t>
              </a:r>
            </a:p>
          </p:txBody>
        </p:sp>
        <p:sp>
          <p:nvSpPr>
            <p:cNvPr id="20" name="TextBox 1">
              <a:extLst>
                <a:ext uri="{FF2B5EF4-FFF2-40B4-BE49-F238E27FC236}">
                  <a16:creationId xmlns:a16="http://schemas.microsoft.com/office/drawing/2014/main" id="{9C77D20F-3886-7E79-A07E-4D74757C3062}"/>
                </a:ext>
              </a:extLst>
            </p:cNvPr>
            <p:cNvSpPr txBox="1"/>
            <p:nvPr/>
          </p:nvSpPr>
          <p:spPr>
            <a:xfrm>
              <a:off x="4943347" y="3767568"/>
              <a:ext cx="547039"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25</a:t>
              </a:r>
            </a:p>
          </p:txBody>
        </p:sp>
        <p:sp>
          <p:nvSpPr>
            <p:cNvPr id="21" name="TextBox 1">
              <a:extLst>
                <a:ext uri="{FF2B5EF4-FFF2-40B4-BE49-F238E27FC236}">
                  <a16:creationId xmlns:a16="http://schemas.microsoft.com/office/drawing/2014/main" id="{2E50B04E-701D-6550-E0C2-3DD2999EE743}"/>
                </a:ext>
              </a:extLst>
            </p:cNvPr>
            <p:cNvSpPr txBox="1"/>
            <p:nvPr/>
          </p:nvSpPr>
          <p:spPr>
            <a:xfrm>
              <a:off x="4943347" y="4148568"/>
              <a:ext cx="547039"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20</a:t>
              </a:r>
            </a:p>
          </p:txBody>
        </p:sp>
        <p:sp>
          <p:nvSpPr>
            <p:cNvPr id="22" name="TextBox 1">
              <a:extLst>
                <a:ext uri="{FF2B5EF4-FFF2-40B4-BE49-F238E27FC236}">
                  <a16:creationId xmlns:a16="http://schemas.microsoft.com/office/drawing/2014/main" id="{A6D864F7-88A6-8A5B-B383-AC5133312FC0}"/>
                </a:ext>
              </a:extLst>
            </p:cNvPr>
            <p:cNvSpPr txBox="1"/>
            <p:nvPr/>
          </p:nvSpPr>
          <p:spPr>
            <a:xfrm>
              <a:off x="4943347" y="4521102"/>
              <a:ext cx="547039"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15</a:t>
              </a:r>
            </a:p>
          </p:txBody>
        </p:sp>
        <p:sp>
          <p:nvSpPr>
            <p:cNvPr id="23" name="TextBox 1">
              <a:extLst>
                <a:ext uri="{FF2B5EF4-FFF2-40B4-BE49-F238E27FC236}">
                  <a16:creationId xmlns:a16="http://schemas.microsoft.com/office/drawing/2014/main" id="{D5F45728-24E2-FC8F-0A01-BDB921381A6A}"/>
                </a:ext>
              </a:extLst>
            </p:cNvPr>
            <p:cNvSpPr txBox="1"/>
            <p:nvPr/>
          </p:nvSpPr>
          <p:spPr>
            <a:xfrm>
              <a:off x="4943347" y="4893635"/>
              <a:ext cx="547039"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10</a:t>
              </a:r>
            </a:p>
          </p:txBody>
        </p:sp>
        <p:sp>
          <p:nvSpPr>
            <p:cNvPr id="24" name="TextBox 1">
              <a:extLst>
                <a:ext uri="{FF2B5EF4-FFF2-40B4-BE49-F238E27FC236}">
                  <a16:creationId xmlns:a16="http://schemas.microsoft.com/office/drawing/2014/main" id="{82AF8A10-15B0-AFE0-01F4-C26C214115D4}"/>
                </a:ext>
              </a:extLst>
            </p:cNvPr>
            <p:cNvSpPr txBox="1"/>
            <p:nvPr/>
          </p:nvSpPr>
          <p:spPr>
            <a:xfrm>
              <a:off x="5052258" y="5274635"/>
              <a:ext cx="438128"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5</a:t>
              </a:r>
            </a:p>
          </p:txBody>
        </p:sp>
        <p:sp>
          <p:nvSpPr>
            <p:cNvPr id="25" name="TextBox 1">
              <a:extLst>
                <a:ext uri="{FF2B5EF4-FFF2-40B4-BE49-F238E27FC236}">
                  <a16:creationId xmlns:a16="http://schemas.microsoft.com/office/drawing/2014/main" id="{CC2C8256-E80B-B8EE-921E-BD4FFB3CFC88}"/>
                </a:ext>
              </a:extLst>
            </p:cNvPr>
            <p:cNvSpPr txBox="1"/>
            <p:nvPr/>
          </p:nvSpPr>
          <p:spPr>
            <a:xfrm>
              <a:off x="5052258" y="5671615"/>
              <a:ext cx="438128"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0</a:t>
              </a:r>
            </a:p>
          </p:txBody>
        </p:sp>
        <p:sp>
          <p:nvSpPr>
            <p:cNvPr id="26" name="TextBox 1">
              <a:extLst>
                <a:ext uri="{FF2B5EF4-FFF2-40B4-BE49-F238E27FC236}">
                  <a16:creationId xmlns:a16="http://schemas.microsoft.com/office/drawing/2014/main" id="{2E9B478E-2943-E90E-37B3-B48B6C127F49}"/>
                </a:ext>
              </a:extLst>
            </p:cNvPr>
            <p:cNvSpPr txBox="1"/>
            <p:nvPr/>
          </p:nvSpPr>
          <p:spPr>
            <a:xfrm>
              <a:off x="4943347" y="1930302"/>
              <a:ext cx="547039" cy="287868"/>
            </a:xfrm>
            <a:prstGeom prst="rect">
              <a:avLst/>
            </a:prstGeom>
            <a:solidFill>
              <a:schemeClr val="bg1"/>
            </a:solidFill>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50%</a:t>
              </a:r>
            </a:p>
          </p:txBody>
        </p:sp>
      </p:grpSp>
      <p:cxnSp>
        <p:nvCxnSpPr>
          <p:cNvPr id="59" name="Straight Connector 58">
            <a:extLst>
              <a:ext uri="{FF2B5EF4-FFF2-40B4-BE49-F238E27FC236}">
                <a16:creationId xmlns:a16="http://schemas.microsoft.com/office/drawing/2014/main" id="{AC03D4FA-4D79-347A-2569-19B0550C986E}"/>
              </a:ext>
              <a:ext uri="{C183D7F6-B498-43B3-948B-1728B52AA6E4}">
                <adec:decorative xmlns:adec="http://schemas.microsoft.com/office/drawing/2017/decorative" val="1"/>
              </a:ext>
            </a:extLst>
          </p:cNvPr>
          <p:cNvCxnSpPr>
            <a:cxnSpLocks/>
          </p:cNvCxnSpPr>
          <p:nvPr/>
        </p:nvCxnSpPr>
        <p:spPr>
          <a:xfrm>
            <a:off x="5220585" y="5697029"/>
            <a:ext cx="6515168"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147" name="Group 1146">
            <a:extLst>
              <a:ext uri="{FF2B5EF4-FFF2-40B4-BE49-F238E27FC236}">
                <a16:creationId xmlns:a16="http://schemas.microsoft.com/office/drawing/2014/main" id="{EEC7E479-CE08-F537-4A39-A18EFA7AEC89}"/>
              </a:ext>
              <a:ext uri="{C183D7F6-B498-43B3-948B-1728B52AA6E4}">
                <adec:decorative xmlns:adec="http://schemas.microsoft.com/office/drawing/2017/decorative" val="1"/>
              </a:ext>
            </a:extLst>
          </p:cNvPr>
          <p:cNvGrpSpPr/>
          <p:nvPr/>
        </p:nvGrpSpPr>
        <p:grpSpPr>
          <a:xfrm>
            <a:off x="5656780" y="2343945"/>
            <a:ext cx="6207570" cy="3300593"/>
            <a:chOff x="5665855" y="2471740"/>
            <a:chExt cx="6207570" cy="3300593"/>
          </a:xfrm>
        </p:grpSpPr>
        <p:sp>
          <p:nvSpPr>
            <p:cNvPr id="58" name="TextBox 57">
              <a:extLst>
                <a:ext uri="{FF2B5EF4-FFF2-40B4-BE49-F238E27FC236}">
                  <a16:creationId xmlns:a16="http://schemas.microsoft.com/office/drawing/2014/main" id="{9D89AC50-B876-C32B-9034-8A122FF8BB16}"/>
                </a:ext>
              </a:extLst>
            </p:cNvPr>
            <p:cNvSpPr txBox="1"/>
            <p:nvPr/>
          </p:nvSpPr>
          <p:spPr>
            <a:xfrm>
              <a:off x="5665855" y="2701465"/>
              <a:ext cx="754217" cy="215444"/>
            </a:xfrm>
            <a:prstGeom prst="rect">
              <a:avLst/>
            </a:prstGeom>
            <a:solidFill>
              <a:schemeClr val="bg1"/>
            </a:solidFill>
          </p:spPr>
          <p:txBody>
            <a:bodyPr wrap="square" tIns="0" rIns="0" bIns="0" rtlCol="0">
              <a:spAutoFit/>
            </a:bodyPr>
            <a:lstStyle/>
            <a:p>
              <a:r>
                <a:rPr lang="en-US" sz="1400" b="1">
                  <a:latin typeface="AvenirNext LT Com Regular" panose="020B0503020202020204" pitchFamily="34" charset="0"/>
                </a:rPr>
                <a:t>37.9%</a:t>
              </a:r>
            </a:p>
          </p:txBody>
        </p:sp>
        <p:grpSp>
          <p:nvGrpSpPr>
            <p:cNvPr id="1044" name="Group 1043">
              <a:extLst>
                <a:ext uri="{FF2B5EF4-FFF2-40B4-BE49-F238E27FC236}">
                  <a16:creationId xmlns:a16="http://schemas.microsoft.com/office/drawing/2014/main" id="{BF67610C-2DD6-6165-C02A-D368DDD9C56E}"/>
                </a:ext>
              </a:extLst>
            </p:cNvPr>
            <p:cNvGrpSpPr/>
            <p:nvPr/>
          </p:nvGrpSpPr>
          <p:grpSpPr>
            <a:xfrm>
              <a:off x="6376486" y="2791254"/>
              <a:ext cx="1325576" cy="2871851"/>
              <a:chOff x="6376486" y="2791254"/>
              <a:chExt cx="1325576" cy="2871851"/>
            </a:xfrm>
          </p:grpSpPr>
          <p:grpSp>
            <p:nvGrpSpPr>
              <p:cNvPr id="60" name="Group 59">
                <a:extLst>
                  <a:ext uri="{FF2B5EF4-FFF2-40B4-BE49-F238E27FC236}">
                    <a16:creationId xmlns:a16="http://schemas.microsoft.com/office/drawing/2014/main" id="{21A67681-E384-7505-23A4-DE514B910980}"/>
                  </a:ext>
                </a:extLst>
              </p:cNvPr>
              <p:cNvGrpSpPr/>
              <p:nvPr/>
            </p:nvGrpSpPr>
            <p:grpSpPr>
              <a:xfrm>
                <a:off x="6489331" y="2791254"/>
                <a:ext cx="1212731" cy="2871851"/>
                <a:chOff x="6384873" y="2791254"/>
                <a:chExt cx="1212731" cy="2871851"/>
              </a:xfrm>
            </p:grpSpPr>
            <p:sp>
              <p:nvSpPr>
                <p:cNvPr id="55" name="TextBox 54">
                  <a:extLst>
                    <a:ext uri="{FF2B5EF4-FFF2-40B4-BE49-F238E27FC236}">
                      <a16:creationId xmlns:a16="http://schemas.microsoft.com/office/drawing/2014/main" id="{DCC40D1B-6D79-4178-833B-FCC6B0CE1A04}"/>
                    </a:ext>
                  </a:extLst>
                </p:cNvPr>
                <p:cNvSpPr txBox="1"/>
                <p:nvPr/>
              </p:nvSpPr>
              <p:spPr>
                <a:xfrm>
                  <a:off x="6408845" y="3144351"/>
                  <a:ext cx="1188759" cy="246221"/>
                </a:xfrm>
                <a:prstGeom prst="rect">
                  <a:avLst/>
                </a:prstGeom>
                <a:solidFill>
                  <a:schemeClr val="bg1"/>
                </a:solidFill>
              </p:spPr>
              <p:txBody>
                <a:bodyPr wrap="square" lIns="0" rIns="0" rtlCol="0">
                  <a:spAutoFit/>
                </a:bodyPr>
                <a:lstStyle/>
                <a:p>
                  <a:pPr algn="l"/>
                  <a:r>
                    <a:rPr lang="en-US" sz="1000"/>
                    <a:t>Meta Platforms </a:t>
                  </a:r>
                  <a:r>
                    <a:rPr lang="en-US" sz="1000" b="1">
                      <a:latin typeface="AvenirNext LT Com Regular" panose="020B0503020202020204" pitchFamily="34" charset="0"/>
                    </a:rPr>
                    <a:t>1.9</a:t>
                  </a:r>
                </a:p>
              </p:txBody>
            </p:sp>
            <p:sp>
              <p:nvSpPr>
                <p:cNvPr id="47" name="TextBox 46">
                  <a:extLst>
                    <a:ext uri="{FF2B5EF4-FFF2-40B4-BE49-F238E27FC236}">
                      <a16:creationId xmlns:a16="http://schemas.microsoft.com/office/drawing/2014/main" id="{6F2CE244-E8E7-6013-88D7-B0C3B4F5BD9D}"/>
                    </a:ext>
                  </a:extLst>
                </p:cNvPr>
                <p:cNvSpPr txBox="1"/>
                <p:nvPr/>
              </p:nvSpPr>
              <p:spPr>
                <a:xfrm>
                  <a:off x="6408845" y="5409189"/>
                  <a:ext cx="897147" cy="253916"/>
                </a:xfrm>
                <a:prstGeom prst="rect">
                  <a:avLst/>
                </a:prstGeom>
                <a:noFill/>
              </p:spPr>
              <p:txBody>
                <a:bodyPr wrap="square" lIns="0" rIns="0" rtlCol="0">
                  <a:spAutoFit/>
                </a:bodyPr>
                <a:lstStyle/>
                <a:p>
                  <a:pPr algn="l"/>
                  <a:r>
                    <a:rPr lang="en-US" sz="1000"/>
                    <a:t>NVIDIA </a:t>
                  </a:r>
                  <a:r>
                    <a:rPr lang="en-US" sz="1000" b="1">
                      <a:latin typeface="AvenirNext LT Com Regular" panose="020B0503020202020204" pitchFamily="34" charset="0"/>
                    </a:rPr>
                    <a:t>7.5</a:t>
                  </a:r>
                </a:p>
              </p:txBody>
            </p:sp>
            <p:sp>
              <p:nvSpPr>
                <p:cNvPr id="48" name="TextBox 47">
                  <a:extLst>
                    <a:ext uri="{FF2B5EF4-FFF2-40B4-BE49-F238E27FC236}">
                      <a16:creationId xmlns:a16="http://schemas.microsoft.com/office/drawing/2014/main" id="{6202CA33-99F4-B252-C103-021A7F8F18D5}"/>
                    </a:ext>
                  </a:extLst>
                </p:cNvPr>
                <p:cNvSpPr txBox="1"/>
                <p:nvPr/>
              </p:nvSpPr>
              <p:spPr>
                <a:xfrm>
                  <a:off x="6384873" y="4884673"/>
                  <a:ext cx="897147" cy="253916"/>
                </a:xfrm>
                <a:prstGeom prst="rect">
                  <a:avLst/>
                </a:prstGeom>
                <a:solidFill>
                  <a:schemeClr val="bg1"/>
                </a:solidFill>
              </p:spPr>
              <p:txBody>
                <a:bodyPr wrap="square" lIns="45720" rIns="0" rtlCol="0">
                  <a:spAutoFit/>
                </a:bodyPr>
                <a:lstStyle/>
                <a:p>
                  <a:pPr algn="l"/>
                  <a:r>
                    <a:rPr lang="en-US" sz="1000"/>
                    <a:t>Apple </a:t>
                  </a:r>
                  <a:r>
                    <a:rPr lang="en-US" sz="1000" b="1">
                      <a:latin typeface="AvenirNext LT Com Regular" panose="020B0503020202020204" pitchFamily="34" charset="0"/>
                    </a:rPr>
                    <a:t>6.6</a:t>
                  </a:r>
                </a:p>
              </p:txBody>
            </p:sp>
            <p:sp>
              <p:nvSpPr>
                <p:cNvPr id="49" name="TextBox 48">
                  <a:extLst>
                    <a:ext uri="{FF2B5EF4-FFF2-40B4-BE49-F238E27FC236}">
                      <a16:creationId xmlns:a16="http://schemas.microsoft.com/office/drawing/2014/main" id="{ED39FAA4-9C38-57DD-B3CF-9A31529057E9}"/>
                    </a:ext>
                  </a:extLst>
                </p:cNvPr>
                <p:cNvSpPr txBox="1"/>
                <p:nvPr/>
              </p:nvSpPr>
              <p:spPr>
                <a:xfrm>
                  <a:off x="6408845" y="4418161"/>
                  <a:ext cx="957903" cy="246221"/>
                </a:xfrm>
                <a:prstGeom prst="rect">
                  <a:avLst/>
                </a:prstGeom>
                <a:noFill/>
              </p:spPr>
              <p:txBody>
                <a:bodyPr wrap="square" lIns="0" rIns="0" rtlCol="0">
                  <a:spAutoFit/>
                </a:bodyPr>
                <a:lstStyle/>
                <a:p>
                  <a:pPr algn="l"/>
                  <a:r>
                    <a:rPr lang="en-US" sz="1000"/>
                    <a:t>Alphabet </a:t>
                  </a:r>
                  <a:r>
                    <a:rPr lang="en-US" sz="1000" b="1">
                      <a:latin typeface="AvenirNext LT Com Regular" panose="020B0503020202020204" pitchFamily="34" charset="0"/>
                    </a:rPr>
                    <a:t>5.8</a:t>
                  </a:r>
                </a:p>
              </p:txBody>
            </p:sp>
            <p:sp>
              <p:nvSpPr>
                <p:cNvPr id="51" name="TextBox 50">
                  <a:extLst>
                    <a:ext uri="{FF2B5EF4-FFF2-40B4-BE49-F238E27FC236}">
                      <a16:creationId xmlns:a16="http://schemas.microsoft.com/office/drawing/2014/main" id="{CB647C4C-F873-5A29-BF96-68B468814CE4}"/>
                    </a:ext>
                  </a:extLst>
                </p:cNvPr>
                <p:cNvSpPr txBox="1"/>
                <p:nvPr/>
              </p:nvSpPr>
              <p:spPr>
                <a:xfrm>
                  <a:off x="6408845" y="4041135"/>
                  <a:ext cx="957903" cy="246221"/>
                </a:xfrm>
                <a:prstGeom prst="rect">
                  <a:avLst/>
                </a:prstGeom>
                <a:noFill/>
              </p:spPr>
              <p:txBody>
                <a:bodyPr wrap="square" lIns="0" rIns="0" rtlCol="0">
                  <a:spAutoFit/>
                </a:bodyPr>
                <a:lstStyle/>
                <a:p>
                  <a:pPr algn="l"/>
                  <a:r>
                    <a:rPr lang="en-US" sz="1000"/>
                    <a:t>Microsoft </a:t>
                  </a:r>
                  <a:r>
                    <a:rPr lang="en-US" sz="1000" b="1">
                      <a:latin typeface="AvenirNext LT Com Regular" panose="020B0503020202020204" pitchFamily="34" charset="0"/>
                    </a:rPr>
                    <a:t>4.3</a:t>
                  </a:r>
                </a:p>
              </p:txBody>
            </p:sp>
            <p:sp>
              <p:nvSpPr>
                <p:cNvPr id="52" name="TextBox 51">
                  <a:extLst>
                    <a:ext uri="{FF2B5EF4-FFF2-40B4-BE49-F238E27FC236}">
                      <a16:creationId xmlns:a16="http://schemas.microsoft.com/office/drawing/2014/main" id="{49F4A484-BAEE-4CD1-3259-14DA037943E9}"/>
                    </a:ext>
                  </a:extLst>
                </p:cNvPr>
                <p:cNvSpPr txBox="1"/>
                <p:nvPr/>
              </p:nvSpPr>
              <p:spPr>
                <a:xfrm>
                  <a:off x="6408845" y="3734176"/>
                  <a:ext cx="957903" cy="246221"/>
                </a:xfrm>
                <a:prstGeom prst="rect">
                  <a:avLst/>
                </a:prstGeom>
                <a:solidFill>
                  <a:schemeClr val="bg1"/>
                </a:solidFill>
              </p:spPr>
              <p:txBody>
                <a:bodyPr wrap="square" lIns="0" rIns="0" rtlCol="0">
                  <a:spAutoFit/>
                </a:bodyPr>
                <a:lstStyle/>
                <a:p>
                  <a:pPr algn="l"/>
                  <a:r>
                    <a:rPr lang="en-US" sz="1000"/>
                    <a:t>Amazon </a:t>
                  </a:r>
                  <a:r>
                    <a:rPr lang="en-US" sz="1000" b="1">
                      <a:latin typeface="AvenirNext LT Com Regular" panose="020B0503020202020204" pitchFamily="34" charset="0"/>
                    </a:rPr>
                    <a:t>3.6</a:t>
                  </a:r>
                </a:p>
              </p:txBody>
            </p:sp>
            <p:sp>
              <p:nvSpPr>
                <p:cNvPr id="53" name="TextBox 52">
                  <a:extLst>
                    <a:ext uri="{FF2B5EF4-FFF2-40B4-BE49-F238E27FC236}">
                      <a16:creationId xmlns:a16="http://schemas.microsoft.com/office/drawing/2014/main" id="{9DF99229-607C-B5FD-0103-1BD471BBEF42}"/>
                    </a:ext>
                  </a:extLst>
                </p:cNvPr>
                <p:cNvSpPr txBox="1"/>
                <p:nvPr/>
              </p:nvSpPr>
              <p:spPr>
                <a:xfrm>
                  <a:off x="6408845" y="3509281"/>
                  <a:ext cx="1104117" cy="246221"/>
                </a:xfrm>
                <a:prstGeom prst="rect">
                  <a:avLst/>
                </a:prstGeom>
                <a:solidFill>
                  <a:schemeClr val="bg1"/>
                </a:solidFill>
              </p:spPr>
              <p:txBody>
                <a:bodyPr wrap="square" lIns="0" rIns="0" rtlCol="0">
                  <a:spAutoFit/>
                </a:bodyPr>
                <a:lstStyle/>
                <a:p>
                  <a:pPr algn="l"/>
                  <a:r>
                    <a:rPr lang="en-US" sz="1000"/>
                    <a:t>Broadcom </a:t>
                  </a:r>
                  <a:r>
                    <a:rPr lang="en-US" sz="1000" b="1">
                      <a:latin typeface="AvenirNext LT Com Regular" panose="020B0503020202020204" pitchFamily="34" charset="0"/>
                    </a:rPr>
                    <a:t>2.8</a:t>
                  </a:r>
                </a:p>
              </p:txBody>
            </p:sp>
            <p:sp>
              <p:nvSpPr>
                <p:cNvPr id="54" name="TextBox 53">
                  <a:extLst>
                    <a:ext uri="{FF2B5EF4-FFF2-40B4-BE49-F238E27FC236}">
                      <a16:creationId xmlns:a16="http://schemas.microsoft.com/office/drawing/2014/main" id="{E0670EBE-5E52-4A8A-F47E-78E8C5CC94BF}"/>
                    </a:ext>
                  </a:extLst>
                </p:cNvPr>
                <p:cNvSpPr txBox="1"/>
                <p:nvPr/>
              </p:nvSpPr>
              <p:spPr>
                <a:xfrm>
                  <a:off x="6408845" y="3322724"/>
                  <a:ext cx="1104117" cy="246221"/>
                </a:xfrm>
                <a:prstGeom prst="rect">
                  <a:avLst/>
                </a:prstGeom>
                <a:noFill/>
              </p:spPr>
              <p:txBody>
                <a:bodyPr wrap="square" lIns="0" rIns="0" rtlCol="0">
                  <a:spAutoFit/>
                </a:bodyPr>
                <a:lstStyle/>
                <a:p>
                  <a:pPr algn="l"/>
                  <a:r>
                    <a:rPr lang="en-US" sz="1000"/>
                    <a:t>Micron </a:t>
                  </a:r>
                  <a:r>
                    <a:rPr lang="en-US" sz="1000" b="1">
                      <a:latin typeface="AvenirNext LT Com Regular" panose="020B0503020202020204" pitchFamily="34" charset="0"/>
                    </a:rPr>
                    <a:t>2.0</a:t>
                  </a:r>
                </a:p>
              </p:txBody>
            </p:sp>
            <p:sp>
              <p:nvSpPr>
                <p:cNvPr id="56" name="TextBox 55">
                  <a:extLst>
                    <a:ext uri="{FF2B5EF4-FFF2-40B4-BE49-F238E27FC236}">
                      <a16:creationId xmlns:a16="http://schemas.microsoft.com/office/drawing/2014/main" id="{A0274BD9-887F-46DB-CF0B-70884066EC16}"/>
                    </a:ext>
                  </a:extLst>
                </p:cNvPr>
                <p:cNvSpPr txBox="1"/>
                <p:nvPr/>
              </p:nvSpPr>
              <p:spPr>
                <a:xfrm>
                  <a:off x="6408845" y="2962763"/>
                  <a:ext cx="736604" cy="246221"/>
                </a:xfrm>
                <a:prstGeom prst="rect">
                  <a:avLst/>
                </a:prstGeom>
                <a:noFill/>
              </p:spPr>
              <p:txBody>
                <a:bodyPr wrap="square" lIns="0" rIns="0" rtlCol="0">
                  <a:spAutoFit/>
                </a:bodyPr>
                <a:lstStyle/>
                <a:p>
                  <a:pPr algn="l"/>
                  <a:r>
                    <a:rPr lang="en-US" sz="1000"/>
                    <a:t>Tesla </a:t>
                  </a:r>
                  <a:r>
                    <a:rPr lang="en-US" sz="1000" b="1">
                      <a:latin typeface="AvenirNext LT Com Regular" panose="020B0503020202020204" pitchFamily="34" charset="0"/>
                    </a:rPr>
                    <a:t>1.8</a:t>
                  </a:r>
                </a:p>
              </p:txBody>
            </p:sp>
            <p:sp>
              <p:nvSpPr>
                <p:cNvPr id="57" name="TextBox 56">
                  <a:extLst>
                    <a:ext uri="{FF2B5EF4-FFF2-40B4-BE49-F238E27FC236}">
                      <a16:creationId xmlns:a16="http://schemas.microsoft.com/office/drawing/2014/main" id="{17D9D465-80A3-4F33-1037-2A6F7A045538}"/>
                    </a:ext>
                  </a:extLst>
                </p:cNvPr>
                <p:cNvSpPr txBox="1"/>
                <p:nvPr/>
              </p:nvSpPr>
              <p:spPr>
                <a:xfrm>
                  <a:off x="6408845" y="2791254"/>
                  <a:ext cx="817455" cy="246221"/>
                </a:xfrm>
                <a:prstGeom prst="rect">
                  <a:avLst/>
                </a:prstGeom>
                <a:noFill/>
              </p:spPr>
              <p:txBody>
                <a:bodyPr wrap="square" lIns="0" rIns="0" rtlCol="0">
                  <a:spAutoFit/>
                </a:bodyPr>
                <a:lstStyle/>
                <a:p>
                  <a:pPr algn="l"/>
                  <a:r>
                    <a:rPr lang="en-US" sz="1000"/>
                    <a:t>Eli Lilly </a:t>
                  </a:r>
                  <a:r>
                    <a:rPr lang="en-US" sz="1000" b="1">
                      <a:latin typeface="AvenirNext LT Com Regular" panose="020B0503020202020204" pitchFamily="34" charset="0"/>
                    </a:rPr>
                    <a:t>1.5</a:t>
                  </a:r>
                </a:p>
              </p:txBody>
            </p:sp>
          </p:grpSp>
          <p:grpSp>
            <p:nvGrpSpPr>
              <p:cNvPr id="1043" name="Group 1042">
                <a:extLst>
                  <a:ext uri="{FF2B5EF4-FFF2-40B4-BE49-F238E27FC236}">
                    <a16:creationId xmlns:a16="http://schemas.microsoft.com/office/drawing/2014/main" id="{8F50B661-CE8C-A29E-90E9-B16F35C2EB30}"/>
                  </a:ext>
                </a:extLst>
              </p:cNvPr>
              <p:cNvGrpSpPr/>
              <p:nvPr/>
            </p:nvGrpSpPr>
            <p:grpSpPr>
              <a:xfrm>
                <a:off x="6376486" y="2941762"/>
                <a:ext cx="101600" cy="2594385"/>
                <a:chOff x="6045200" y="3321501"/>
                <a:chExt cx="101600" cy="2594385"/>
              </a:xfrm>
            </p:grpSpPr>
            <p:cxnSp>
              <p:nvCxnSpPr>
                <p:cNvPr id="1033" name="Straight Connector 1032">
                  <a:extLst>
                    <a:ext uri="{FF2B5EF4-FFF2-40B4-BE49-F238E27FC236}">
                      <a16:creationId xmlns:a16="http://schemas.microsoft.com/office/drawing/2014/main" id="{271F6F25-C389-1539-DBE1-ADDC5544DE52}"/>
                    </a:ext>
                  </a:extLst>
                </p:cNvPr>
                <p:cNvCxnSpPr/>
                <p:nvPr/>
              </p:nvCxnSpPr>
              <p:spPr>
                <a:xfrm flipV="1">
                  <a:off x="6045200" y="3321501"/>
                  <a:ext cx="101600" cy="91172"/>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34" name="Straight Connector 1033">
                  <a:extLst>
                    <a:ext uri="{FF2B5EF4-FFF2-40B4-BE49-F238E27FC236}">
                      <a16:creationId xmlns:a16="http://schemas.microsoft.com/office/drawing/2014/main" id="{2BFF6E1D-599F-B162-F40F-83B3AA745C52}"/>
                    </a:ext>
                  </a:extLst>
                </p:cNvPr>
                <p:cNvCxnSpPr/>
                <p:nvPr/>
              </p:nvCxnSpPr>
              <p:spPr>
                <a:xfrm flipV="1">
                  <a:off x="6045200" y="3461071"/>
                  <a:ext cx="101600" cy="75427"/>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35" name="Straight Connector 1034">
                  <a:extLst>
                    <a:ext uri="{FF2B5EF4-FFF2-40B4-BE49-F238E27FC236}">
                      <a16:creationId xmlns:a16="http://schemas.microsoft.com/office/drawing/2014/main" id="{AF09535C-E683-59E1-38CF-2F974F45A26C}"/>
                    </a:ext>
                  </a:extLst>
                </p:cNvPr>
                <p:cNvCxnSpPr>
                  <a:cxnSpLocks/>
                </p:cNvCxnSpPr>
                <p:nvPr/>
              </p:nvCxnSpPr>
              <p:spPr>
                <a:xfrm flipV="1">
                  <a:off x="6045200" y="3634114"/>
                  <a:ext cx="89306" cy="2403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36" name="Straight Connector 1035">
                  <a:extLst>
                    <a:ext uri="{FF2B5EF4-FFF2-40B4-BE49-F238E27FC236}">
                      <a16:creationId xmlns:a16="http://schemas.microsoft.com/office/drawing/2014/main" id="{F14CE143-82F0-3487-BB5D-6C7B7797FAFC}"/>
                    </a:ext>
                  </a:extLst>
                </p:cNvPr>
                <p:cNvCxnSpPr/>
                <p:nvPr/>
              </p:nvCxnSpPr>
              <p:spPr>
                <a:xfrm>
                  <a:off x="6045200" y="3817752"/>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37" name="Straight Connector 1036">
                  <a:extLst>
                    <a:ext uri="{FF2B5EF4-FFF2-40B4-BE49-F238E27FC236}">
                      <a16:creationId xmlns:a16="http://schemas.microsoft.com/office/drawing/2014/main" id="{75124122-51D9-0C2E-5B04-B75DFF18978E}"/>
                    </a:ext>
                  </a:extLst>
                </p:cNvPr>
                <p:cNvCxnSpPr/>
                <p:nvPr/>
              </p:nvCxnSpPr>
              <p:spPr>
                <a:xfrm>
                  <a:off x="6045200" y="4003958"/>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38" name="Straight Connector 1037">
                  <a:extLst>
                    <a:ext uri="{FF2B5EF4-FFF2-40B4-BE49-F238E27FC236}">
                      <a16:creationId xmlns:a16="http://schemas.microsoft.com/office/drawing/2014/main" id="{AC6AACFB-F289-7E4F-CA92-1DE8E715980A}"/>
                    </a:ext>
                  </a:extLst>
                </p:cNvPr>
                <p:cNvCxnSpPr/>
                <p:nvPr/>
              </p:nvCxnSpPr>
              <p:spPr>
                <a:xfrm>
                  <a:off x="6045200" y="4243365"/>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39" name="Straight Connector 1038">
                  <a:extLst>
                    <a:ext uri="{FF2B5EF4-FFF2-40B4-BE49-F238E27FC236}">
                      <a16:creationId xmlns:a16="http://schemas.microsoft.com/office/drawing/2014/main" id="{F36A4023-77B0-2DD0-0E16-097F1AD44016}"/>
                    </a:ext>
                  </a:extLst>
                </p:cNvPr>
                <p:cNvCxnSpPr/>
                <p:nvPr/>
              </p:nvCxnSpPr>
              <p:spPr>
                <a:xfrm>
                  <a:off x="6045200" y="4539298"/>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40" name="Straight Connector 1039">
                  <a:extLst>
                    <a:ext uri="{FF2B5EF4-FFF2-40B4-BE49-F238E27FC236}">
                      <a16:creationId xmlns:a16="http://schemas.microsoft.com/office/drawing/2014/main" id="{3F50D2FD-265F-8445-CBAE-FEB321F561E7}"/>
                    </a:ext>
                  </a:extLst>
                </p:cNvPr>
                <p:cNvCxnSpPr/>
                <p:nvPr/>
              </p:nvCxnSpPr>
              <p:spPr>
                <a:xfrm>
                  <a:off x="6045200" y="4908383"/>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41" name="Straight Connector 1040">
                  <a:extLst>
                    <a:ext uri="{FF2B5EF4-FFF2-40B4-BE49-F238E27FC236}">
                      <a16:creationId xmlns:a16="http://schemas.microsoft.com/office/drawing/2014/main" id="{EE9597CA-290F-D7CE-98A1-EAC954C83C57}"/>
                    </a:ext>
                  </a:extLst>
                </p:cNvPr>
                <p:cNvCxnSpPr/>
                <p:nvPr/>
              </p:nvCxnSpPr>
              <p:spPr>
                <a:xfrm>
                  <a:off x="6045200" y="5380546"/>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42" name="Straight Connector 1041">
                  <a:extLst>
                    <a:ext uri="{FF2B5EF4-FFF2-40B4-BE49-F238E27FC236}">
                      <a16:creationId xmlns:a16="http://schemas.microsoft.com/office/drawing/2014/main" id="{7515CCAB-5810-FD45-9D32-4C3D28A44FAD}"/>
                    </a:ext>
                  </a:extLst>
                </p:cNvPr>
                <p:cNvCxnSpPr/>
                <p:nvPr/>
              </p:nvCxnSpPr>
              <p:spPr>
                <a:xfrm>
                  <a:off x="6045200" y="5915886"/>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grpSp>
        <p:grpSp>
          <p:nvGrpSpPr>
            <p:cNvPr id="1045" name="Group 1044">
              <a:extLst>
                <a:ext uri="{FF2B5EF4-FFF2-40B4-BE49-F238E27FC236}">
                  <a16:creationId xmlns:a16="http://schemas.microsoft.com/office/drawing/2014/main" id="{11D64B8E-F4B6-4982-CDB4-33AF2522E12B}"/>
                </a:ext>
              </a:extLst>
            </p:cNvPr>
            <p:cNvGrpSpPr/>
            <p:nvPr/>
          </p:nvGrpSpPr>
          <p:grpSpPr>
            <a:xfrm>
              <a:off x="8335606" y="2519504"/>
              <a:ext cx="2148451" cy="3161457"/>
              <a:chOff x="6372689" y="2791254"/>
              <a:chExt cx="2148451" cy="2888162"/>
            </a:xfrm>
          </p:grpSpPr>
          <p:grpSp>
            <p:nvGrpSpPr>
              <p:cNvPr id="1046" name="Group 1045">
                <a:extLst>
                  <a:ext uri="{FF2B5EF4-FFF2-40B4-BE49-F238E27FC236}">
                    <a16:creationId xmlns:a16="http://schemas.microsoft.com/office/drawing/2014/main" id="{0B300341-1DFA-30C3-284C-70C865AB7D93}"/>
                  </a:ext>
                </a:extLst>
              </p:cNvPr>
              <p:cNvGrpSpPr/>
              <p:nvPr/>
            </p:nvGrpSpPr>
            <p:grpSpPr>
              <a:xfrm>
                <a:off x="6489331" y="2791254"/>
                <a:ext cx="2031809" cy="2888162"/>
                <a:chOff x="6384873" y="2791254"/>
                <a:chExt cx="2031809" cy="2888162"/>
              </a:xfrm>
            </p:grpSpPr>
            <p:sp>
              <p:nvSpPr>
                <p:cNvPr id="1058" name="TextBox 1057">
                  <a:extLst>
                    <a:ext uri="{FF2B5EF4-FFF2-40B4-BE49-F238E27FC236}">
                      <a16:creationId xmlns:a16="http://schemas.microsoft.com/office/drawing/2014/main" id="{2E8D458C-6D53-8761-AA56-AEE4D9CC251C}"/>
                    </a:ext>
                  </a:extLst>
                </p:cNvPr>
                <p:cNvSpPr txBox="1"/>
                <p:nvPr/>
              </p:nvSpPr>
              <p:spPr>
                <a:xfrm>
                  <a:off x="6426261" y="3083522"/>
                  <a:ext cx="1218245" cy="140585"/>
                </a:xfrm>
                <a:prstGeom prst="rect">
                  <a:avLst/>
                </a:prstGeom>
                <a:solidFill>
                  <a:schemeClr val="bg1"/>
                </a:solidFill>
              </p:spPr>
              <p:txBody>
                <a:bodyPr wrap="square" lIns="0" tIns="0" rIns="0" bIns="0" rtlCol="0">
                  <a:spAutoFit/>
                </a:bodyPr>
                <a:lstStyle/>
                <a:p>
                  <a:pPr algn="l"/>
                  <a:r>
                    <a:rPr lang="en-US" sz="1000"/>
                    <a:t>SK Square </a:t>
                  </a:r>
                  <a:r>
                    <a:rPr lang="en-US" sz="1000" b="1">
                      <a:latin typeface="AvenirNext LT Com Regular" panose="020B0503020202020204" pitchFamily="34" charset="0"/>
                    </a:rPr>
                    <a:t>0.8</a:t>
                  </a:r>
                </a:p>
              </p:txBody>
            </p:sp>
            <p:sp>
              <p:nvSpPr>
                <p:cNvPr id="1059" name="TextBox 1058">
                  <a:extLst>
                    <a:ext uri="{FF2B5EF4-FFF2-40B4-BE49-F238E27FC236}">
                      <a16:creationId xmlns:a16="http://schemas.microsoft.com/office/drawing/2014/main" id="{5D6B6BAC-9B36-4EA3-8292-836021B938FB}"/>
                    </a:ext>
                  </a:extLst>
                </p:cNvPr>
                <p:cNvSpPr txBox="1"/>
                <p:nvPr/>
              </p:nvSpPr>
              <p:spPr>
                <a:xfrm>
                  <a:off x="6408845" y="5032724"/>
                  <a:ext cx="1144679" cy="646692"/>
                </a:xfrm>
                <a:prstGeom prst="rect">
                  <a:avLst/>
                </a:prstGeom>
                <a:noFill/>
              </p:spPr>
              <p:txBody>
                <a:bodyPr wrap="square" lIns="0" rIns="0" rtlCol="0">
                  <a:spAutoFit/>
                </a:bodyPr>
                <a:lstStyle/>
                <a:p>
                  <a:pPr algn="l"/>
                  <a:r>
                    <a:rPr lang="en-US" sz="1000"/>
                    <a:t>Taiwan Semiconductor Manufacturing Co.</a:t>
                  </a:r>
                </a:p>
                <a:p>
                  <a:pPr algn="l"/>
                  <a:r>
                    <a:rPr lang="en-US" sz="1000" b="1">
                      <a:latin typeface="AvenirNext LT Com Regular" panose="020B0503020202020204" pitchFamily="34" charset="0"/>
                    </a:rPr>
                    <a:t>15.1</a:t>
                  </a:r>
                </a:p>
              </p:txBody>
            </p:sp>
            <p:sp>
              <p:nvSpPr>
                <p:cNvPr id="1060" name="TextBox 1059">
                  <a:extLst>
                    <a:ext uri="{FF2B5EF4-FFF2-40B4-BE49-F238E27FC236}">
                      <a16:creationId xmlns:a16="http://schemas.microsoft.com/office/drawing/2014/main" id="{5B301A13-DEFC-A7B8-5A0F-4AEC63D2402D}"/>
                    </a:ext>
                  </a:extLst>
                </p:cNvPr>
                <p:cNvSpPr txBox="1"/>
                <p:nvPr/>
              </p:nvSpPr>
              <p:spPr>
                <a:xfrm>
                  <a:off x="6384873" y="4372267"/>
                  <a:ext cx="853061" cy="506107"/>
                </a:xfrm>
                <a:prstGeom prst="rect">
                  <a:avLst/>
                </a:prstGeom>
                <a:solidFill>
                  <a:schemeClr val="bg1"/>
                </a:solidFill>
              </p:spPr>
              <p:txBody>
                <a:bodyPr wrap="square" lIns="45720" rIns="0" rtlCol="0">
                  <a:spAutoFit/>
                </a:bodyPr>
                <a:lstStyle/>
                <a:p>
                  <a:pPr algn="l"/>
                  <a:r>
                    <a:rPr lang="en-US" sz="1000"/>
                    <a:t>Samsung Electronics </a:t>
                  </a:r>
                  <a:r>
                    <a:rPr lang="en-US" sz="1000" b="1">
                      <a:latin typeface="AvenirNext LT Com Regular" panose="020B0503020202020204" pitchFamily="34" charset="0"/>
                    </a:rPr>
                    <a:t>9.0</a:t>
                  </a:r>
                </a:p>
              </p:txBody>
            </p:sp>
            <p:sp>
              <p:nvSpPr>
                <p:cNvPr id="1061" name="TextBox 1060">
                  <a:extLst>
                    <a:ext uri="{FF2B5EF4-FFF2-40B4-BE49-F238E27FC236}">
                      <a16:creationId xmlns:a16="http://schemas.microsoft.com/office/drawing/2014/main" id="{125176E6-340F-D4AA-5E22-0C3260D74E62}"/>
                    </a:ext>
                  </a:extLst>
                </p:cNvPr>
                <p:cNvSpPr txBox="1"/>
                <p:nvPr/>
              </p:nvSpPr>
              <p:spPr>
                <a:xfrm>
                  <a:off x="6426261" y="3848701"/>
                  <a:ext cx="957903" cy="140585"/>
                </a:xfrm>
                <a:prstGeom prst="rect">
                  <a:avLst/>
                </a:prstGeom>
                <a:noFill/>
              </p:spPr>
              <p:txBody>
                <a:bodyPr wrap="square" lIns="0" tIns="0" rIns="0" bIns="0" rtlCol="0">
                  <a:spAutoFit/>
                </a:bodyPr>
                <a:lstStyle/>
                <a:p>
                  <a:pPr algn="l"/>
                  <a:r>
                    <a:rPr lang="en-US" sz="1000"/>
                    <a:t>SK </a:t>
                  </a:r>
                  <a:r>
                    <a:rPr lang="en-US" sz="1000" err="1"/>
                    <a:t>hynix</a:t>
                  </a:r>
                  <a:r>
                    <a:rPr lang="en-US" sz="1000"/>
                    <a:t> </a:t>
                  </a:r>
                  <a:r>
                    <a:rPr lang="en-US" sz="1000" b="1">
                      <a:latin typeface="AvenirNext LT Com Regular" panose="020B0503020202020204" pitchFamily="34" charset="0"/>
                    </a:rPr>
                    <a:t>7.6</a:t>
                  </a:r>
                </a:p>
              </p:txBody>
            </p:sp>
            <p:sp>
              <p:nvSpPr>
                <p:cNvPr id="1062" name="TextBox 1061">
                  <a:extLst>
                    <a:ext uri="{FF2B5EF4-FFF2-40B4-BE49-F238E27FC236}">
                      <a16:creationId xmlns:a16="http://schemas.microsoft.com/office/drawing/2014/main" id="{71D231F8-4871-F40C-B3EA-460FBEA0AF22}"/>
                    </a:ext>
                  </a:extLst>
                </p:cNvPr>
                <p:cNvSpPr txBox="1"/>
                <p:nvPr/>
              </p:nvSpPr>
              <p:spPr>
                <a:xfrm>
                  <a:off x="6426261" y="3668058"/>
                  <a:ext cx="957903" cy="140585"/>
                </a:xfrm>
                <a:prstGeom prst="rect">
                  <a:avLst/>
                </a:prstGeom>
                <a:noFill/>
              </p:spPr>
              <p:txBody>
                <a:bodyPr wrap="square" lIns="0" tIns="0" rIns="0" bIns="0" rtlCol="0">
                  <a:spAutoFit/>
                </a:bodyPr>
                <a:lstStyle/>
                <a:p>
                  <a:pPr algn="l"/>
                  <a:r>
                    <a:rPr lang="en-US" sz="1000"/>
                    <a:t>Tencent </a:t>
                  </a:r>
                  <a:r>
                    <a:rPr lang="en-US" sz="1000" b="1">
                      <a:latin typeface="AvenirNext LT Com Regular" panose="020B0503020202020204" pitchFamily="34" charset="0"/>
                    </a:rPr>
                    <a:t>2.7</a:t>
                  </a:r>
                </a:p>
              </p:txBody>
            </p:sp>
            <p:sp>
              <p:nvSpPr>
                <p:cNvPr id="1064" name="TextBox 1063">
                  <a:extLst>
                    <a:ext uri="{FF2B5EF4-FFF2-40B4-BE49-F238E27FC236}">
                      <a16:creationId xmlns:a16="http://schemas.microsoft.com/office/drawing/2014/main" id="{8FCBECB6-DBED-A17B-B5B4-587974077CB2}"/>
                    </a:ext>
                  </a:extLst>
                </p:cNvPr>
                <p:cNvSpPr txBox="1"/>
                <p:nvPr/>
              </p:nvSpPr>
              <p:spPr>
                <a:xfrm>
                  <a:off x="6426261" y="3375790"/>
                  <a:ext cx="1104117" cy="140585"/>
                </a:xfrm>
                <a:prstGeom prst="rect">
                  <a:avLst/>
                </a:prstGeom>
                <a:solidFill>
                  <a:schemeClr val="bg1"/>
                </a:solidFill>
              </p:spPr>
              <p:txBody>
                <a:bodyPr wrap="square" lIns="0" tIns="0" rIns="0" bIns="0" rtlCol="0">
                  <a:spAutoFit/>
                </a:bodyPr>
                <a:lstStyle/>
                <a:p>
                  <a:pPr algn="l"/>
                  <a:r>
                    <a:rPr lang="en-US" sz="1000"/>
                    <a:t>Media Tek </a:t>
                  </a:r>
                  <a:r>
                    <a:rPr lang="en-US" sz="1000" b="1">
                      <a:latin typeface="AvenirNext LT Com Regular" panose="020B0503020202020204" pitchFamily="34" charset="0"/>
                    </a:rPr>
                    <a:t>1.6</a:t>
                  </a:r>
                </a:p>
              </p:txBody>
            </p:sp>
            <p:sp>
              <p:nvSpPr>
                <p:cNvPr id="1065" name="TextBox 1064">
                  <a:extLst>
                    <a:ext uri="{FF2B5EF4-FFF2-40B4-BE49-F238E27FC236}">
                      <a16:creationId xmlns:a16="http://schemas.microsoft.com/office/drawing/2014/main" id="{1EFDFD67-301E-EB48-D215-CB66DE4A1B00}"/>
                    </a:ext>
                  </a:extLst>
                </p:cNvPr>
                <p:cNvSpPr txBox="1"/>
                <p:nvPr/>
              </p:nvSpPr>
              <p:spPr>
                <a:xfrm>
                  <a:off x="6426261" y="3229656"/>
                  <a:ext cx="1499411" cy="140585"/>
                </a:xfrm>
                <a:prstGeom prst="rect">
                  <a:avLst/>
                </a:prstGeom>
                <a:noFill/>
              </p:spPr>
              <p:txBody>
                <a:bodyPr wrap="square" lIns="0" tIns="0" rIns="0" bIns="0" rtlCol="0">
                  <a:spAutoFit/>
                </a:bodyPr>
                <a:lstStyle/>
                <a:p>
                  <a:pPr algn="l"/>
                  <a:r>
                    <a:rPr lang="en-US" sz="1000"/>
                    <a:t>Delta Electronics, Inc. </a:t>
                  </a:r>
                  <a:r>
                    <a:rPr lang="en-US" sz="1000" b="1">
                      <a:latin typeface="AvenirNext LT Com Regular" panose="020B0503020202020204" pitchFamily="34" charset="0"/>
                    </a:rPr>
                    <a:t>1.0</a:t>
                  </a:r>
                </a:p>
              </p:txBody>
            </p:sp>
            <p:sp>
              <p:nvSpPr>
                <p:cNvPr id="1066" name="TextBox 1065">
                  <a:extLst>
                    <a:ext uri="{FF2B5EF4-FFF2-40B4-BE49-F238E27FC236}">
                      <a16:creationId xmlns:a16="http://schemas.microsoft.com/office/drawing/2014/main" id="{76E24313-E6B9-BEAF-1920-9F171EF6F89C}"/>
                    </a:ext>
                  </a:extLst>
                </p:cNvPr>
                <p:cNvSpPr txBox="1"/>
                <p:nvPr/>
              </p:nvSpPr>
              <p:spPr>
                <a:xfrm>
                  <a:off x="6426260" y="2937387"/>
                  <a:ext cx="1990422" cy="140585"/>
                </a:xfrm>
                <a:prstGeom prst="rect">
                  <a:avLst/>
                </a:prstGeom>
                <a:noFill/>
              </p:spPr>
              <p:txBody>
                <a:bodyPr wrap="square" lIns="0" tIns="0" rIns="0" bIns="0" rtlCol="0">
                  <a:spAutoFit/>
                </a:bodyPr>
                <a:lstStyle/>
                <a:p>
                  <a:pPr algn="l"/>
                  <a:r>
                    <a:rPr lang="en-US" sz="1000"/>
                    <a:t>Hon Hai Precision Industry Co. </a:t>
                  </a:r>
                  <a:r>
                    <a:rPr lang="en-US" sz="1000" b="1">
                      <a:latin typeface="AvenirNext LT Com Regular" panose="020B0503020202020204" pitchFamily="34" charset="0"/>
                    </a:rPr>
                    <a:t>0.8</a:t>
                  </a:r>
                </a:p>
              </p:txBody>
            </p:sp>
            <p:sp>
              <p:nvSpPr>
                <p:cNvPr id="1067" name="TextBox 1066">
                  <a:extLst>
                    <a:ext uri="{FF2B5EF4-FFF2-40B4-BE49-F238E27FC236}">
                      <a16:creationId xmlns:a16="http://schemas.microsoft.com/office/drawing/2014/main" id="{FD099776-D866-440F-87E5-E6885221E745}"/>
                    </a:ext>
                  </a:extLst>
                </p:cNvPr>
                <p:cNvSpPr txBox="1"/>
                <p:nvPr/>
              </p:nvSpPr>
              <p:spPr>
                <a:xfrm>
                  <a:off x="6426261" y="2791254"/>
                  <a:ext cx="1132964" cy="140585"/>
                </a:xfrm>
                <a:prstGeom prst="rect">
                  <a:avLst/>
                </a:prstGeom>
                <a:noFill/>
              </p:spPr>
              <p:txBody>
                <a:bodyPr wrap="square" lIns="0" tIns="0" rIns="0" bIns="0" rtlCol="0">
                  <a:spAutoFit/>
                </a:bodyPr>
                <a:lstStyle/>
                <a:p>
                  <a:pPr algn="l"/>
                  <a:r>
                    <a:rPr lang="en-US" sz="1000"/>
                    <a:t>HDFC Bank </a:t>
                  </a:r>
                  <a:r>
                    <a:rPr lang="en-US" sz="1000" b="1">
                      <a:latin typeface="AvenirNext LT Com Regular" panose="020B0503020202020204" pitchFamily="34" charset="0"/>
                    </a:rPr>
                    <a:t>0.8</a:t>
                  </a:r>
                </a:p>
              </p:txBody>
            </p:sp>
            <p:sp>
              <p:nvSpPr>
                <p:cNvPr id="1063" name="TextBox 1062">
                  <a:extLst>
                    <a:ext uri="{FF2B5EF4-FFF2-40B4-BE49-F238E27FC236}">
                      <a16:creationId xmlns:a16="http://schemas.microsoft.com/office/drawing/2014/main" id="{E4815358-308B-15E5-69F8-7BEF0D79CF64}"/>
                    </a:ext>
                  </a:extLst>
                </p:cNvPr>
                <p:cNvSpPr txBox="1"/>
                <p:nvPr/>
              </p:nvSpPr>
              <p:spPr>
                <a:xfrm>
                  <a:off x="6426261" y="3521924"/>
                  <a:ext cx="957903" cy="140585"/>
                </a:xfrm>
                <a:prstGeom prst="rect">
                  <a:avLst/>
                </a:prstGeom>
                <a:solidFill>
                  <a:schemeClr val="bg1"/>
                </a:solidFill>
              </p:spPr>
              <p:txBody>
                <a:bodyPr wrap="square" lIns="0" tIns="0" rIns="0" bIns="0" rtlCol="0">
                  <a:spAutoFit/>
                </a:bodyPr>
                <a:lstStyle/>
                <a:p>
                  <a:pPr algn="l"/>
                  <a:r>
                    <a:rPr lang="en-US" sz="1000"/>
                    <a:t>Alibaba </a:t>
                  </a:r>
                  <a:r>
                    <a:rPr lang="en-US" sz="1000" b="1">
                      <a:latin typeface="AvenirNext LT Com Regular" panose="020B0503020202020204" pitchFamily="34" charset="0"/>
                    </a:rPr>
                    <a:t>1.6</a:t>
                  </a:r>
                </a:p>
              </p:txBody>
            </p:sp>
          </p:grpSp>
          <p:grpSp>
            <p:nvGrpSpPr>
              <p:cNvPr id="1047" name="Group 1046">
                <a:extLst>
                  <a:ext uri="{FF2B5EF4-FFF2-40B4-BE49-F238E27FC236}">
                    <a16:creationId xmlns:a16="http://schemas.microsoft.com/office/drawing/2014/main" id="{00B7AF6D-E9E7-772C-4EAC-4D13ED70DA1C}"/>
                  </a:ext>
                </a:extLst>
              </p:cNvPr>
              <p:cNvGrpSpPr/>
              <p:nvPr/>
            </p:nvGrpSpPr>
            <p:grpSpPr>
              <a:xfrm>
                <a:off x="6372689" y="2887937"/>
                <a:ext cx="147100" cy="2420278"/>
                <a:chOff x="6041403" y="3267676"/>
                <a:chExt cx="147100" cy="2420278"/>
              </a:xfrm>
            </p:grpSpPr>
            <p:cxnSp>
              <p:nvCxnSpPr>
                <p:cNvPr id="1048" name="Straight Connector 1047">
                  <a:extLst>
                    <a:ext uri="{FF2B5EF4-FFF2-40B4-BE49-F238E27FC236}">
                      <a16:creationId xmlns:a16="http://schemas.microsoft.com/office/drawing/2014/main" id="{95867A7D-9C33-196B-A545-A11AC68E93D2}"/>
                    </a:ext>
                  </a:extLst>
                </p:cNvPr>
                <p:cNvCxnSpPr>
                  <a:cxnSpLocks/>
                </p:cNvCxnSpPr>
                <p:nvPr/>
              </p:nvCxnSpPr>
              <p:spPr>
                <a:xfrm flipV="1">
                  <a:off x="6041403" y="3267676"/>
                  <a:ext cx="135531" cy="168416"/>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49" name="Straight Connector 1048">
                  <a:extLst>
                    <a:ext uri="{FF2B5EF4-FFF2-40B4-BE49-F238E27FC236}">
                      <a16:creationId xmlns:a16="http://schemas.microsoft.com/office/drawing/2014/main" id="{431F99CC-86A5-C899-FC3E-2EA5545F2495}"/>
                    </a:ext>
                  </a:extLst>
                </p:cNvPr>
                <p:cNvCxnSpPr>
                  <a:cxnSpLocks/>
                </p:cNvCxnSpPr>
                <p:nvPr/>
              </p:nvCxnSpPr>
              <p:spPr>
                <a:xfrm flipV="1">
                  <a:off x="6041403" y="3392298"/>
                  <a:ext cx="135531" cy="97419"/>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50" name="Straight Connector 1049">
                  <a:extLst>
                    <a:ext uri="{FF2B5EF4-FFF2-40B4-BE49-F238E27FC236}">
                      <a16:creationId xmlns:a16="http://schemas.microsoft.com/office/drawing/2014/main" id="{56D338B6-A1AA-65A0-7D75-F009D496FE8F}"/>
                    </a:ext>
                  </a:extLst>
                </p:cNvPr>
                <p:cNvCxnSpPr>
                  <a:cxnSpLocks/>
                </p:cNvCxnSpPr>
                <p:nvPr/>
              </p:nvCxnSpPr>
              <p:spPr>
                <a:xfrm>
                  <a:off x="6042025" y="3542912"/>
                  <a:ext cx="115622"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51" name="Straight Connector 1050">
                  <a:extLst>
                    <a:ext uri="{FF2B5EF4-FFF2-40B4-BE49-F238E27FC236}">
                      <a16:creationId xmlns:a16="http://schemas.microsoft.com/office/drawing/2014/main" id="{B03FFBF6-B84D-AAFB-05DE-98C77A67F78F}"/>
                    </a:ext>
                  </a:extLst>
                </p:cNvPr>
                <p:cNvCxnSpPr>
                  <a:cxnSpLocks/>
                </p:cNvCxnSpPr>
                <p:nvPr/>
              </p:nvCxnSpPr>
              <p:spPr>
                <a:xfrm>
                  <a:off x="6049697" y="3599927"/>
                  <a:ext cx="103579" cy="8549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52" name="Straight Connector 1051">
                  <a:extLst>
                    <a:ext uri="{FF2B5EF4-FFF2-40B4-BE49-F238E27FC236}">
                      <a16:creationId xmlns:a16="http://schemas.microsoft.com/office/drawing/2014/main" id="{B2EC6BCB-A26B-FB69-4454-968A07390ADC}"/>
                    </a:ext>
                  </a:extLst>
                </p:cNvPr>
                <p:cNvCxnSpPr>
                  <a:cxnSpLocks/>
                </p:cNvCxnSpPr>
                <p:nvPr/>
              </p:nvCxnSpPr>
              <p:spPr>
                <a:xfrm>
                  <a:off x="6043347" y="3688904"/>
                  <a:ext cx="128991" cy="13354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53" name="Straight Connector 1052">
                  <a:extLst>
                    <a:ext uri="{FF2B5EF4-FFF2-40B4-BE49-F238E27FC236}">
                      <a16:creationId xmlns:a16="http://schemas.microsoft.com/office/drawing/2014/main" id="{073710E2-7DC3-8D24-AD2B-080F525F78BE}"/>
                    </a:ext>
                  </a:extLst>
                </p:cNvPr>
                <p:cNvCxnSpPr>
                  <a:cxnSpLocks/>
                </p:cNvCxnSpPr>
                <p:nvPr/>
              </p:nvCxnSpPr>
              <p:spPr>
                <a:xfrm>
                  <a:off x="6045200" y="3794223"/>
                  <a:ext cx="143303" cy="18342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54" name="Straight Connector 1053">
                  <a:extLst>
                    <a:ext uri="{FF2B5EF4-FFF2-40B4-BE49-F238E27FC236}">
                      <a16:creationId xmlns:a16="http://schemas.microsoft.com/office/drawing/2014/main" id="{0415E651-6CC0-8E8B-BDD5-D97FF60935CC}"/>
                    </a:ext>
                  </a:extLst>
                </p:cNvPr>
                <p:cNvCxnSpPr>
                  <a:cxnSpLocks/>
                </p:cNvCxnSpPr>
                <p:nvPr/>
              </p:nvCxnSpPr>
              <p:spPr>
                <a:xfrm>
                  <a:off x="6045200" y="3916696"/>
                  <a:ext cx="125359" cy="2194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55" name="Straight Connector 1054">
                  <a:extLst>
                    <a:ext uri="{FF2B5EF4-FFF2-40B4-BE49-F238E27FC236}">
                      <a16:creationId xmlns:a16="http://schemas.microsoft.com/office/drawing/2014/main" id="{76423E91-F136-37FB-32E6-7346C6C8A985}"/>
                    </a:ext>
                  </a:extLst>
                </p:cNvPr>
                <p:cNvCxnSpPr/>
                <p:nvPr/>
              </p:nvCxnSpPr>
              <p:spPr>
                <a:xfrm>
                  <a:off x="6045200" y="4301859"/>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56" name="Straight Connector 1055">
                  <a:extLst>
                    <a:ext uri="{FF2B5EF4-FFF2-40B4-BE49-F238E27FC236}">
                      <a16:creationId xmlns:a16="http://schemas.microsoft.com/office/drawing/2014/main" id="{7E47B552-7223-37A3-941A-5BAA148DD274}"/>
                    </a:ext>
                  </a:extLst>
                </p:cNvPr>
                <p:cNvCxnSpPr/>
                <p:nvPr/>
              </p:nvCxnSpPr>
              <p:spPr>
                <a:xfrm>
                  <a:off x="6045200" y="4860121"/>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57" name="Straight Connector 1056">
                  <a:extLst>
                    <a:ext uri="{FF2B5EF4-FFF2-40B4-BE49-F238E27FC236}">
                      <a16:creationId xmlns:a16="http://schemas.microsoft.com/office/drawing/2014/main" id="{963CFF38-8AD9-8034-550D-05C790A19193}"/>
                    </a:ext>
                  </a:extLst>
                </p:cNvPr>
                <p:cNvCxnSpPr/>
                <p:nvPr/>
              </p:nvCxnSpPr>
              <p:spPr>
                <a:xfrm>
                  <a:off x="6049913" y="5687954"/>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grpSp>
        <p:sp>
          <p:nvSpPr>
            <p:cNvPr id="1096" name="TextBox 1095">
              <a:extLst>
                <a:ext uri="{FF2B5EF4-FFF2-40B4-BE49-F238E27FC236}">
                  <a16:creationId xmlns:a16="http://schemas.microsoft.com/office/drawing/2014/main" id="{C07E1A33-309A-FDF2-BD6A-6CA7CDA775E6}"/>
                </a:ext>
              </a:extLst>
            </p:cNvPr>
            <p:cNvSpPr txBox="1"/>
            <p:nvPr/>
          </p:nvSpPr>
          <p:spPr>
            <a:xfrm>
              <a:off x="7670614" y="2471740"/>
              <a:ext cx="659691" cy="215444"/>
            </a:xfrm>
            <a:prstGeom prst="rect">
              <a:avLst/>
            </a:prstGeom>
            <a:solidFill>
              <a:schemeClr val="bg1"/>
            </a:solidFill>
          </p:spPr>
          <p:txBody>
            <a:bodyPr wrap="square" tIns="0" rIns="0" bIns="0" rtlCol="0">
              <a:spAutoFit/>
            </a:bodyPr>
            <a:lstStyle/>
            <a:p>
              <a:r>
                <a:rPr lang="en-US" sz="1400" b="1">
                  <a:latin typeface="AvenirNext LT Com Regular" panose="020B0503020202020204" pitchFamily="34" charset="0"/>
                </a:rPr>
                <a:t>41.0%</a:t>
              </a:r>
            </a:p>
          </p:txBody>
        </p:sp>
        <p:sp>
          <p:nvSpPr>
            <p:cNvPr id="1097" name="TextBox 1096">
              <a:extLst>
                <a:ext uri="{FF2B5EF4-FFF2-40B4-BE49-F238E27FC236}">
                  <a16:creationId xmlns:a16="http://schemas.microsoft.com/office/drawing/2014/main" id="{A7566335-9DB4-F199-4291-837C77010043}"/>
                </a:ext>
              </a:extLst>
            </p:cNvPr>
            <p:cNvSpPr txBox="1"/>
            <p:nvPr/>
          </p:nvSpPr>
          <p:spPr>
            <a:xfrm>
              <a:off x="9620899" y="4349569"/>
              <a:ext cx="754217" cy="307777"/>
            </a:xfrm>
            <a:prstGeom prst="rect">
              <a:avLst/>
            </a:prstGeom>
            <a:noFill/>
          </p:spPr>
          <p:txBody>
            <a:bodyPr wrap="square" lIns="0" tIns="91440" rIns="0" bIns="0" rtlCol="0">
              <a:spAutoFit/>
            </a:bodyPr>
            <a:lstStyle/>
            <a:p>
              <a:r>
                <a:rPr lang="en-US" sz="1400" b="1">
                  <a:latin typeface="AvenirNext LT Com Regular" panose="020B0503020202020204" pitchFamily="34" charset="0"/>
                </a:rPr>
                <a:t>14.4%</a:t>
              </a:r>
            </a:p>
          </p:txBody>
        </p:sp>
        <p:grpSp>
          <p:nvGrpSpPr>
            <p:cNvPr id="1146" name="Group 1145">
              <a:extLst>
                <a:ext uri="{FF2B5EF4-FFF2-40B4-BE49-F238E27FC236}">
                  <a16:creationId xmlns:a16="http://schemas.microsoft.com/office/drawing/2014/main" id="{9F453F86-18DD-214A-0A40-667BCFA50848}"/>
                </a:ext>
              </a:extLst>
            </p:cNvPr>
            <p:cNvGrpSpPr/>
            <p:nvPr/>
          </p:nvGrpSpPr>
          <p:grpSpPr>
            <a:xfrm>
              <a:off x="10289406" y="3983741"/>
              <a:ext cx="1584019" cy="1788592"/>
              <a:chOff x="10289406" y="3983741"/>
              <a:chExt cx="1584019" cy="1788592"/>
            </a:xfrm>
          </p:grpSpPr>
          <p:grpSp>
            <p:nvGrpSpPr>
              <p:cNvPr id="1093" name="Group 1092">
                <a:extLst>
                  <a:ext uri="{FF2B5EF4-FFF2-40B4-BE49-F238E27FC236}">
                    <a16:creationId xmlns:a16="http://schemas.microsoft.com/office/drawing/2014/main" id="{446F9A2C-F7BB-F3F8-C681-183B0C42ADF3}"/>
                  </a:ext>
                </a:extLst>
              </p:cNvPr>
              <p:cNvGrpSpPr/>
              <p:nvPr/>
            </p:nvGrpSpPr>
            <p:grpSpPr>
              <a:xfrm>
                <a:off x="10413446" y="3983741"/>
                <a:ext cx="1459979" cy="1788592"/>
                <a:chOff x="10391006" y="3987345"/>
                <a:chExt cx="1459979" cy="1788592"/>
              </a:xfrm>
            </p:grpSpPr>
            <p:sp>
              <p:nvSpPr>
                <p:cNvPr id="1092" name="Rectangle 1091">
                  <a:extLst>
                    <a:ext uri="{FF2B5EF4-FFF2-40B4-BE49-F238E27FC236}">
                      <a16:creationId xmlns:a16="http://schemas.microsoft.com/office/drawing/2014/main" id="{47D2008B-C916-79F6-A02D-E43EBA509190}"/>
                    </a:ext>
                  </a:extLst>
                </p:cNvPr>
                <p:cNvSpPr/>
                <p:nvPr/>
              </p:nvSpPr>
              <p:spPr>
                <a:xfrm>
                  <a:off x="10391006" y="4120286"/>
                  <a:ext cx="1177983" cy="16258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91" name="Group 1090">
                  <a:extLst>
                    <a:ext uri="{FF2B5EF4-FFF2-40B4-BE49-F238E27FC236}">
                      <a16:creationId xmlns:a16="http://schemas.microsoft.com/office/drawing/2014/main" id="{0A916FB8-4E20-B174-2C1C-0BC8487371C3}"/>
                    </a:ext>
                  </a:extLst>
                </p:cNvPr>
                <p:cNvGrpSpPr/>
                <p:nvPr/>
              </p:nvGrpSpPr>
              <p:grpSpPr>
                <a:xfrm>
                  <a:off x="10426222" y="3987345"/>
                  <a:ext cx="1424763" cy="1788592"/>
                  <a:chOff x="10426222" y="3987345"/>
                  <a:chExt cx="1424763" cy="1788592"/>
                </a:xfrm>
              </p:grpSpPr>
              <p:sp>
                <p:nvSpPr>
                  <p:cNvPr id="1083" name="TextBox 1082">
                    <a:extLst>
                      <a:ext uri="{FF2B5EF4-FFF2-40B4-BE49-F238E27FC236}">
                        <a16:creationId xmlns:a16="http://schemas.microsoft.com/office/drawing/2014/main" id="{A706E930-413C-8B9E-6465-AE0A481A72E5}"/>
                      </a:ext>
                    </a:extLst>
                  </p:cNvPr>
                  <p:cNvSpPr txBox="1"/>
                  <p:nvPr/>
                </p:nvSpPr>
                <p:spPr>
                  <a:xfrm>
                    <a:off x="10426222" y="5460374"/>
                    <a:ext cx="897147" cy="153888"/>
                  </a:xfrm>
                  <a:prstGeom prst="rect">
                    <a:avLst/>
                  </a:prstGeom>
                  <a:solidFill>
                    <a:schemeClr val="bg1"/>
                  </a:solidFill>
                </p:spPr>
                <p:txBody>
                  <a:bodyPr wrap="square" lIns="0" tIns="0" rIns="0" bIns="0" rtlCol="0">
                    <a:spAutoFit/>
                  </a:bodyPr>
                  <a:lstStyle/>
                  <a:p>
                    <a:pPr algn="l"/>
                    <a:r>
                      <a:rPr lang="en-US" sz="1000"/>
                      <a:t>HSBC </a:t>
                    </a:r>
                    <a:r>
                      <a:rPr lang="en-US" sz="1000" b="1">
                        <a:latin typeface="AvenirNext LT Com Regular" panose="020B0503020202020204" pitchFamily="34" charset="0"/>
                      </a:rPr>
                      <a:t>1.5</a:t>
                    </a:r>
                  </a:p>
                </p:txBody>
              </p:sp>
              <p:sp>
                <p:nvSpPr>
                  <p:cNvPr id="1081" name="TextBox 1080">
                    <a:extLst>
                      <a:ext uri="{FF2B5EF4-FFF2-40B4-BE49-F238E27FC236}">
                        <a16:creationId xmlns:a16="http://schemas.microsoft.com/office/drawing/2014/main" id="{4DEAE63B-3BDC-FC60-9882-F7DFB6486C10}"/>
                      </a:ext>
                    </a:extLst>
                  </p:cNvPr>
                  <p:cNvSpPr txBox="1"/>
                  <p:nvPr/>
                </p:nvSpPr>
                <p:spPr>
                  <a:xfrm>
                    <a:off x="10426223" y="4490312"/>
                    <a:ext cx="1218245" cy="153888"/>
                  </a:xfrm>
                  <a:prstGeom prst="rect">
                    <a:avLst/>
                  </a:prstGeom>
                  <a:solidFill>
                    <a:schemeClr val="bg1"/>
                  </a:solidFill>
                </p:spPr>
                <p:txBody>
                  <a:bodyPr wrap="square" lIns="0" tIns="0" rIns="0" bIns="0" rtlCol="0">
                    <a:spAutoFit/>
                  </a:bodyPr>
                  <a:lstStyle/>
                  <a:p>
                    <a:pPr algn="l"/>
                    <a:r>
                      <a:rPr lang="en-US" sz="1000"/>
                      <a:t>Shell </a:t>
                    </a:r>
                    <a:r>
                      <a:rPr lang="en-US" sz="1000" b="1">
                        <a:latin typeface="AvenirNext LT Com Regular" panose="020B0503020202020204" pitchFamily="34" charset="0"/>
                      </a:rPr>
                      <a:t>1.0</a:t>
                    </a:r>
                  </a:p>
                </p:txBody>
              </p:sp>
              <p:sp>
                <p:nvSpPr>
                  <p:cNvPr id="1082" name="TextBox 1081">
                    <a:extLst>
                      <a:ext uri="{FF2B5EF4-FFF2-40B4-BE49-F238E27FC236}">
                        <a16:creationId xmlns:a16="http://schemas.microsoft.com/office/drawing/2014/main" id="{6E4A3375-887E-7A45-7FCB-E2F22EFCC02F}"/>
                      </a:ext>
                    </a:extLst>
                  </p:cNvPr>
                  <p:cNvSpPr txBox="1"/>
                  <p:nvPr/>
                </p:nvSpPr>
                <p:spPr>
                  <a:xfrm>
                    <a:off x="10426223" y="5622049"/>
                    <a:ext cx="897147" cy="153888"/>
                  </a:xfrm>
                  <a:prstGeom prst="rect">
                    <a:avLst/>
                  </a:prstGeom>
                  <a:noFill/>
                </p:spPr>
                <p:txBody>
                  <a:bodyPr wrap="square" lIns="0" tIns="0" rIns="0" bIns="0" rtlCol="0">
                    <a:spAutoFit/>
                  </a:bodyPr>
                  <a:lstStyle/>
                  <a:p>
                    <a:pPr algn="l"/>
                    <a:r>
                      <a:rPr lang="en-US" sz="1000"/>
                      <a:t>ASML </a:t>
                    </a:r>
                    <a:r>
                      <a:rPr lang="en-US" sz="1000" b="1">
                        <a:latin typeface="AvenirNext LT Com Regular" panose="020B0503020202020204" pitchFamily="34" charset="0"/>
                      </a:rPr>
                      <a:t>3.5</a:t>
                    </a:r>
                  </a:p>
                </p:txBody>
              </p:sp>
              <p:sp>
                <p:nvSpPr>
                  <p:cNvPr id="1084" name="TextBox 1083">
                    <a:extLst>
                      <a:ext uri="{FF2B5EF4-FFF2-40B4-BE49-F238E27FC236}">
                        <a16:creationId xmlns:a16="http://schemas.microsoft.com/office/drawing/2014/main" id="{E3A2ECD3-94F1-4F6D-FE09-EA43C79195D0}"/>
                      </a:ext>
                    </a:extLst>
                  </p:cNvPr>
                  <p:cNvSpPr txBox="1"/>
                  <p:nvPr/>
                </p:nvSpPr>
                <p:spPr>
                  <a:xfrm>
                    <a:off x="10426223" y="5298697"/>
                    <a:ext cx="957903" cy="153888"/>
                  </a:xfrm>
                  <a:prstGeom prst="rect">
                    <a:avLst/>
                  </a:prstGeom>
                  <a:noFill/>
                </p:spPr>
                <p:txBody>
                  <a:bodyPr wrap="square" lIns="0" tIns="0" rIns="0" bIns="0" rtlCol="0">
                    <a:spAutoFit/>
                  </a:bodyPr>
                  <a:lstStyle/>
                  <a:p>
                    <a:pPr algn="l"/>
                    <a:r>
                      <a:rPr lang="en-US" sz="1000"/>
                      <a:t>Roche </a:t>
                    </a:r>
                    <a:r>
                      <a:rPr lang="en-US" sz="1000" b="1">
                        <a:latin typeface="AvenirNext LT Com Regular" panose="020B0503020202020204" pitchFamily="34" charset="0"/>
                      </a:rPr>
                      <a:t>1.3</a:t>
                    </a:r>
                  </a:p>
                </p:txBody>
              </p:sp>
              <p:sp>
                <p:nvSpPr>
                  <p:cNvPr id="1085" name="TextBox 1084">
                    <a:extLst>
                      <a:ext uri="{FF2B5EF4-FFF2-40B4-BE49-F238E27FC236}">
                        <a16:creationId xmlns:a16="http://schemas.microsoft.com/office/drawing/2014/main" id="{AD7EFE55-7F58-ED0B-645C-75B0652E89B1}"/>
                      </a:ext>
                    </a:extLst>
                  </p:cNvPr>
                  <p:cNvSpPr txBox="1"/>
                  <p:nvPr/>
                </p:nvSpPr>
                <p:spPr>
                  <a:xfrm>
                    <a:off x="10426223" y="5137020"/>
                    <a:ext cx="957903" cy="153888"/>
                  </a:xfrm>
                  <a:prstGeom prst="rect">
                    <a:avLst/>
                  </a:prstGeom>
                  <a:noFill/>
                </p:spPr>
                <p:txBody>
                  <a:bodyPr wrap="square" lIns="0" tIns="0" rIns="0" bIns="0" rtlCol="0">
                    <a:spAutoFit/>
                  </a:bodyPr>
                  <a:lstStyle/>
                  <a:p>
                    <a:pPr algn="l"/>
                    <a:r>
                      <a:rPr lang="en-US" sz="1000"/>
                      <a:t>Novartis </a:t>
                    </a:r>
                    <a:r>
                      <a:rPr lang="en-US" sz="1000" b="1">
                        <a:latin typeface="AvenirNext LT Com Regular" panose="020B0503020202020204" pitchFamily="34" charset="0"/>
                      </a:rPr>
                      <a:t>1.3</a:t>
                    </a:r>
                  </a:p>
                </p:txBody>
              </p:sp>
              <p:sp>
                <p:nvSpPr>
                  <p:cNvPr id="1086" name="TextBox 1085">
                    <a:extLst>
                      <a:ext uri="{FF2B5EF4-FFF2-40B4-BE49-F238E27FC236}">
                        <a16:creationId xmlns:a16="http://schemas.microsoft.com/office/drawing/2014/main" id="{299867E6-EF31-A27B-D1DC-EE2AAEC716C0}"/>
                      </a:ext>
                    </a:extLst>
                  </p:cNvPr>
                  <p:cNvSpPr txBox="1"/>
                  <p:nvPr/>
                </p:nvSpPr>
                <p:spPr>
                  <a:xfrm>
                    <a:off x="10426223" y="4975343"/>
                    <a:ext cx="957903" cy="153888"/>
                  </a:xfrm>
                  <a:prstGeom prst="rect">
                    <a:avLst/>
                  </a:prstGeom>
                  <a:solidFill>
                    <a:schemeClr val="bg1"/>
                  </a:solidFill>
                </p:spPr>
                <p:txBody>
                  <a:bodyPr wrap="square" lIns="0" tIns="0" rIns="0" bIns="0" rtlCol="0">
                    <a:spAutoFit/>
                  </a:bodyPr>
                  <a:lstStyle/>
                  <a:p>
                    <a:pPr algn="l"/>
                    <a:r>
                      <a:rPr lang="en-US" sz="1000"/>
                      <a:t>AstraZeneca </a:t>
                    </a:r>
                    <a:r>
                      <a:rPr lang="en-US" sz="1000" b="1">
                        <a:latin typeface="AvenirNext LT Com Regular" panose="020B0503020202020204" pitchFamily="34" charset="0"/>
                      </a:rPr>
                      <a:t>1.3</a:t>
                    </a:r>
                  </a:p>
                </p:txBody>
              </p:sp>
              <p:sp>
                <p:nvSpPr>
                  <p:cNvPr id="1087" name="TextBox 1086">
                    <a:extLst>
                      <a:ext uri="{FF2B5EF4-FFF2-40B4-BE49-F238E27FC236}">
                        <a16:creationId xmlns:a16="http://schemas.microsoft.com/office/drawing/2014/main" id="{BEAE1F53-EAC1-69B2-FA6A-E51638589FBC}"/>
                      </a:ext>
                    </a:extLst>
                  </p:cNvPr>
                  <p:cNvSpPr txBox="1"/>
                  <p:nvPr/>
                </p:nvSpPr>
                <p:spPr>
                  <a:xfrm>
                    <a:off x="10426223" y="4813666"/>
                    <a:ext cx="1104117" cy="153888"/>
                  </a:xfrm>
                  <a:prstGeom prst="rect">
                    <a:avLst/>
                  </a:prstGeom>
                  <a:solidFill>
                    <a:schemeClr val="bg1"/>
                  </a:solidFill>
                </p:spPr>
                <p:txBody>
                  <a:bodyPr wrap="square" lIns="0" tIns="0" rIns="0" bIns="0" rtlCol="0">
                    <a:spAutoFit/>
                  </a:bodyPr>
                  <a:lstStyle/>
                  <a:p>
                    <a:pPr algn="l"/>
                    <a:r>
                      <a:rPr lang="en-US" sz="1000"/>
                      <a:t>Nestle </a:t>
                    </a:r>
                    <a:r>
                      <a:rPr lang="en-US" sz="1000" b="1">
                        <a:latin typeface="AvenirNext LT Com Regular" panose="020B0503020202020204" pitchFamily="34" charset="0"/>
                      </a:rPr>
                      <a:t>1.2</a:t>
                    </a:r>
                  </a:p>
                </p:txBody>
              </p:sp>
              <p:sp>
                <p:nvSpPr>
                  <p:cNvPr id="1088" name="TextBox 1087">
                    <a:extLst>
                      <a:ext uri="{FF2B5EF4-FFF2-40B4-BE49-F238E27FC236}">
                        <a16:creationId xmlns:a16="http://schemas.microsoft.com/office/drawing/2014/main" id="{1329FC7F-94BD-7108-4623-2B85122008BC}"/>
                      </a:ext>
                    </a:extLst>
                  </p:cNvPr>
                  <p:cNvSpPr txBox="1"/>
                  <p:nvPr/>
                </p:nvSpPr>
                <p:spPr>
                  <a:xfrm>
                    <a:off x="10426223" y="4651989"/>
                    <a:ext cx="1104117" cy="153888"/>
                  </a:xfrm>
                  <a:prstGeom prst="rect">
                    <a:avLst/>
                  </a:prstGeom>
                  <a:noFill/>
                </p:spPr>
                <p:txBody>
                  <a:bodyPr wrap="square" lIns="0" tIns="0" rIns="0" bIns="0" rtlCol="0">
                    <a:spAutoFit/>
                  </a:bodyPr>
                  <a:lstStyle/>
                  <a:p>
                    <a:pPr algn="l"/>
                    <a:r>
                      <a:rPr lang="en-US" sz="1000"/>
                      <a:t>Siemens </a:t>
                    </a:r>
                    <a:r>
                      <a:rPr lang="en-US" sz="1000" b="1">
                        <a:latin typeface="AvenirNext LT Com Regular" panose="020B0503020202020204" pitchFamily="34" charset="0"/>
                      </a:rPr>
                      <a:t>1.1</a:t>
                    </a:r>
                  </a:p>
                </p:txBody>
              </p:sp>
              <p:sp>
                <p:nvSpPr>
                  <p:cNvPr id="1089" name="TextBox 1088">
                    <a:extLst>
                      <a:ext uri="{FF2B5EF4-FFF2-40B4-BE49-F238E27FC236}">
                        <a16:creationId xmlns:a16="http://schemas.microsoft.com/office/drawing/2014/main" id="{DB7D967D-26CA-A85D-A5DB-CDB54039576B}"/>
                      </a:ext>
                    </a:extLst>
                  </p:cNvPr>
                  <p:cNvSpPr txBox="1"/>
                  <p:nvPr/>
                </p:nvSpPr>
                <p:spPr>
                  <a:xfrm>
                    <a:off x="10426222" y="4328635"/>
                    <a:ext cx="1148262" cy="153888"/>
                  </a:xfrm>
                  <a:prstGeom prst="rect">
                    <a:avLst/>
                  </a:prstGeom>
                  <a:noFill/>
                </p:spPr>
                <p:txBody>
                  <a:bodyPr wrap="square" lIns="0" tIns="0" rIns="0" bIns="0" rtlCol="0">
                    <a:spAutoFit/>
                  </a:bodyPr>
                  <a:lstStyle/>
                  <a:p>
                    <a:pPr algn="l"/>
                    <a:r>
                      <a:rPr lang="en-US" sz="1000"/>
                      <a:t>Tokyo Electron </a:t>
                    </a:r>
                    <a:r>
                      <a:rPr lang="en-US" sz="1000" b="1">
                        <a:latin typeface="AvenirNext LT Com Regular" panose="020B0503020202020204" pitchFamily="34" charset="0"/>
                      </a:rPr>
                      <a:t>1.0</a:t>
                    </a:r>
                  </a:p>
                </p:txBody>
              </p:sp>
              <p:sp>
                <p:nvSpPr>
                  <p:cNvPr id="1090" name="TextBox 1089">
                    <a:extLst>
                      <a:ext uri="{FF2B5EF4-FFF2-40B4-BE49-F238E27FC236}">
                        <a16:creationId xmlns:a16="http://schemas.microsoft.com/office/drawing/2014/main" id="{2FD6E366-04A0-2E34-9267-2889281CED5E}"/>
                      </a:ext>
                    </a:extLst>
                  </p:cNvPr>
                  <p:cNvSpPr txBox="1"/>
                  <p:nvPr/>
                </p:nvSpPr>
                <p:spPr>
                  <a:xfrm>
                    <a:off x="10426223" y="3987345"/>
                    <a:ext cx="1424762" cy="307777"/>
                  </a:xfrm>
                  <a:prstGeom prst="rect">
                    <a:avLst/>
                  </a:prstGeom>
                  <a:noFill/>
                </p:spPr>
                <p:txBody>
                  <a:bodyPr wrap="square" lIns="0" tIns="0" rIns="0" bIns="0" rtlCol="0">
                    <a:spAutoFit/>
                  </a:bodyPr>
                  <a:lstStyle/>
                  <a:p>
                    <a:pPr algn="l"/>
                    <a:r>
                      <a:rPr lang="en-US" sz="1000"/>
                      <a:t>Mitsubishi UFJ Financial Group  </a:t>
                    </a:r>
                    <a:r>
                      <a:rPr lang="en-US" sz="1000" b="1">
                        <a:latin typeface="AvenirNext LT Com Regular" panose="020B0503020202020204" pitchFamily="34" charset="0"/>
                      </a:rPr>
                      <a:t>1.0</a:t>
                    </a:r>
                  </a:p>
                </p:txBody>
              </p:sp>
            </p:grpSp>
          </p:grpSp>
          <p:grpSp>
            <p:nvGrpSpPr>
              <p:cNvPr id="1121" name="Group 1120">
                <a:extLst>
                  <a:ext uri="{FF2B5EF4-FFF2-40B4-BE49-F238E27FC236}">
                    <a16:creationId xmlns:a16="http://schemas.microsoft.com/office/drawing/2014/main" id="{0857223D-600D-AF6C-588A-187CF9F23A1E}"/>
                  </a:ext>
                </a:extLst>
              </p:cNvPr>
              <p:cNvGrpSpPr/>
              <p:nvPr/>
            </p:nvGrpSpPr>
            <p:grpSpPr>
              <a:xfrm>
                <a:off x="10289406" y="4259845"/>
                <a:ext cx="124594" cy="1439515"/>
                <a:chOff x="6045200" y="1951699"/>
                <a:chExt cx="124594" cy="3964187"/>
              </a:xfrm>
            </p:grpSpPr>
            <p:cxnSp>
              <p:nvCxnSpPr>
                <p:cNvPr id="1122" name="Straight Connector 1121">
                  <a:extLst>
                    <a:ext uri="{FF2B5EF4-FFF2-40B4-BE49-F238E27FC236}">
                      <a16:creationId xmlns:a16="http://schemas.microsoft.com/office/drawing/2014/main" id="{EA4E0FA0-F81C-674F-1BED-42418A6EB101}"/>
                    </a:ext>
                  </a:extLst>
                </p:cNvPr>
                <p:cNvCxnSpPr>
                  <a:cxnSpLocks/>
                </p:cNvCxnSpPr>
                <p:nvPr/>
              </p:nvCxnSpPr>
              <p:spPr>
                <a:xfrm flipV="1">
                  <a:off x="6045200" y="1951699"/>
                  <a:ext cx="124594" cy="1469716"/>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23" name="Straight Connector 1122">
                  <a:extLst>
                    <a:ext uri="{FF2B5EF4-FFF2-40B4-BE49-F238E27FC236}">
                      <a16:creationId xmlns:a16="http://schemas.microsoft.com/office/drawing/2014/main" id="{89C6B98A-9D27-B6B8-75A4-18DEEB8DD976}"/>
                    </a:ext>
                  </a:extLst>
                </p:cNvPr>
                <p:cNvCxnSpPr>
                  <a:cxnSpLocks/>
                </p:cNvCxnSpPr>
                <p:nvPr/>
              </p:nvCxnSpPr>
              <p:spPr>
                <a:xfrm flipV="1">
                  <a:off x="6045200" y="2458553"/>
                  <a:ext cx="124594" cy="1200353"/>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24" name="Straight Connector 1123">
                  <a:extLst>
                    <a:ext uri="{FF2B5EF4-FFF2-40B4-BE49-F238E27FC236}">
                      <a16:creationId xmlns:a16="http://schemas.microsoft.com/office/drawing/2014/main" id="{C33E48C8-23FF-D38B-394F-6B9C81C5FB90}"/>
                    </a:ext>
                  </a:extLst>
                </p:cNvPr>
                <p:cNvCxnSpPr>
                  <a:cxnSpLocks/>
                </p:cNvCxnSpPr>
                <p:nvPr/>
              </p:nvCxnSpPr>
              <p:spPr>
                <a:xfrm flipV="1">
                  <a:off x="6045200" y="2828809"/>
                  <a:ext cx="124594" cy="100420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25" name="Straight Connector 1124">
                  <a:extLst>
                    <a:ext uri="{FF2B5EF4-FFF2-40B4-BE49-F238E27FC236}">
                      <a16:creationId xmlns:a16="http://schemas.microsoft.com/office/drawing/2014/main" id="{48D7ADBC-F2C7-FAB3-913A-A577394B8409}"/>
                    </a:ext>
                  </a:extLst>
                </p:cNvPr>
                <p:cNvCxnSpPr>
                  <a:cxnSpLocks/>
                </p:cNvCxnSpPr>
                <p:nvPr/>
              </p:nvCxnSpPr>
              <p:spPr>
                <a:xfrm flipV="1">
                  <a:off x="6045200" y="3273303"/>
                  <a:ext cx="124040" cy="754292"/>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27" name="Straight Connector 1126">
                  <a:extLst>
                    <a:ext uri="{FF2B5EF4-FFF2-40B4-BE49-F238E27FC236}">
                      <a16:creationId xmlns:a16="http://schemas.microsoft.com/office/drawing/2014/main" id="{E1979279-7B31-5053-6A41-10F9E5ABB7BA}"/>
                    </a:ext>
                  </a:extLst>
                </p:cNvPr>
                <p:cNvCxnSpPr>
                  <a:cxnSpLocks/>
                </p:cNvCxnSpPr>
                <p:nvPr/>
              </p:nvCxnSpPr>
              <p:spPr>
                <a:xfrm flipV="1">
                  <a:off x="6045200" y="4182749"/>
                  <a:ext cx="120634" cy="3666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28" name="Straight Connector 1127">
                  <a:extLst>
                    <a:ext uri="{FF2B5EF4-FFF2-40B4-BE49-F238E27FC236}">
                      <a16:creationId xmlns:a16="http://schemas.microsoft.com/office/drawing/2014/main" id="{3DFAE38A-03C0-4FBC-95DC-CBB9EEB0694F}"/>
                    </a:ext>
                  </a:extLst>
                </p:cNvPr>
                <p:cNvCxnSpPr>
                  <a:cxnSpLocks/>
                </p:cNvCxnSpPr>
                <p:nvPr/>
              </p:nvCxnSpPr>
              <p:spPr>
                <a:xfrm flipV="1">
                  <a:off x="6045200" y="4614633"/>
                  <a:ext cx="120634" cy="186969"/>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29" name="Straight Connector 1128">
                  <a:extLst>
                    <a:ext uri="{FF2B5EF4-FFF2-40B4-BE49-F238E27FC236}">
                      <a16:creationId xmlns:a16="http://schemas.microsoft.com/office/drawing/2014/main" id="{C58020BA-2BF0-DE57-320F-BF600833F1F0}"/>
                    </a:ext>
                  </a:extLst>
                </p:cNvPr>
                <p:cNvCxnSpPr>
                  <a:cxnSpLocks/>
                </p:cNvCxnSpPr>
                <p:nvPr/>
              </p:nvCxnSpPr>
              <p:spPr>
                <a:xfrm flipV="1">
                  <a:off x="6045200" y="5038214"/>
                  <a:ext cx="99206" cy="48189"/>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30" name="Straight Connector 1129">
                  <a:extLst>
                    <a:ext uri="{FF2B5EF4-FFF2-40B4-BE49-F238E27FC236}">
                      <a16:creationId xmlns:a16="http://schemas.microsoft.com/office/drawing/2014/main" id="{BF761BC7-3108-079F-6EA7-251DEE64F3D1}"/>
                    </a:ext>
                  </a:extLst>
                </p:cNvPr>
                <p:cNvCxnSpPr/>
                <p:nvPr/>
              </p:nvCxnSpPr>
              <p:spPr>
                <a:xfrm>
                  <a:off x="6045200" y="5380546"/>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31" name="Straight Connector 1130">
                  <a:extLst>
                    <a:ext uri="{FF2B5EF4-FFF2-40B4-BE49-F238E27FC236}">
                      <a16:creationId xmlns:a16="http://schemas.microsoft.com/office/drawing/2014/main" id="{52B36969-3AAC-E304-F73B-11719A189D11}"/>
                    </a:ext>
                  </a:extLst>
                </p:cNvPr>
                <p:cNvCxnSpPr/>
                <p:nvPr/>
              </p:nvCxnSpPr>
              <p:spPr>
                <a:xfrm>
                  <a:off x="6045200" y="5915886"/>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grpSp>
      </p:grpSp>
      <p:cxnSp>
        <p:nvCxnSpPr>
          <p:cNvPr id="1135" name="Straight Connector 1134">
            <a:extLst>
              <a:ext uri="{FF2B5EF4-FFF2-40B4-BE49-F238E27FC236}">
                <a16:creationId xmlns:a16="http://schemas.microsoft.com/office/drawing/2014/main" id="{7680D3E3-8895-5418-BB7A-9228BF473544}"/>
              </a:ext>
              <a:ext uri="{C183D7F6-B498-43B3-948B-1728B52AA6E4}">
                <adec:decorative xmlns:adec="http://schemas.microsoft.com/office/drawing/2017/decorative" val="1"/>
              </a:ext>
            </a:extLst>
          </p:cNvPr>
          <p:cNvCxnSpPr>
            <a:cxnSpLocks/>
            <a:endCxn id="1092" idx="1"/>
          </p:cNvCxnSpPr>
          <p:nvPr/>
        </p:nvCxnSpPr>
        <p:spPr>
          <a:xfrm flipV="1">
            <a:off x="10286127" y="4801789"/>
            <a:ext cx="118244" cy="192362"/>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51" name="Straight Connector 1150">
            <a:extLst>
              <a:ext uri="{FF2B5EF4-FFF2-40B4-BE49-F238E27FC236}">
                <a16:creationId xmlns:a16="http://schemas.microsoft.com/office/drawing/2014/main" id="{5EAAC5BA-60A8-C1DD-F487-4858983D00C6}"/>
              </a:ext>
              <a:ext uri="{C183D7F6-B498-43B3-948B-1728B52AA6E4}">
                <adec:decorative xmlns:adec="http://schemas.microsoft.com/office/drawing/2017/decorative" val="1"/>
              </a:ext>
            </a:extLst>
          </p:cNvPr>
          <p:cNvCxnSpPr>
            <a:cxnSpLocks/>
          </p:cNvCxnSpPr>
          <p:nvPr/>
        </p:nvCxnSpPr>
        <p:spPr>
          <a:xfrm>
            <a:off x="464608" y="5697029"/>
            <a:ext cx="4415166"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B13F6763-09CF-4D92-D160-13B01784106E}"/>
              </a:ext>
              <a:ext uri="{C183D7F6-B498-43B3-948B-1728B52AA6E4}">
                <adec:decorative xmlns:adec="http://schemas.microsoft.com/office/drawing/2017/decorative" val="1"/>
              </a:ext>
            </a:extLst>
          </p:cNvPr>
          <p:cNvSpPr txBox="1"/>
          <p:nvPr/>
        </p:nvSpPr>
        <p:spPr>
          <a:xfrm>
            <a:off x="5396763" y="5716387"/>
            <a:ext cx="1312696" cy="279180"/>
          </a:xfrm>
          <a:prstGeom prst="rect">
            <a:avLst/>
          </a:prstGeom>
          <a:noFill/>
        </p:spPr>
        <p:txBody>
          <a:bodyPr wrap="square" lIns="90000" tIns="46800" rIns="90000" bIns="46800">
            <a:spAutoFit/>
          </a:bodyPr>
          <a:lstStyle/>
          <a:p>
            <a:r>
              <a:rPr lang="en-US" sz="1200" b="1"/>
              <a:t>S&amp;P 500 Index</a:t>
            </a:r>
          </a:p>
        </p:txBody>
      </p:sp>
      <p:sp>
        <p:nvSpPr>
          <p:cNvPr id="15" name="TextBox 14">
            <a:extLst>
              <a:ext uri="{FF2B5EF4-FFF2-40B4-BE49-F238E27FC236}">
                <a16:creationId xmlns:a16="http://schemas.microsoft.com/office/drawing/2014/main" id="{6C205B3C-991F-9B9F-E96B-15F30A268DF5}"/>
              </a:ext>
              <a:ext uri="{C183D7F6-B498-43B3-948B-1728B52AA6E4}">
                <adec:decorative xmlns:adec="http://schemas.microsoft.com/office/drawing/2017/decorative" val="1"/>
              </a:ext>
            </a:extLst>
          </p:cNvPr>
          <p:cNvSpPr txBox="1"/>
          <p:nvPr/>
        </p:nvSpPr>
        <p:spPr>
          <a:xfrm>
            <a:off x="7246475" y="5716387"/>
            <a:ext cx="1564960" cy="279180"/>
          </a:xfrm>
          <a:prstGeom prst="rect">
            <a:avLst/>
          </a:prstGeom>
          <a:noFill/>
        </p:spPr>
        <p:txBody>
          <a:bodyPr wrap="square" lIns="90000" tIns="46800" rIns="90000" bIns="46800">
            <a:spAutoFit/>
          </a:bodyPr>
          <a:lstStyle/>
          <a:p>
            <a:r>
              <a:rPr lang="en-US" sz="1200" b="1"/>
              <a:t>MSCI EM Index</a:t>
            </a:r>
          </a:p>
        </p:txBody>
      </p:sp>
      <p:sp>
        <p:nvSpPr>
          <p:cNvPr id="19" name="TextBox 18">
            <a:extLst>
              <a:ext uri="{FF2B5EF4-FFF2-40B4-BE49-F238E27FC236}">
                <a16:creationId xmlns:a16="http://schemas.microsoft.com/office/drawing/2014/main" id="{79E35D47-701E-7487-050A-D734F00D05D0}"/>
              </a:ext>
              <a:ext uri="{C183D7F6-B498-43B3-948B-1728B52AA6E4}">
                <adec:decorative xmlns:adec="http://schemas.microsoft.com/office/drawing/2017/decorative" val="1"/>
              </a:ext>
            </a:extLst>
          </p:cNvPr>
          <p:cNvSpPr txBox="1"/>
          <p:nvPr/>
        </p:nvSpPr>
        <p:spPr>
          <a:xfrm>
            <a:off x="9265894" y="5716387"/>
            <a:ext cx="1430457" cy="279180"/>
          </a:xfrm>
          <a:prstGeom prst="rect">
            <a:avLst/>
          </a:prstGeom>
          <a:noFill/>
        </p:spPr>
        <p:txBody>
          <a:bodyPr wrap="square" lIns="90000" tIns="46800" rIns="90000" bIns="46800">
            <a:spAutoFit/>
          </a:bodyPr>
          <a:lstStyle/>
          <a:p>
            <a:r>
              <a:rPr lang="en-US" sz="1200" b="1"/>
              <a:t>MSCI EAFE Index</a:t>
            </a:r>
          </a:p>
        </p:txBody>
      </p:sp>
      <p:sp>
        <p:nvSpPr>
          <p:cNvPr id="2" name="Title 1">
            <a:extLst>
              <a:ext uri="{FF2B5EF4-FFF2-40B4-BE49-F238E27FC236}">
                <a16:creationId xmlns:a16="http://schemas.microsoft.com/office/drawing/2014/main" id="{7D4286FD-6DA6-09C1-8823-0AC9AB715E3E}"/>
              </a:ext>
              <a:ext uri="{C183D7F6-B498-43B3-948B-1728B52AA6E4}">
                <adec:decorative xmlns:adec="http://schemas.microsoft.com/office/drawing/2017/decorative" val="1"/>
              </a:ext>
            </a:extLst>
          </p:cNvPr>
          <p:cNvSpPr>
            <a:spLocks noGrp="1"/>
          </p:cNvSpPr>
          <p:nvPr>
            <p:ph type="title" idx="4294967295"/>
          </p:nvPr>
        </p:nvSpPr>
        <p:spPr>
          <a:xfrm>
            <a:off x="0" y="-1625098"/>
            <a:ext cx="10515600" cy="1325563"/>
          </a:xfrm>
        </p:spPr>
        <p:txBody>
          <a:bodyPr>
            <a:normAutofit/>
          </a:bodyPr>
          <a:lstStyle/>
          <a:p>
            <a:r>
              <a:rPr lang="en-US" sz="800" dirty="0">
                <a:solidFill>
                  <a:schemeClr val="bg1"/>
                </a:solidFill>
              </a:rPr>
              <a:t>U.S. and emerging markets (EM)</a:t>
            </a:r>
          </a:p>
        </p:txBody>
      </p:sp>
    </p:spTree>
    <p:extLst>
      <p:ext uri="{BB962C8B-B14F-4D97-AF65-F5344CB8AC3E}">
        <p14:creationId xmlns:p14="http://schemas.microsoft.com/office/powerpoint/2010/main" val="2201962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83469"/>
        </a:solidFill>
        <a:effectLst/>
      </p:bgPr>
    </p:bg>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31F1F53D-419C-4BFE-6BB2-5957B25B9C9E}"/>
              </a:ext>
            </a:extLst>
          </p:cNvPr>
          <p:cNvSpPr txBox="1">
            <a:spLocks/>
          </p:cNvSpPr>
          <p:nvPr/>
        </p:nvSpPr>
        <p:spPr>
          <a:xfrm>
            <a:off x="464608" y="457200"/>
            <a:ext cx="11268606" cy="475560"/>
          </a:xfrm>
          <a:prstGeom prst="rect">
            <a:avLst/>
          </a:prstGeom>
          <a:extLst>
            <a:ext uri="{C572A759-6A51-4108-AA02-DFA0A04FC94B}">
              <ma14:wrappingTextBoxFlag xmlns:ma14="http://schemas.microsoft.com/office/mac/drawingml/2011/main" xmlns="" val="1"/>
            </a:ext>
          </a:extLst>
        </p:spPr>
        <p:txBody>
          <a:bodyPr lIns="0" tIns="0" rIns="0" bIns="0" anchor="t" anchorCtr="0"/>
          <a:lstStyle>
            <a:lvl1pPr marL="0" marR="0" indent="0" algn="l" defTabSz="228600" rtl="0" eaLnBrk="1" latinLnBrk="0" hangingPunct="1">
              <a:lnSpc>
                <a:spcPct val="95000"/>
              </a:lnSpc>
              <a:spcBef>
                <a:spcPts val="0"/>
              </a:spcBef>
              <a:spcAft>
                <a:spcPts val="0"/>
              </a:spcAft>
              <a:buClrTx/>
              <a:buSzTx/>
              <a:buFontTx/>
              <a:buNone/>
              <a:tabLst>
                <a:tab pos="476250" algn="l"/>
              </a:tabLst>
              <a:defRPr kumimoji="0" sz="2800" b="1" i="0" u="none" strike="noStrike" cap="none" spc="0" normalizeH="0" baseline="0" dirty="0">
                <a:ln>
                  <a:noFill/>
                </a:ln>
                <a:solidFill>
                  <a:schemeClr val="tx2"/>
                </a:solidFill>
                <a:effectLst/>
                <a:uFillTx/>
                <a:latin typeface="AvenirNext LT Com Medium" panose="020B0503020202020204" pitchFamily="34" charset="0"/>
                <a:ea typeface="+mn-ea"/>
                <a:cs typeface="+mn-cs"/>
                <a:sym typeface="Avenir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9pPr>
          </a:lstStyle>
          <a:p>
            <a:r>
              <a:rPr lang="en-US" sz="2700" dirty="0">
                <a:solidFill>
                  <a:schemeClr val="bg1"/>
                </a:solidFill>
              </a:rPr>
              <a:t>AI cash crunch starting to appear</a:t>
            </a:r>
          </a:p>
        </p:txBody>
      </p:sp>
      <p:sp>
        <p:nvSpPr>
          <p:cNvPr id="2" name="Text Placeholder 2">
            <a:extLst>
              <a:ext uri="{FF2B5EF4-FFF2-40B4-BE49-F238E27FC236}">
                <a16:creationId xmlns:a16="http://schemas.microsoft.com/office/drawing/2014/main" id="{58C05708-849B-D3B1-61EF-29C840A6BDB7}"/>
              </a:ext>
            </a:extLst>
          </p:cNvPr>
          <p:cNvSpPr txBox="1">
            <a:spLocks/>
          </p:cNvSpPr>
          <p:nvPr/>
        </p:nvSpPr>
        <p:spPr>
          <a:xfrm>
            <a:off x="464608" y="967739"/>
            <a:ext cx="11268606" cy="228601"/>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t" anchorCtr="0">
            <a:noAutofit/>
          </a:bodyPr>
          <a:lstStyle>
            <a:lvl1pPr marL="0" marR="0" indent="0" algn="l" defTabSz="228600" rtl="0" eaLnBrk="1" latinLnBrk="0" hangingPunct="1">
              <a:lnSpc>
                <a:spcPct val="100000"/>
              </a:lnSpc>
              <a:spcBef>
                <a:spcPts val="0"/>
              </a:spcBef>
              <a:spcAft>
                <a:spcPts val="800"/>
              </a:spcAft>
              <a:buClrTx/>
              <a:buSzTx/>
              <a:buFont typeface="AvenirNext LT Com Medium" panose="020B0803020202020204" pitchFamily="34" charset="0"/>
              <a:buNone/>
              <a:tabLst/>
              <a:defRPr lang="en-US" sz="1800" b="1" i="0" u="none" strike="noStrike" cap="none" spc="0" baseline="0" dirty="0">
                <a:ln>
                  <a:noFill/>
                </a:ln>
                <a:solidFill>
                  <a:schemeClr val="bg2"/>
                </a:solidFill>
                <a:uFillTx/>
                <a:latin typeface="AvenirNext LT Com Regular" panose="020B0503020202020204" pitchFamily="34" charset="0"/>
                <a:ea typeface="+mn-ea"/>
                <a:cs typeface="+mn-cs"/>
                <a:sym typeface="AvenirNext LT Com Regular"/>
              </a:defRPr>
            </a:lvl1pPr>
            <a:lvl2pPr marL="284162" marR="0" indent="0" algn="l" defTabSz="228600" rtl="0" eaLnBrk="1" latinLnBrk="0" hangingPunct="1">
              <a:lnSpc>
                <a:spcPct val="110000"/>
              </a:lnSpc>
              <a:spcBef>
                <a:spcPts val="0"/>
              </a:spcBef>
              <a:spcAft>
                <a:spcPts val="700"/>
              </a:spcAft>
              <a:buClrTx/>
              <a:buSzTx/>
              <a:buFont typeface="Arial" panose="020B0604020202020204" pitchFamily="34" charset="0"/>
              <a:buNone/>
              <a:tabLst/>
              <a:defRPr lang="en-US" sz="1400" b="0" i="0" u="none" strike="noStrike" cap="none" spc="0" baseline="0" smtClean="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lang="en-US" sz="1400" b="0" i="0" u="none" strike="noStrike" cap="none" spc="0" baseline="0" smtClean="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lang="en-US" sz="16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lang="en-US"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marL="0" marR="0" lvl="0" indent="0" algn="l" defTabSz="228600" rtl="0" eaLnBrk="1" fontAlgn="auto" latinLnBrk="0" hangingPunct="1">
              <a:lnSpc>
                <a:spcPct val="100000"/>
              </a:lnSpc>
              <a:spcBef>
                <a:spcPts val="0"/>
              </a:spcBef>
              <a:spcAft>
                <a:spcPts val="800"/>
              </a:spcAft>
              <a:buClrTx/>
              <a:buSzTx/>
              <a:buFont typeface="AvenirNext LT Com Medium" panose="020B0803020202020204" pitchFamily="34" charset="0"/>
              <a:buNone/>
              <a:tabLst/>
              <a:defRPr/>
            </a:pPr>
            <a:r>
              <a:rPr kumimoji="0" lang="en-US" sz="1800" b="0" i="0" u="none" strike="noStrike" kern="0" cap="none" spc="0" normalizeH="0" baseline="0" noProof="0" dirty="0">
                <a:ln>
                  <a:noFill/>
                </a:ln>
                <a:solidFill>
                  <a:srgbClr val="7FB9F3"/>
                </a:solidFill>
                <a:effectLst/>
                <a:uLnTx/>
                <a:uFillTx/>
                <a:latin typeface="AvenirNext LT Com Regular" panose="020B0503020202020204" pitchFamily="34" charset="0"/>
                <a:ea typeface="+mn-ea"/>
                <a:cs typeface="+mn-cs"/>
                <a:sym typeface="AvenirNext LT Com Regular"/>
              </a:rPr>
              <a:t>AI </a:t>
            </a:r>
            <a:r>
              <a:rPr kumimoji="0" lang="en-US" sz="1800" b="0" i="0" u="none" strike="noStrike" kern="0" cap="none" spc="0" normalizeH="0" baseline="0" noProof="0" dirty="0" err="1">
                <a:ln>
                  <a:noFill/>
                </a:ln>
                <a:solidFill>
                  <a:srgbClr val="7FB9F3"/>
                </a:solidFill>
                <a:effectLst/>
                <a:uLnTx/>
                <a:uFillTx/>
                <a:latin typeface="AvenirNext LT Com Regular" panose="020B0503020202020204" pitchFamily="34" charset="0"/>
                <a:ea typeface="+mn-ea"/>
                <a:cs typeface="+mn-cs"/>
                <a:sym typeface="AvenirNext LT Com Regular"/>
              </a:rPr>
              <a:t>hyperscalers</a:t>
            </a:r>
            <a:r>
              <a:rPr kumimoji="0" lang="en-US" sz="1800" b="0" i="0" u="none" strike="noStrike" kern="0" cap="none" spc="0" normalizeH="0" baseline="0" noProof="0" dirty="0">
                <a:ln>
                  <a:noFill/>
                </a:ln>
                <a:solidFill>
                  <a:srgbClr val="7FB9F3"/>
                </a:solidFill>
                <a:effectLst/>
                <a:uLnTx/>
                <a:uFillTx/>
                <a:latin typeface="AvenirNext LT Com Regular" panose="020B0503020202020204" pitchFamily="34" charset="0"/>
                <a:ea typeface="+mn-ea"/>
                <a:cs typeface="+mn-cs"/>
                <a:sym typeface="AvenirNext LT Com Regular"/>
              </a:rPr>
              <a:t>' annual capex and free cash flow (USD millions)</a:t>
            </a:r>
          </a:p>
          <a:p>
            <a:pPr marL="0" marR="0" lvl="0" indent="0" algn="l" defTabSz="228600" rtl="0" eaLnBrk="1" fontAlgn="auto" latinLnBrk="0" hangingPunct="1">
              <a:lnSpc>
                <a:spcPct val="100000"/>
              </a:lnSpc>
              <a:spcBef>
                <a:spcPts val="0"/>
              </a:spcBef>
              <a:spcAft>
                <a:spcPts val="800"/>
              </a:spcAft>
              <a:buClrTx/>
              <a:buSzTx/>
              <a:buFont typeface="AvenirNext LT Com Medium" panose="020B0803020202020204" pitchFamily="34" charset="0"/>
              <a:buNone/>
              <a:tabLst/>
              <a:defRPr/>
            </a:pPr>
            <a:endParaRPr kumimoji="0" lang="en-US" sz="1800" b="1" i="0" u="none" strike="noStrike" kern="0" cap="none" spc="0" normalizeH="0" baseline="0" noProof="0" dirty="0">
              <a:ln>
                <a:noFill/>
              </a:ln>
              <a:solidFill>
                <a:srgbClr val="0068AE"/>
              </a:solidFill>
              <a:effectLst/>
              <a:uLnTx/>
              <a:uFillTx/>
              <a:latin typeface="AvenirNext LT Com Regular" panose="020B0503020202020204" pitchFamily="34" charset="0"/>
              <a:ea typeface="+mn-ea"/>
              <a:cs typeface="+mn-cs"/>
              <a:sym typeface="AvenirNext LT Com Regular"/>
            </a:endParaRPr>
          </a:p>
        </p:txBody>
      </p:sp>
      <p:sp>
        <p:nvSpPr>
          <p:cNvPr id="4" name="Alt Text Chart" descr="Line chart compares annual capital expenditure (CAPEX) and free cash flow for major AI hyperscalers from 2012 to 2027, with estimated figures for 2026 and 2027. Both metrics rise steadily through 2024 but diverge sharply thereafter. CAPEX accelerates from roughly $150 billion in 2024 to about $900 billion by 2027 estimates, while free cash flow peaks around $230 billion in 2024 before declining to near $25 billion by 2027 estimates. The chart suggests that rapidly increasing AI infrastructure spending is putting pressure on free cash flow.">
            <a:extLst>
              <a:ext uri="{FF2B5EF4-FFF2-40B4-BE49-F238E27FC236}">
                <a16:creationId xmlns:a16="http://schemas.microsoft.com/office/drawing/2014/main" id="{124F7E8A-5A6E-0508-14B9-8D4C41CC832B}"/>
              </a:ext>
            </a:extLst>
          </p:cNvPr>
          <p:cNvSpPr/>
          <p:nvPr/>
        </p:nvSpPr>
        <p:spPr>
          <a:xfrm>
            <a:off x="127747" y="1250576"/>
            <a:ext cx="11914094" cy="477370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FAF1BDF-0F9D-B675-BE70-C3C4B7BF3FD2}"/>
              </a:ext>
            </a:extLst>
          </p:cNvPr>
          <p:cNvSpPr txBox="1"/>
          <p:nvPr/>
        </p:nvSpPr>
        <p:spPr>
          <a:xfrm>
            <a:off x="458787" y="6185356"/>
            <a:ext cx="10848512" cy="215444"/>
          </a:xfrm>
          <a:prstGeom prst="rect">
            <a:avLst/>
          </a:prstGeom>
          <a:noFill/>
        </p:spPr>
        <p:txBody>
          <a:bodyPr wrap="square" rtlCol="0">
            <a:spAutoFit/>
          </a:bodyPr>
          <a:lstStyle/>
          <a:p>
            <a:pPr lvl="0" algn="l" defTabSz="914400" hangingPunct="1">
              <a:defRPr/>
            </a:pPr>
            <a:r>
              <a:rPr kumimoji="0" lang="en-US" sz="800" b="1" u="none" strike="noStrike" kern="1200" cap="none" spc="0" normalizeH="0" noProof="0" dirty="0">
                <a:ln>
                  <a:noFill/>
                </a:ln>
                <a:solidFill>
                  <a:schemeClr val="bg1"/>
                </a:solidFill>
                <a:effectLst/>
                <a:uLnTx/>
                <a:uFillTx/>
                <a:latin typeface="AvenirNext LT Com Regular" panose="020B0503020202020204" pitchFamily="34" charset="0"/>
                <a:ea typeface="+mn-ea"/>
                <a:cs typeface="+mn-cs"/>
              </a:rPr>
              <a:t>Source: FactSet. As of June 30, 2026. Capex and free cash flow for 2026 and 2027 are estimated. Capex: Capital expenditure. E: Estimated. </a:t>
            </a:r>
            <a:r>
              <a:rPr lang="en-US" sz="800" b="1" dirty="0" err="1">
                <a:solidFill>
                  <a:schemeClr val="bg1"/>
                </a:solidFill>
                <a:latin typeface="AvenirNext LT Com Regular" panose="020B0503020202020204" pitchFamily="34" charset="0"/>
              </a:rPr>
              <a:t>Hyperscalers</a:t>
            </a:r>
            <a:r>
              <a:rPr lang="en-US" sz="800" b="1" dirty="0">
                <a:solidFill>
                  <a:schemeClr val="bg1"/>
                </a:solidFill>
                <a:latin typeface="AvenirNext LT Com Regular" panose="020B0503020202020204" pitchFamily="34" charset="0"/>
              </a:rPr>
              <a:t>' free cash flow include Amazon, Meta, Microsoft and Alphabet.</a:t>
            </a:r>
            <a:endParaRPr kumimoji="0" lang="en-US" sz="800" b="1" u="none" strike="noStrike" kern="1200" cap="none" spc="0" normalizeH="0" noProof="0" dirty="0">
              <a:ln>
                <a:noFill/>
              </a:ln>
              <a:solidFill>
                <a:schemeClr val="bg1"/>
              </a:solidFill>
              <a:effectLst/>
              <a:uLnTx/>
              <a:uFillTx/>
              <a:latin typeface="AvenirNext LT Com Regular" panose="020B0503020202020204" pitchFamily="34" charset="0"/>
              <a:ea typeface="+mn-ea"/>
              <a:cs typeface="+mn-cs"/>
            </a:endParaRPr>
          </a:p>
        </p:txBody>
      </p:sp>
      <p:sp>
        <p:nvSpPr>
          <p:cNvPr id="19" name="Slide Number Placeholder 10">
            <a:extLst>
              <a:ext uri="{FF2B5EF4-FFF2-40B4-BE49-F238E27FC236}">
                <a16:creationId xmlns:a16="http://schemas.microsoft.com/office/drawing/2014/main" id="{B6F22E45-26C9-9703-57F3-C15152358B28}"/>
              </a:ext>
              <a:ext uri="{C183D7F6-B498-43B3-948B-1728B52AA6E4}">
                <adec:decorative xmlns:adec="http://schemas.microsoft.com/office/drawing/2017/decorative" val="1"/>
              </a:ext>
            </a:extLst>
          </p:cNvPr>
          <p:cNvSpPr txBox="1">
            <a:spLocks/>
          </p:cNvSpPr>
          <p:nvPr/>
        </p:nvSpPr>
        <p:spPr>
          <a:xfrm>
            <a:off x="9807575" y="6309360"/>
            <a:ext cx="1925638" cy="182880"/>
          </a:xfrm>
          <a:prstGeom prst="rect">
            <a:avLst/>
          </a:prstGeom>
        </p:spPr>
        <p:txBody>
          <a:bodyPr vert="horz" lIns="91440" tIns="45720" rIns="91440" bIns="45720" rtlCol="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228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82000"/>
                  </a:schemeClr>
                </a:solidFill>
                <a:effectLst/>
                <a:uFillTx/>
                <a:latin typeface="AvenirNext LT Com Regular"/>
                <a:ea typeface="AvenirNext LT Com Regular"/>
                <a:cs typeface="AvenirNext LT Com Regular"/>
                <a:sym typeface="Avenir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9pPr>
          </a:lstStyle>
          <a:p>
            <a:pPr algn="r"/>
            <a:fld id="{86CB4B4D-7CA3-9044-876B-883B54F8677D}" type="slidenum">
              <a:rPr lang="en-GB" sz="800" smtClean="0">
                <a:solidFill>
                  <a:schemeClr val="bg1"/>
                </a:solidFill>
              </a:rPr>
              <a:pPr algn="r"/>
              <a:t>7</a:t>
            </a:fld>
            <a:endParaRPr lang="en-GB" sz="800">
              <a:solidFill>
                <a:schemeClr val="bg1"/>
              </a:solidFill>
            </a:endParaRPr>
          </a:p>
        </p:txBody>
      </p:sp>
      <p:graphicFrame>
        <p:nvGraphicFramePr>
          <p:cNvPr id="5" name="Chart 4">
            <a:extLst>
              <a:ext uri="{FF2B5EF4-FFF2-40B4-BE49-F238E27FC236}">
                <a16:creationId xmlns:a16="http://schemas.microsoft.com/office/drawing/2014/main" id="{73935986-6DC4-EC17-7AD2-EFE04BAD1C9A}"/>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4273384199"/>
              </p:ext>
            </p:extLst>
          </p:nvPr>
        </p:nvGraphicFramePr>
        <p:xfrm>
          <a:off x="948836" y="1552040"/>
          <a:ext cx="10784377" cy="4633316"/>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2">
            <a:extLst>
              <a:ext uri="{FF2B5EF4-FFF2-40B4-BE49-F238E27FC236}">
                <a16:creationId xmlns:a16="http://schemas.microsoft.com/office/drawing/2014/main" id="{BAE0A7A5-1417-1F3C-3BFA-7146482F9131}"/>
              </a:ext>
              <a:ext uri="{C183D7F6-B498-43B3-948B-1728B52AA6E4}">
                <adec:decorative xmlns:adec="http://schemas.microsoft.com/office/drawing/2017/decorative" val="1"/>
              </a:ext>
            </a:extLst>
          </p:cNvPr>
          <p:cNvSpPr>
            <a:spLocks noGrp="1"/>
          </p:cNvSpPr>
          <p:nvPr>
            <p:ph type="title" idx="4294967295"/>
          </p:nvPr>
        </p:nvSpPr>
        <p:spPr>
          <a:xfrm>
            <a:off x="0" y="-1548634"/>
            <a:ext cx="10515600" cy="1325563"/>
          </a:xfrm>
        </p:spPr>
        <p:txBody>
          <a:bodyPr>
            <a:normAutofit/>
          </a:bodyPr>
          <a:lstStyle/>
          <a:p>
            <a:r>
              <a:rPr lang="en-US" sz="800" dirty="0">
                <a:solidFill>
                  <a:schemeClr val="bg1"/>
                </a:solidFill>
              </a:rPr>
              <a:t>AI cash crunch</a:t>
            </a:r>
            <a:r>
              <a:rPr lang="en-US" sz="800" baseline="0" dirty="0">
                <a:solidFill>
                  <a:schemeClr val="bg1"/>
                </a:solidFill>
              </a:rPr>
              <a:t> starting to appear</a:t>
            </a:r>
            <a:endParaRPr lang="en-US" sz="800" dirty="0">
              <a:solidFill>
                <a:schemeClr val="bg1"/>
              </a:solidFill>
            </a:endParaRPr>
          </a:p>
        </p:txBody>
      </p:sp>
    </p:spTree>
    <p:extLst>
      <p:ext uri="{BB962C8B-B14F-4D97-AF65-F5344CB8AC3E}">
        <p14:creationId xmlns:p14="http://schemas.microsoft.com/office/powerpoint/2010/main" val="3852437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68AE"/>
        </a:solidFill>
        <a:effectLst/>
      </p:bgPr>
    </p:bg>
    <p:spTree>
      <p:nvGrpSpPr>
        <p:cNvPr id="1" name="">
          <a:extLst>
            <a:ext uri="{FF2B5EF4-FFF2-40B4-BE49-F238E27FC236}">
              <a16:creationId xmlns:a16="http://schemas.microsoft.com/office/drawing/2014/main" id="{1517B539-C44A-0B30-93A6-A59B53F6B82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20DB415-3FE1-8332-7C39-4D20D4A3FD36}"/>
              </a:ext>
              <a:ext uri="{C183D7F6-B498-43B3-948B-1728B52AA6E4}">
                <adec:decorative xmlns:adec="http://schemas.microsoft.com/office/drawing/2017/decorative" val="1"/>
              </a:ext>
            </a:extLst>
          </p:cNvPr>
          <p:cNvSpPr/>
          <p:nvPr/>
        </p:nvSpPr>
        <p:spPr>
          <a:xfrm>
            <a:off x="0" y="4461457"/>
            <a:ext cx="12192000" cy="2413906"/>
          </a:xfrm>
          <a:prstGeom prst="rect">
            <a:avLst/>
          </a:prstGeom>
          <a:solidFill>
            <a:srgbClr val="08346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4" name="Rectangle 3">
            <a:extLst>
              <a:ext uri="{FF2B5EF4-FFF2-40B4-BE49-F238E27FC236}">
                <a16:creationId xmlns:a16="http://schemas.microsoft.com/office/drawing/2014/main" id="{947563D3-A51C-58B0-CD2F-64297B1DCF3C}"/>
              </a:ext>
              <a:ext uri="{C183D7F6-B498-43B3-948B-1728B52AA6E4}">
                <adec:decorative xmlns:adec="http://schemas.microsoft.com/office/drawing/2017/decorative" val="1"/>
              </a:ext>
            </a:extLst>
          </p:cNvPr>
          <p:cNvSpPr/>
          <p:nvPr/>
        </p:nvSpPr>
        <p:spPr>
          <a:xfrm>
            <a:off x="0" y="1803569"/>
            <a:ext cx="12192000" cy="3844877"/>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2" name="Title 1">
            <a:extLst>
              <a:ext uri="{FF2B5EF4-FFF2-40B4-BE49-F238E27FC236}">
                <a16:creationId xmlns:a16="http://schemas.microsoft.com/office/drawing/2014/main" id="{636E8B4A-1095-DBE9-05D1-959C00767BA8}"/>
              </a:ext>
            </a:extLst>
          </p:cNvPr>
          <p:cNvSpPr>
            <a:spLocks noGrp="1"/>
          </p:cNvSpPr>
          <p:nvPr>
            <p:ph type="title"/>
          </p:nvPr>
        </p:nvSpPr>
        <p:spPr>
          <a:xfrm>
            <a:off x="464608" y="457200"/>
            <a:ext cx="11268606" cy="475560"/>
          </a:xfrm>
        </p:spPr>
        <p:txBody>
          <a:bodyPr/>
          <a:lstStyle/>
          <a:p>
            <a:r>
              <a:rPr lang="en-US" sz="2700" dirty="0">
                <a:solidFill>
                  <a:schemeClr val="bg1"/>
                </a:solidFill>
              </a:rPr>
              <a:t>AI opportunities are vast</a:t>
            </a:r>
          </a:p>
        </p:txBody>
      </p:sp>
      <p:sp>
        <p:nvSpPr>
          <p:cNvPr id="155" name="TextBox 154">
            <a:extLst>
              <a:ext uri="{FF2B5EF4-FFF2-40B4-BE49-F238E27FC236}">
                <a16:creationId xmlns:a16="http://schemas.microsoft.com/office/drawing/2014/main" id="{A414376F-48C5-61EB-B64E-37EF8408AF64}"/>
              </a:ext>
            </a:extLst>
          </p:cNvPr>
          <p:cNvSpPr txBox="1"/>
          <p:nvPr/>
        </p:nvSpPr>
        <p:spPr>
          <a:xfrm>
            <a:off x="1898164" y="1373743"/>
            <a:ext cx="2108525" cy="215444"/>
          </a:xfrm>
          <a:prstGeom prst="rect">
            <a:avLst/>
          </a:prstGeom>
          <a:ln w="12700">
            <a:miter lim="400000"/>
          </a:ln>
        </p:spPr>
        <p:txBody>
          <a:bodyPr wrap="square" lIns="0" tIns="0" rIns="0" bIns="0" rtlCol="0">
            <a:spAutoFit/>
          </a:bodyPr>
          <a:lstStyle/>
          <a:p>
            <a:pPr algn="l" defTabSz="914400" hangingPunct="1"/>
            <a:r>
              <a:rPr lang="en-US" sz="1400" b="1" kern="1200" dirty="0">
                <a:solidFill>
                  <a:schemeClr val="bg1"/>
                </a:solidFill>
                <a:latin typeface="Capital Group Sans" panose="02000503000000020004" pitchFamily="2" charset="0"/>
                <a:ea typeface="+mn-ea"/>
                <a:cs typeface="+mn-cs"/>
              </a:rPr>
              <a:t>AI tech stack</a:t>
            </a:r>
          </a:p>
        </p:txBody>
      </p:sp>
      <p:sp>
        <p:nvSpPr>
          <p:cNvPr id="165" name="TextBox 164">
            <a:extLst>
              <a:ext uri="{FF2B5EF4-FFF2-40B4-BE49-F238E27FC236}">
                <a16:creationId xmlns:a16="http://schemas.microsoft.com/office/drawing/2014/main" id="{BD35DBFD-1119-D5BE-7137-CCE2EB3C15CB}"/>
              </a:ext>
              <a:ext uri="{C183D7F6-B498-43B3-948B-1728B52AA6E4}">
                <adec:decorative xmlns:adec="http://schemas.microsoft.com/office/drawing/2017/decorative" val="0"/>
              </a:ext>
            </a:extLst>
          </p:cNvPr>
          <p:cNvSpPr txBox="1"/>
          <p:nvPr/>
        </p:nvSpPr>
        <p:spPr>
          <a:xfrm>
            <a:off x="1898164" y="2074206"/>
            <a:ext cx="1389448" cy="677108"/>
          </a:xfrm>
          <a:prstGeom prst="rect">
            <a:avLst/>
          </a:prstGeom>
          <a:ln w="12700">
            <a:miter lim="400000"/>
          </a:ln>
        </p:spPr>
        <p:txBody>
          <a:bodyPr wrap="square" lIns="0" tIns="0" rIns="0" bIns="0" rtlCol="0">
            <a:spAutoFit/>
          </a:bodyPr>
          <a:lstStyle/>
          <a:p>
            <a:pPr algn="l" defTabSz="914400" hangingPunct="1"/>
            <a:r>
              <a:rPr lang="en-US" sz="1100" b="1" kern="1200" dirty="0">
                <a:solidFill>
                  <a:prstClr val="black"/>
                </a:solidFill>
                <a:latin typeface="Capital Group Sans" panose="02000503000000020004" pitchFamily="2" charset="0"/>
                <a:ea typeface="+mn-ea"/>
                <a:cs typeface="+mn-cs"/>
              </a:rPr>
              <a:t>Applications</a:t>
            </a:r>
          </a:p>
          <a:p>
            <a:pPr algn="l" defTabSz="914400" hangingPunct="1"/>
            <a:r>
              <a:rPr lang="en-US" sz="1100" kern="1200" dirty="0">
                <a:solidFill>
                  <a:prstClr val="black"/>
                </a:solidFill>
                <a:latin typeface="Capital Group Sans" panose="02000503000000020004" pitchFamily="2" charset="0"/>
                <a:ea typeface="+mn-ea"/>
                <a:cs typeface="+mn-cs"/>
              </a:rPr>
              <a:t>Microsoft Copilot</a:t>
            </a:r>
          </a:p>
          <a:p>
            <a:pPr algn="l" defTabSz="914400" hangingPunct="1"/>
            <a:r>
              <a:rPr lang="en-US" sz="1100" kern="1200" dirty="0">
                <a:solidFill>
                  <a:prstClr val="black"/>
                </a:solidFill>
                <a:latin typeface="Capital Group Sans" panose="02000503000000020004" pitchFamily="2" charset="0"/>
                <a:ea typeface="+mn-ea"/>
                <a:cs typeface="+mn-cs"/>
              </a:rPr>
              <a:t>Alphabet Gemini</a:t>
            </a:r>
          </a:p>
          <a:p>
            <a:pPr algn="l" defTabSz="914400" hangingPunct="1"/>
            <a:r>
              <a:rPr lang="en-US" sz="1100" kern="1200" dirty="0">
                <a:solidFill>
                  <a:prstClr val="black"/>
                </a:solidFill>
                <a:latin typeface="Capital Group Sans" panose="02000503000000020004" pitchFamily="2" charset="0"/>
                <a:ea typeface="+mn-ea"/>
                <a:cs typeface="+mn-cs"/>
              </a:rPr>
              <a:t>Salesforce</a:t>
            </a:r>
            <a:endParaRPr lang="en-US" sz="1100" b="1" kern="1200" dirty="0">
              <a:solidFill>
                <a:prstClr val="black"/>
              </a:solidFill>
              <a:latin typeface="Capital Group Sans" panose="02000503000000020004" pitchFamily="2" charset="0"/>
              <a:ea typeface="+mn-ea"/>
              <a:cs typeface="+mn-cs"/>
            </a:endParaRPr>
          </a:p>
        </p:txBody>
      </p:sp>
      <p:sp>
        <p:nvSpPr>
          <p:cNvPr id="166" name="TextBox 165">
            <a:extLst>
              <a:ext uri="{FF2B5EF4-FFF2-40B4-BE49-F238E27FC236}">
                <a16:creationId xmlns:a16="http://schemas.microsoft.com/office/drawing/2014/main" id="{827B0015-1537-EE1A-B26C-4813233D2A76}"/>
              </a:ext>
              <a:ext uri="{C183D7F6-B498-43B3-948B-1728B52AA6E4}">
                <adec:decorative xmlns:adec="http://schemas.microsoft.com/office/drawing/2017/decorative" val="0"/>
              </a:ext>
            </a:extLst>
          </p:cNvPr>
          <p:cNvSpPr txBox="1"/>
          <p:nvPr/>
        </p:nvSpPr>
        <p:spPr>
          <a:xfrm>
            <a:off x="1898164" y="2991473"/>
            <a:ext cx="1389448" cy="507831"/>
          </a:xfrm>
          <a:prstGeom prst="rect">
            <a:avLst/>
          </a:prstGeom>
          <a:ln w="12700">
            <a:miter lim="400000"/>
          </a:ln>
        </p:spPr>
        <p:txBody>
          <a:bodyPr wrap="square" lIns="0" tIns="0" rIns="0" bIns="0" rtlCol="0">
            <a:spAutoFit/>
          </a:bodyPr>
          <a:lstStyle/>
          <a:p>
            <a:pPr algn="l" defTabSz="914400" hangingPunct="1"/>
            <a:r>
              <a:rPr lang="en-US" sz="1100" b="1" kern="1200" dirty="0">
                <a:solidFill>
                  <a:prstClr val="black"/>
                </a:solidFill>
                <a:latin typeface="Capital Group Sans" panose="02000503000000020004" pitchFamily="2" charset="0"/>
                <a:ea typeface="+mn-ea"/>
                <a:cs typeface="+mn-cs"/>
              </a:rPr>
              <a:t>Models</a:t>
            </a:r>
          </a:p>
          <a:p>
            <a:pPr algn="l" defTabSz="914400" hangingPunct="1"/>
            <a:r>
              <a:rPr lang="en-US" sz="1100" kern="1200" dirty="0">
                <a:solidFill>
                  <a:prstClr val="black"/>
                </a:solidFill>
                <a:latin typeface="Capital Group Sans" panose="02000503000000020004" pitchFamily="2" charset="0"/>
                <a:ea typeface="+mn-ea"/>
                <a:cs typeface="+mn-cs"/>
              </a:rPr>
              <a:t>Alphabet</a:t>
            </a:r>
          </a:p>
          <a:p>
            <a:pPr algn="l" defTabSz="914400" hangingPunct="1"/>
            <a:r>
              <a:rPr lang="en-US" sz="1100" kern="1200" dirty="0">
                <a:solidFill>
                  <a:prstClr val="black"/>
                </a:solidFill>
                <a:latin typeface="Capital Group Sans" panose="02000503000000020004" pitchFamily="2" charset="0"/>
                <a:ea typeface="+mn-ea"/>
                <a:cs typeface="+mn-cs"/>
              </a:rPr>
              <a:t>OpenAI </a:t>
            </a:r>
          </a:p>
        </p:txBody>
      </p:sp>
      <p:sp>
        <p:nvSpPr>
          <p:cNvPr id="167" name="TextBox 166">
            <a:extLst>
              <a:ext uri="{FF2B5EF4-FFF2-40B4-BE49-F238E27FC236}">
                <a16:creationId xmlns:a16="http://schemas.microsoft.com/office/drawing/2014/main" id="{7438DDAB-063C-B4AA-8717-D2684DA33C89}"/>
              </a:ext>
              <a:ext uri="{C183D7F6-B498-43B3-948B-1728B52AA6E4}">
                <adec:decorative xmlns:adec="http://schemas.microsoft.com/office/drawing/2017/decorative" val="0"/>
              </a:ext>
            </a:extLst>
          </p:cNvPr>
          <p:cNvSpPr txBox="1"/>
          <p:nvPr/>
        </p:nvSpPr>
        <p:spPr>
          <a:xfrm>
            <a:off x="1898164" y="3745204"/>
            <a:ext cx="1389448" cy="677108"/>
          </a:xfrm>
          <a:prstGeom prst="rect">
            <a:avLst/>
          </a:prstGeom>
          <a:ln w="12700">
            <a:miter lim="400000"/>
          </a:ln>
        </p:spPr>
        <p:txBody>
          <a:bodyPr wrap="square" lIns="0" tIns="0" rIns="0" bIns="0" rtlCol="0">
            <a:spAutoFit/>
          </a:bodyPr>
          <a:lstStyle/>
          <a:p>
            <a:pPr algn="l" defTabSz="914400" hangingPunct="1"/>
            <a:r>
              <a:rPr lang="en-US" sz="1100" b="1" kern="1200" dirty="0">
                <a:solidFill>
                  <a:prstClr val="black"/>
                </a:solidFill>
                <a:latin typeface="Capital Group Sans" panose="02000503000000020004" pitchFamily="2" charset="0"/>
                <a:ea typeface="+mn-ea"/>
                <a:cs typeface="+mn-cs"/>
              </a:rPr>
              <a:t>Infrastructure </a:t>
            </a:r>
            <a:r>
              <a:rPr lang="en-US" sz="1100" kern="1200" dirty="0">
                <a:solidFill>
                  <a:prstClr val="black"/>
                </a:solidFill>
                <a:latin typeface="Capital Group Sans" panose="02000503000000020004" pitchFamily="2" charset="0"/>
                <a:ea typeface="+mn-ea"/>
                <a:cs typeface="+mn-cs"/>
              </a:rPr>
              <a:t>Microsoft</a:t>
            </a:r>
          </a:p>
          <a:p>
            <a:pPr algn="l" defTabSz="914400" hangingPunct="1"/>
            <a:r>
              <a:rPr lang="en-US" sz="1100" kern="1200" dirty="0">
                <a:solidFill>
                  <a:prstClr val="black"/>
                </a:solidFill>
                <a:latin typeface="Capital Group Sans" panose="02000503000000020004" pitchFamily="2" charset="0"/>
                <a:ea typeface="+mn-ea"/>
                <a:cs typeface="+mn-cs"/>
              </a:rPr>
              <a:t>Amazon</a:t>
            </a:r>
          </a:p>
          <a:p>
            <a:pPr algn="l" defTabSz="914400" hangingPunct="1"/>
            <a:r>
              <a:rPr lang="en-US" sz="1100" kern="1200" dirty="0">
                <a:solidFill>
                  <a:prstClr val="black"/>
                </a:solidFill>
                <a:latin typeface="Capital Group Sans" panose="02000503000000020004" pitchFamily="2" charset="0"/>
                <a:ea typeface="+mn-ea"/>
                <a:cs typeface="+mn-cs"/>
              </a:rPr>
              <a:t>Arista Networks</a:t>
            </a:r>
          </a:p>
        </p:txBody>
      </p:sp>
      <p:sp>
        <p:nvSpPr>
          <p:cNvPr id="168" name="TextBox 167">
            <a:extLst>
              <a:ext uri="{FF2B5EF4-FFF2-40B4-BE49-F238E27FC236}">
                <a16:creationId xmlns:a16="http://schemas.microsoft.com/office/drawing/2014/main" id="{C0A9A05C-F4A8-F0D4-5C68-980CBBC5A0B7}"/>
              </a:ext>
              <a:ext uri="{C183D7F6-B498-43B3-948B-1728B52AA6E4}">
                <adec:decorative xmlns:adec="http://schemas.microsoft.com/office/drawing/2017/decorative" val="0"/>
              </a:ext>
            </a:extLst>
          </p:cNvPr>
          <p:cNvSpPr txBox="1"/>
          <p:nvPr/>
        </p:nvSpPr>
        <p:spPr>
          <a:xfrm>
            <a:off x="1898164" y="4662470"/>
            <a:ext cx="1389448" cy="677108"/>
          </a:xfrm>
          <a:prstGeom prst="rect">
            <a:avLst/>
          </a:prstGeom>
          <a:ln w="12700">
            <a:miter lim="400000"/>
          </a:ln>
        </p:spPr>
        <p:txBody>
          <a:bodyPr wrap="square" lIns="0" tIns="0" rIns="0" bIns="0" rtlCol="0">
            <a:spAutoFit/>
          </a:bodyPr>
          <a:lstStyle/>
          <a:p>
            <a:pPr algn="l" defTabSz="914400" hangingPunct="1"/>
            <a:r>
              <a:rPr lang="en-US" sz="1100" b="1" kern="1200" dirty="0">
                <a:solidFill>
                  <a:prstClr val="black"/>
                </a:solidFill>
                <a:latin typeface="Capital Group Sans" panose="02000503000000020004" pitchFamily="2" charset="0"/>
                <a:ea typeface="+mn-ea"/>
                <a:cs typeface="+mn-cs"/>
              </a:rPr>
              <a:t>Semiconductors</a:t>
            </a:r>
          </a:p>
          <a:p>
            <a:pPr algn="l" defTabSz="914400" hangingPunct="1"/>
            <a:r>
              <a:rPr lang="en-US" sz="1100" kern="1200" dirty="0">
                <a:solidFill>
                  <a:prstClr val="black"/>
                </a:solidFill>
                <a:latin typeface="Capital Group Sans" panose="02000503000000020004" pitchFamily="2" charset="0"/>
                <a:ea typeface="+mn-ea"/>
                <a:cs typeface="+mn-cs"/>
              </a:rPr>
              <a:t>NVIDIA</a:t>
            </a:r>
          </a:p>
          <a:p>
            <a:pPr algn="l" defTabSz="914400" hangingPunct="1"/>
            <a:r>
              <a:rPr lang="en-US" sz="1100" kern="1200" dirty="0">
                <a:solidFill>
                  <a:prstClr val="black"/>
                </a:solidFill>
                <a:latin typeface="Capital Group Sans" panose="02000503000000020004" pitchFamily="2" charset="0"/>
                <a:ea typeface="+mn-ea"/>
                <a:cs typeface="+mn-cs"/>
              </a:rPr>
              <a:t>Broadcom</a:t>
            </a:r>
          </a:p>
          <a:p>
            <a:pPr algn="l" defTabSz="914400" hangingPunct="1"/>
            <a:r>
              <a:rPr lang="en-US" sz="1100" kern="1200" dirty="0">
                <a:solidFill>
                  <a:prstClr val="black"/>
                </a:solidFill>
                <a:latin typeface="Capital Group Sans" panose="02000503000000020004" pitchFamily="2" charset="0"/>
                <a:ea typeface="+mn-ea"/>
                <a:cs typeface="+mn-cs"/>
              </a:rPr>
              <a:t>TSMC</a:t>
            </a:r>
          </a:p>
        </p:txBody>
      </p:sp>
      <p:sp>
        <p:nvSpPr>
          <p:cNvPr id="169" name="TextBox 168">
            <a:extLst>
              <a:ext uri="{FF2B5EF4-FFF2-40B4-BE49-F238E27FC236}">
                <a16:creationId xmlns:a16="http://schemas.microsoft.com/office/drawing/2014/main" id="{996358BB-7989-0FF7-77C5-E538890EC3CD}"/>
              </a:ext>
            </a:extLst>
          </p:cNvPr>
          <p:cNvSpPr txBox="1"/>
          <p:nvPr/>
        </p:nvSpPr>
        <p:spPr>
          <a:xfrm>
            <a:off x="5572756" y="1373743"/>
            <a:ext cx="2108525" cy="215444"/>
          </a:xfrm>
          <a:prstGeom prst="rect">
            <a:avLst/>
          </a:prstGeom>
          <a:ln w="12700">
            <a:miter lim="400000"/>
          </a:ln>
        </p:spPr>
        <p:txBody>
          <a:bodyPr wrap="square" lIns="0" tIns="0" rIns="0" bIns="0" rtlCol="0">
            <a:spAutoFit/>
          </a:bodyPr>
          <a:lstStyle/>
          <a:p>
            <a:pPr algn="l" defTabSz="914400" hangingPunct="1"/>
            <a:r>
              <a:rPr lang="en-US" sz="1400" b="1" kern="1200" dirty="0">
                <a:solidFill>
                  <a:schemeClr val="bg1"/>
                </a:solidFill>
                <a:latin typeface="Capital Group Sans" panose="02000503000000020004" pitchFamily="2" charset="0"/>
                <a:ea typeface="+mn-ea"/>
                <a:cs typeface="+mn-cs"/>
              </a:rPr>
              <a:t>Secondary beneficiaries</a:t>
            </a:r>
          </a:p>
        </p:txBody>
      </p:sp>
      <p:sp>
        <p:nvSpPr>
          <p:cNvPr id="177" name="TextBox 176">
            <a:extLst>
              <a:ext uri="{FF2B5EF4-FFF2-40B4-BE49-F238E27FC236}">
                <a16:creationId xmlns:a16="http://schemas.microsoft.com/office/drawing/2014/main" id="{E191B16C-31DE-629D-AFC1-053D65124E4F}"/>
              </a:ext>
              <a:ext uri="{C183D7F6-B498-43B3-948B-1728B52AA6E4}">
                <adec:decorative xmlns:adec="http://schemas.microsoft.com/office/drawing/2017/decorative" val="0"/>
              </a:ext>
            </a:extLst>
          </p:cNvPr>
          <p:cNvSpPr txBox="1"/>
          <p:nvPr/>
        </p:nvSpPr>
        <p:spPr>
          <a:xfrm>
            <a:off x="5572756" y="2073507"/>
            <a:ext cx="1389448" cy="846386"/>
          </a:xfrm>
          <a:prstGeom prst="rect">
            <a:avLst/>
          </a:prstGeom>
          <a:ln w="12700">
            <a:miter lim="400000"/>
          </a:ln>
        </p:spPr>
        <p:txBody>
          <a:bodyPr wrap="square" lIns="0" tIns="0" rIns="0" bIns="0" rtlCol="0">
            <a:spAutoFit/>
          </a:bodyPr>
          <a:lstStyle/>
          <a:p>
            <a:pPr algn="l" defTabSz="914400" hangingPunct="1"/>
            <a:r>
              <a:rPr lang="en-US" sz="1100" b="1" kern="1200" dirty="0">
                <a:solidFill>
                  <a:prstClr val="black"/>
                </a:solidFill>
                <a:latin typeface="Capital Group Sans" panose="02000503000000020004" pitchFamily="2" charset="0"/>
                <a:ea typeface="+mn-ea"/>
                <a:cs typeface="+mn-cs"/>
              </a:rPr>
              <a:t>Materials</a:t>
            </a:r>
          </a:p>
          <a:p>
            <a:pPr algn="l" defTabSz="914400" hangingPunct="1"/>
            <a:r>
              <a:rPr lang="en-US" sz="1100" kern="1200" dirty="0">
                <a:solidFill>
                  <a:prstClr val="black"/>
                </a:solidFill>
                <a:latin typeface="Capital Group Sans" panose="02000503000000020004" pitchFamily="2" charset="0"/>
                <a:ea typeface="+mn-ea"/>
                <a:cs typeface="+mn-cs"/>
              </a:rPr>
              <a:t>Freeport-McMoRan</a:t>
            </a:r>
          </a:p>
          <a:p>
            <a:pPr algn="l" defTabSz="914400" hangingPunct="1"/>
            <a:r>
              <a:rPr lang="en-US" sz="1100" kern="1200" dirty="0">
                <a:solidFill>
                  <a:prstClr val="black"/>
                </a:solidFill>
                <a:latin typeface="Capital Group Sans" panose="02000503000000020004" pitchFamily="2" charset="0"/>
                <a:ea typeface="+mn-ea"/>
                <a:cs typeface="+mn-cs"/>
              </a:rPr>
              <a:t>First Quantum</a:t>
            </a:r>
          </a:p>
          <a:p>
            <a:pPr algn="l" defTabSz="914400" hangingPunct="1"/>
            <a:r>
              <a:rPr lang="en-US" sz="1100" kern="1200" dirty="0">
                <a:solidFill>
                  <a:prstClr val="black"/>
                </a:solidFill>
                <a:latin typeface="Capital Group Sans" panose="02000503000000020004" pitchFamily="2" charset="0"/>
                <a:ea typeface="+mn-ea"/>
                <a:cs typeface="+mn-cs"/>
              </a:rPr>
              <a:t>Glencore</a:t>
            </a:r>
          </a:p>
          <a:p>
            <a:pPr algn="l" defTabSz="914400" hangingPunct="1"/>
            <a:r>
              <a:rPr lang="en-US" sz="1100" kern="1200" dirty="0">
                <a:solidFill>
                  <a:prstClr val="black"/>
                </a:solidFill>
                <a:latin typeface="Capital Group Sans" panose="02000503000000020004" pitchFamily="2" charset="0"/>
                <a:ea typeface="+mn-ea"/>
                <a:cs typeface="+mn-cs"/>
              </a:rPr>
              <a:t>BHP</a:t>
            </a:r>
          </a:p>
        </p:txBody>
      </p:sp>
      <p:sp>
        <p:nvSpPr>
          <p:cNvPr id="178" name="TextBox 177">
            <a:extLst>
              <a:ext uri="{FF2B5EF4-FFF2-40B4-BE49-F238E27FC236}">
                <a16:creationId xmlns:a16="http://schemas.microsoft.com/office/drawing/2014/main" id="{F4F65878-EE29-4F44-A562-AEEFCB575E6C}"/>
              </a:ext>
              <a:ext uri="{C183D7F6-B498-43B3-948B-1728B52AA6E4}">
                <adec:decorative xmlns:adec="http://schemas.microsoft.com/office/drawing/2017/decorative" val="0"/>
              </a:ext>
            </a:extLst>
          </p:cNvPr>
          <p:cNvSpPr txBox="1"/>
          <p:nvPr/>
        </p:nvSpPr>
        <p:spPr>
          <a:xfrm>
            <a:off x="5572756" y="3449407"/>
            <a:ext cx="1562344" cy="507831"/>
          </a:xfrm>
          <a:prstGeom prst="rect">
            <a:avLst/>
          </a:prstGeom>
          <a:ln w="12700">
            <a:miter lim="400000"/>
          </a:ln>
        </p:spPr>
        <p:txBody>
          <a:bodyPr wrap="square" lIns="0" tIns="0" rIns="0" bIns="0" rtlCol="0">
            <a:spAutoFit/>
          </a:bodyPr>
          <a:lstStyle/>
          <a:p>
            <a:pPr algn="l" defTabSz="914400" hangingPunct="1"/>
            <a:r>
              <a:rPr lang="en-US" sz="1100" b="1" kern="1200" dirty="0">
                <a:solidFill>
                  <a:prstClr val="black"/>
                </a:solidFill>
                <a:latin typeface="Capital Group Sans" panose="02000503000000020004" pitchFamily="2" charset="0"/>
                <a:ea typeface="+mn-ea"/>
                <a:cs typeface="+mn-cs"/>
              </a:rPr>
              <a:t>Utilities</a:t>
            </a:r>
          </a:p>
          <a:p>
            <a:pPr algn="l" defTabSz="914400" hangingPunct="1"/>
            <a:r>
              <a:rPr lang="en-US" sz="1100" kern="1200" dirty="0">
                <a:solidFill>
                  <a:prstClr val="black"/>
                </a:solidFill>
                <a:latin typeface="Capital Group Sans" panose="02000503000000020004" pitchFamily="2" charset="0"/>
                <a:ea typeface="+mn-ea"/>
                <a:cs typeface="+mn-cs"/>
              </a:rPr>
              <a:t>Constellation Energy</a:t>
            </a:r>
          </a:p>
          <a:p>
            <a:pPr algn="l" defTabSz="914400" hangingPunct="1"/>
            <a:r>
              <a:rPr lang="en-US" sz="1100" kern="1200" dirty="0">
                <a:solidFill>
                  <a:prstClr val="black"/>
                </a:solidFill>
                <a:latin typeface="Capital Group Sans" panose="02000503000000020004" pitchFamily="2" charset="0"/>
                <a:ea typeface="+mn-ea"/>
                <a:cs typeface="+mn-cs"/>
              </a:rPr>
              <a:t>Southern Company</a:t>
            </a:r>
          </a:p>
        </p:txBody>
      </p:sp>
      <p:sp>
        <p:nvSpPr>
          <p:cNvPr id="179" name="TextBox 178">
            <a:extLst>
              <a:ext uri="{FF2B5EF4-FFF2-40B4-BE49-F238E27FC236}">
                <a16:creationId xmlns:a16="http://schemas.microsoft.com/office/drawing/2014/main" id="{412A0E6F-BA94-9C67-33E0-ED0850FDCDF7}"/>
              </a:ext>
              <a:ext uri="{C183D7F6-B498-43B3-948B-1728B52AA6E4}">
                <adec:decorative xmlns:adec="http://schemas.microsoft.com/office/drawing/2017/decorative" val="0"/>
              </a:ext>
            </a:extLst>
          </p:cNvPr>
          <p:cNvSpPr txBox="1"/>
          <p:nvPr/>
        </p:nvSpPr>
        <p:spPr>
          <a:xfrm>
            <a:off x="5572756" y="4562656"/>
            <a:ext cx="1389448" cy="846386"/>
          </a:xfrm>
          <a:prstGeom prst="rect">
            <a:avLst/>
          </a:prstGeom>
          <a:ln w="12700">
            <a:miter lim="400000"/>
          </a:ln>
        </p:spPr>
        <p:txBody>
          <a:bodyPr wrap="square" lIns="0" tIns="0" rIns="0" bIns="0" rtlCol="0">
            <a:spAutoFit/>
          </a:bodyPr>
          <a:lstStyle/>
          <a:p>
            <a:pPr algn="l" defTabSz="914400" hangingPunct="1"/>
            <a:r>
              <a:rPr lang="en-US" sz="1100" b="1" kern="1200" dirty="0">
                <a:solidFill>
                  <a:prstClr val="black"/>
                </a:solidFill>
                <a:latin typeface="Capital Group Sans" panose="02000503000000020004" pitchFamily="2" charset="0"/>
                <a:ea typeface="+mn-ea"/>
                <a:cs typeface="+mn-cs"/>
              </a:rPr>
              <a:t>Industrials</a:t>
            </a:r>
            <a:endParaRPr lang="en-US" sz="1100" kern="1200" dirty="0">
              <a:solidFill>
                <a:prstClr val="black"/>
              </a:solidFill>
              <a:latin typeface="Capital Group Sans" panose="02000503000000020004" pitchFamily="2" charset="0"/>
              <a:ea typeface="+mn-ea"/>
              <a:cs typeface="+mn-cs"/>
            </a:endParaRPr>
          </a:p>
          <a:p>
            <a:pPr algn="l" defTabSz="914400" hangingPunct="1"/>
            <a:r>
              <a:rPr lang="en-US" sz="1100" kern="1200" dirty="0">
                <a:solidFill>
                  <a:prstClr val="black"/>
                </a:solidFill>
                <a:latin typeface="Capital Group Sans" panose="02000503000000020004" pitchFamily="2" charset="0"/>
                <a:ea typeface="+mn-ea"/>
                <a:cs typeface="+mn-cs"/>
              </a:rPr>
              <a:t>Modine </a:t>
            </a:r>
            <a:br>
              <a:rPr lang="en-US" sz="1100" kern="1200" dirty="0">
                <a:solidFill>
                  <a:prstClr val="black"/>
                </a:solidFill>
                <a:latin typeface="Capital Group Sans" panose="02000503000000020004" pitchFamily="2" charset="0"/>
                <a:ea typeface="+mn-ea"/>
                <a:cs typeface="+mn-cs"/>
              </a:rPr>
            </a:br>
            <a:r>
              <a:rPr lang="en-US" sz="1100" kern="1200" dirty="0">
                <a:solidFill>
                  <a:prstClr val="black"/>
                </a:solidFill>
                <a:latin typeface="Capital Group Sans" panose="02000503000000020004" pitchFamily="2" charset="0"/>
                <a:ea typeface="+mn-ea"/>
                <a:cs typeface="+mn-cs"/>
              </a:rPr>
              <a:t>Vertiv </a:t>
            </a:r>
          </a:p>
          <a:p>
            <a:pPr algn="l" defTabSz="914400" hangingPunct="1"/>
            <a:r>
              <a:rPr lang="en-US" sz="1100" kern="1200" dirty="0">
                <a:solidFill>
                  <a:prstClr val="black"/>
                </a:solidFill>
                <a:latin typeface="Capital Group Sans" panose="02000503000000020004" pitchFamily="2" charset="0"/>
                <a:ea typeface="+mn-ea"/>
                <a:cs typeface="+mn-cs"/>
              </a:rPr>
              <a:t>GE </a:t>
            </a:r>
            <a:r>
              <a:rPr lang="en-US" sz="1100" kern="1200" dirty="0" err="1">
                <a:solidFill>
                  <a:prstClr val="black"/>
                </a:solidFill>
                <a:latin typeface="Capital Group Sans" panose="02000503000000020004" pitchFamily="2" charset="0"/>
                <a:ea typeface="+mn-ea"/>
                <a:cs typeface="+mn-cs"/>
              </a:rPr>
              <a:t>Vernova</a:t>
            </a:r>
            <a:endParaRPr lang="en-US" sz="1100" kern="1200" dirty="0">
              <a:solidFill>
                <a:prstClr val="black"/>
              </a:solidFill>
              <a:latin typeface="Capital Group Sans" panose="02000503000000020004" pitchFamily="2" charset="0"/>
              <a:ea typeface="+mn-ea"/>
              <a:cs typeface="+mn-cs"/>
            </a:endParaRPr>
          </a:p>
          <a:p>
            <a:pPr algn="l" defTabSz="914400" hangingPunct="1"/>
            <a:r>
              <a:rPr lang="en-US" sz="1100" kern="1200" dirty="0">
                <a:solidFill>
                  <a:prstClr val="black"/>
                </a:solidFill>
                <a:latin typeface="Capital Group Sans" panose="02000503000000020004" pitchFamily="2" charset="0"/>
                <a:ea typeface="+mn-ea"/>
                <a:cs typeface="+mn-cs"/>
              </a:rPr>
              <a:t>Schneider Electric</a:t>
            </a:r>
          </a:p>
        </p:txBody>
      </p:sp>
      <p:sp>
        <p:nvSpPr>
          <p:cNvPr id="180" name="TextBox 179">
            <a:extLst>
              <a:ext uri="{FF2B5EF4-FFF2-40B4-BE49-F238E27FC236}">
                <a16:creationId xmlns:a16="http://schemas.microsoft.com/office/drawing/2014/main" id="{D7FA056D-03B3-6C1E-2354-28EB579D8EA7}"/>
              </a:ext>
            </a:extLst>
          </p:cNvPr>
          <p:cNvSpPr txBox="1"/>
          <p:nvPr/>
        </p:nvSpPr>
        <p:spPr>
          <a:xfrm>
            <a:off x="9430504" y="1383817"/>
            <a:ext cx="2108525" cy="215444"/>
          </a:xfrm>
          <a:prstGeom prst="rect">
            <a:avLst/>
          </a:prstGeom>
          <a:ln w="12700">
            <a:miter lim="400000"/>
          </a:ln>
        </p:spPr>
        <p:txBody>
          <a:bodyPr wrap="square" lIns="0" tIns="0" rIns="0" bIns="0" rtlCol="0">
            <a:spAutoFit/>
          </a:bodyPr>
          <a:lstStyle/>
          <a:p>
            <a:pPr algn="l" defTabSz="914400" hangingPunct="1"/>
            <a:r>
              <a:rPr lang="en-US" sz="1400" b="1" kern="1200" dirty="0">
                <a:solidFill>
                  <a:schemeClr val="bg1"/>
                </a:solidFill>
                <a:latin typeface="Capital Group Sans" panose="02000503000000020004" pitchFamily="2" charset="0"/>
                <a:ea typeface="+mn-ea"/>
                <a:cs typeface="+mn-cs"/>
              </a:rPr>
              <a:t>Third-tier beneficiaries</a:t>
            </a:r>
          </a:p>
        </p:txBody>
      </p:sp>
      <p:sp>
        <p:nvSpPr>
          <p:cNvPr id="188" name="TextBox 187">
            <a:extLst>
              <a:ext uri="{FF2B5EF4-FFF2-40B4-BE49-F238E27FC236}">
                <a16:creationId xmlns:a16="http://schemas.microsoft.com/office/drawing/2014/main" id="{FB280F25-BD08-485C-94BC-7987B2F5741C}"/>
              </a:ext>
              <a:ext uri="{C183D7F6-B498-43B3-948B-1728B52AA6E4}">
                <adec:decorative xmlns:adec="http://schemas.microsoft.com/office/drawing/2017/decorative" val="0"/>
              </a:ext>
            </a:extLst>
          </p:cNvPr>
          <p:cNvSpPr txBox="1"/>
          <p:nvPr/>
        </p:nvSpPr>
        <p:spPr>
          <a:xfrm>
            <a:off x="9430502" y="2073507"/>
            <a:ext cx="1389448" cy="677108"/>
          </a:xfrm>
          <a:prstGeom prst="rect">
            <a:avLst/>
          </a:prstGeom>
          <a:ln w="12700">
            <a:miter lim="400000"/>
          </a:ln>
        </p:spPr>
        <p:txBody>
          <a:bodyPr wrap="square" lIns="0" tIns="0" rIns="0" bIns="0" rtlCol="0">
            <a:spAutoFit/>
          </a:bodyPr>
          <a:lstStyle/>
          <a:p>
            <a:pPr algn="l" defTabSz="914400" hangingPunct="1"/>
            <a:r>
              <a:rPr lang="en-US" sz="1100" b="1" kern="1200" dirty="0">
                <a:solidFill>
                  <a:prstClr val="black"/>
                </a:solidFill>
                <a:latin typeface="Capital Group Sans" panose="02000503000000020004" pitchFamily="2" charset="0"/>
                <a:ea typeface="+mn-ea"/>
                <a:cs typeface="+mn-cs"/>
              </a:rPr>
              <a:t>Financials</a:t>
            </a:r>
          </a:p>
          <a:p>
            <a:pPr algn="l" defTabSz="914400" hangingPunct="1"/>
            <a:r>
              <a:rPr lang="en-US" sz="1100" kern="1200" dirty="0">
                <a:solidFill>
                  <a:prstClr val="black"/>
                </a:solidFill>
                <a:latin typeface="Capital Group Sans" panose="02000503000000020004" pitchFamily="2" charset="0"/>
                <a:ea typeface="+mn-ea"/>
                <a:cs typeface="+mn-cs"/>
              </a:rPr>
              <a:t>JPMorgan Chase</a:t>
            </a:r>
          </a:p>
          <a:p>
            <a:pPr algn="l" defTabSz="914400" hangingPunct="1"/>
            <a:r>
              <a:rPr lang="en-US" sz="1100" kern="1200" dirty="0">
                <a:solidFill>
                  <a:prstClr val="black"/>
                </a:solidFill>
                <a:latin typeface="Capital Group Sans" panose="02000503000000020004" pitchFamily="2" charset="0"/>
                <a:ea typeface="+mn-ea"/>
                <a:cs typeface="+mn-cs"/>
              </a:rPr>
              <a:t>Mastercard</a:t>
            </a:r>
          </a:p>
          <a:p>
            <a:pPr algn="l" defTabSz="914400" hangingPunct="1"/>
            <a:r>
              <a:rPr lang="en-US" sz="1100" kern="1200" dirty="0">
                <a:solidFill>
                  <a:prstClr val="black"/>
                </a:solidFill>
                <a:latin typeface="Capital Group Sans" panose="02000503000000020004" pitchFamily="2" charset="0"/>
                <a:ea typeface="+mn-ea"/>
                <a:cs typeface="+mn-cs"/>
              </a:rPr>
              <a:t>Capital One</a:t>
            </a:r>
          </a:p>
        </p:txBody>
      </p:sp>
      <p:sp>
        <p:nvSpPr>
          <p:cNvPr id="189" name="TextBox 188">
            <a:extLst>
              <a:ext uri="{FF2B5EF4-FFF2-40B4-BE49-F238E27FC236}">
                <a16:creationId xmlns:a16="http://schemas.microsoft.com/office/drawing/2014/main" id="{33C64107-32C0-B606-4E7F-15D675DC875B}"/>
              </a:ext>
              <a:ext uri="{C183D7F6-B498-43B3-948B-1728B52AA6E4}">
                <adec:decorative xmlns:adec="http://schemas.microsoft.com/office/drawing/2017/decorative" val="0"/>
              </a:ext>
            </a:extLst>
          </p:cNvPr>
          <p:cNvSpPr txBox="1"/>
          <p:nvPr/>
        </p:nvSpPr>
        <p:spPr>
          <a:xfrm>
            <a:off x="9430501" y="3449407"/>
            <a:ext cx="1719093" cy="677108"/>
          </a:xfrm>
          <a:prstGeom prst="rect">
            <a:avLst/>
          </a:prstGeom>
          <a:ln w="12700">
            <a:miter lim="400000"/>
          </a:ln>
        </p:spPr>
        <p:txBody>
          <a:bodyPr wrap="square" lIns="0" tIns="0" rIns="0" bIns="0" rtlCol="0">
            <a:spAutoFit/>
          </a:bodyPr>
          <a:lstStyle/>
          <a:p>
            <a:pPr algn="l" defTabSz="914400" hangingPunct="1"/>
            <a:r>
              <a:rPr lang="en-US" sz="1100" b="1" kern="1200" dirty="0">
                <a:solidFill>
                  <a:prstClr val="black"/>
                </a:solidFill>
                <a:latin typeface="Capital Group Sans" panose="02000503000000020004" pitchFamily="2" charset="0"/>
                <a:ea typeface="+mn-ea"/>
                <a:cs typeface="+mn-cs"/>
              </a:rPr>
              <a:t>Media and entertainment</a:t>
            </a:r>
          </a:p>
          <a:p>
            <a:pPr algn="l" defTabSz="914400" hangingPunct="1"/>
            <a:r>
              <a:rPr lang="en-US" sz="1100" kern="1200" dirty="0">
                <a:solidFill>
                  <a:prstClr val="black"/>
                </a:solidFill>
                <a:latin typeface="Capital Group Sans" panose="02000503000000020004" pitchFamily="2" charset="0"/>
                <a:ea typeface="+mn-ea"/>
                <a:cs typeface="+mn-cs"/>
              </a:rPr>
              <a:t>Alphabet</a:t>
            </a:r>
          </a:p>
          <a:p>
            <a:pPr algn="l" defTabSz="914400" hangingPunct="1"/>
            <a:r>
              <a:rPr lang="en-US" sz="1100" kern="1200" dirty="0">
                <a:solidFill>
                  <a:prstClr val="black"/>
                </a:solidFill>
                <a:latin typeface="Capital Group Sans" panose="02000503000000020004" pitchFamily="2" charset="0"/>
                <a:ea typeface="+mn-ea"/>
                <a:cs typeface="+mn-cs"/>
              </a:rPr>
              <a:t>Meta</a:t>
            </a:r>
          </a:p>
          <a:p>
            <a:pPr algn="l" defTabSz="914400" hangingPunct="1"/>
            <a:r>
              <a:rPr lang="en-US" sz="1100" kern="1200" dirty="0">
                <a:solidFill>
                  <a:prstClr val="black"/>
                </a:solidFill>
                <a:latin typeface="Capital Group Sans" panose="02000503000000020004" pitchFamily="2" charset="0"/>
                <a:ea typeface="+mn-ea"/>
                <a:cs typeface="+mn-cs"/>
              </a:rPr>
              <a:t>Netflix</a:t>
            </a:r>
          </a:p>
        </p:txBody>
      </p:sp>
      <p:sp>
        <p:nvSpPr>
          <p:cNvPr id="190" name="TextBox 189">
            <a:extLst>
              <a:ext uri="{FF2B5EF4-FFF2-40B4-BE49-F238E27FC236}">
                <a16:creationId xmlns:a16="http://schemas.microsoft.com/office/drawing/2014/main" id="{D73E852A-7A0C-1D63-D7EE-B116E2C315DB}"/>
              </a:ext>
              <a:ext uri="{C183D7F6-B498-43B3-948B-1728B52AA6E4}">
                <adec:decorative xmlns:adec="http://schemas.microsoft.com/office/drawing/2017/decorative" val="0"/>
              </a:ext>
            </a:extLst>
          </p:cNvPr>
          <p:cNvSpPr txBox="1"/>
          <p:nvPr/>
        </p:nvSpPr>
        <p:spPr>
          <a:xfrm>
            <a:off x="9430502" y="4661771"/>
            <a:ext cx="1389448" cy="677108"/>
          </a:xfrm>
          <a:prstGeom prst="rect">
            <a:avLst/>
          </a:prstGeom>
          <a:ln w="12700">
            <a:miter lim="400000"/>
          </a:ln>
        </p:spPr>
        <p:txBody>
          <a:bodyPr wrap="square" lIns="0" tIns="0" rIns="0" bIns="0" rtlCol="0">
            <a:spAutoFit/>
          </a:bodyPr>
          <a:lstStyle/>
          <a:p>
            <a:pPr algn="l" defTabSz="914400" hangingPunct="1"/>
            <a:r>
              <a:rPr lang="en-US" sz="1100" b="1" kern="1200" dirty="0">
                <a:solidFill>
                  <a:prstClr val="black"/>
                </a:solidFill>
                <a:latin typeface="Capital Group Sans" panose="02000503000000020004" pitchFamily="2" charset="0"/>
                <a:ea typeface="+mn-ea"/>
                <a:cs typeface="+mn-cs"/>
              </a:rPr>
              <a:t>Healthcare</a:t>
            </a:r>
          </a:p>
          <a:p>
            <a:pPr algn="l" defTabSz="914400" hangingPunct="1"/>
            <a:r>
              <a:rPr lang="en-US" sz="1100" kern="1200" dirty="0">
                <a:solidFill>
                  <a:prstClr val="black"/>
                </a:solidFill>
                <a:latin typeface="Capital Group Sans" panose="02000503000000020004" pitchFamily="2" charset="0"/>
                <a:ea typeface="+mn-ea"/>
                <a:cs typeface="+mn-cs"/>
              </a:rPr>
              <a:t>UnitedHealth Group</a:t>
            </a:r>
          </a:p>
          <a:p>
            <a:pPr algn="l" defTabSz="914400" hangingPunct="1"/>
            <a:r>
              <a:rPr lang="en-US" sz="1100" kern="1200" dirty="0">
                <a:solidFill>
                  <a:prstClr val="black"/>
                </a:solidFill>
                <a:latin typeface="Capital Group Sans" panose="02000503000000020004" pitchFamily="2" charset="0"/>
                <a:ea typeface="+mn-ea"/>
                <a:cs typeface="+mn-cs"/>
              </a:rPr>
              <a:t>Eli Lilly</a:t>
            </a:r>
          </a:p>
          <a:p>
            <a:pPr algn="l" defTabSz="914400" hangingPunct="1"/>
            <a:r>
              <a:rPr lang="en-US" sz="1100" kern="1200" dirty="0">
                <a:solidFill>
                  <a:prstClr val="black"/>
                </a:solidFill>
                <a:latin typeface="Capital Group Sans" panose="02000503000000020004" pitchFamily="2" charset="0"/>
                <a:ea typeface="+mn-ea"/>
                <a:cs typeface="+mn-cs"/>
              </a:rPr>
              <a:t>AstraZeneca</a:t>
            </a:r>
          </a:p>
        </p:txBody>
      </p:sp>
      <p:grpSp>
        <p:nvGrpSpPr>
          <p:cNvPr id="156" name="Group 155">
            <a:extLst>
              <a:ext uri="{FF2B5EF4-FFF2-40B4-BE49-F238E27FC236}">
                <a16:creationId xmlns:a16="http://schemas.microsoft.com/office/drawing/2014/main" id="{F8B2817D-44AA-983D-2160-B6C7413FB8C9}"/>
              </a:ext>
              <a:ext uri="{C183D7F6-B498-43B3-948B-1728B52AA6E4}">
                <adec:decorative xmlns:adec="http://schemas.microsoft.com/office/drawing/2017/decorative" val="1"/>
              </a:ext>
            </a:extLst>
          </p:cNvPr>
          <p:cNvGrpSpPr/>
          <p:nvPr/>
        </p:nvGrpSpPr>
        <p:grpSpPr>
          <a:xfrm>
            <a:off x="924035" y="2044360"/>
            <a:ext cx="2693223" cy="3209121"/>
            <a:chOff x="710590" y="2298944"/>
            <a:chExt cx="2693223" cy="3209121"/>
          </a:xfrm>
        </p:grpSpPr>
        <p:cxnSp>
          <p:nvCxnSpPr>
            <p:cNvPr id="158" name="Straight Connector 157">
              <a:extLst>
                <a:ext uri="{FF2B5EF4-FFF2-40B4-BE49-F238E27FC236}">
                  <a16:creationId xmlns:a16="http://schemas.microsoft.com/office/drawing/2014/main" id="{73B5C33F-3638-6C48-5070-4168CF92142A}"/>
                </a:ext>
              </a:extLst>
            </p:cNvPr>
            <p:cNvCxnSpPr>
              <a:cxnSpLocks/>
            </p:cNvCxnSpPr>
            <p:nvPr/>
          </p:nvCxnSpPr>
          <p:spPr>
            <a:xfrm>
              <a:off x="1684720" y="3114493"/>
              <a:ext cx="1719093" cy="0"/>
            </a:xfrm>
            <a:prstGeom prst="line">
              <a:avLst/>
            </a:prstGeom>
            <a:noFill/>
            <a:ln w="9525" cap="flat">
              <a:solidFill>
                <a:srgbClr val="0068AE"/>
              </a:solidFill>
              <a:prstDash val="solid"/>
              <a:miter lim="400000"/>
            </a:ln>
            <a:effectLst/>
            <a:sp3d/>
          </p:spPr>
        </p:cxnSp>
        <p:cxnSp>
          <p:nvCxnSpPr>
            <p:cNvPr id="159" name="Straight Connector 158">
              <a:extLst>
                <a:ext uri="{FF2B5EF4-FFF2-40B4-BE49-F238E27FC236}">
                  <a16:creationId xmlns:a16="http://schemas.microsoft.com/office/drawing/2014/main" id="{BEA3E813-17A6-0C4B-99A3-EEF7863436A1}"/>
                </a:ext>
              </a:extLst>
            </p:cNvPr>
            <p:cNvCxnSpPr>
              <a:cxnSpLocks/>
            </p:cNvCxnSpPr>
            <p:nvPr/>
          </p:nvCxnSpPr>
          <p:spPr>
            <a:xfrm>
              <a:off x="1684720" y="3868224"/>
              <a:ext cx="1719093" cy="0"/>
            </a:xfrm>
            <a:prstGeom prst="line">
              <a:avLst/>
            </a:prstGeom>
            <a:noFill/>
            <a:ln w="9525" cap="flat">
              <a:solidFill>
                <a:srgbClr val="0068AE"/>
              </a:solidFill>
              <a:prstDash val="solid"/>
              <a:miter lim="400000"/>
            </a:ln>
            <a:effectLst/>
            <a:sp3d/>
          </p:spPr>
        </p:cxnSp>
        <p:cxnSp>
          <p:nvCxnSpPr>
            <p:cNvPr id="160" name="Straight Connector 159">
              <a:extLst>
                <a:ext uri="{FF2B5EF4-FFF2-40B4-BE49-F238E27FC236}">
                  <a16:creationId xmlns:a16="http://schemas.microsoft.com/office/drawing/2014/main" id="{2FF32E26-FA1F-5E2B-5610-19943EBDA29F}"/>
                </a:ext>
              </a:extLst>
            </p:cNvPr>
            <p:cNvCxnSpPr>
              <a:cxnSpLocks/>
            </p:cNvCxnSpPr>
            <p:nvPr/>
          </p:nvCxnSpPr>
          <p:spPr>
            <a:xfrm>
              <a:off x="1684720" y="4785491"/>
              <a:ext cx="1719093" cy="0"/>
            </a:xfrm>
            <a:prstGeom prst="line">
              <a:avLst/>
            </a:prstGeom>
            <a:noFill/>
            <a:ln w="9525" cap="flat">
              <a:solidFill>
                <a:srgbClr val="0068AE"/>
              </a:solidFill>
              <a:prstDash val="solid"/>
              <a:miter lim="400000"/>
            </a:ln>
            <a:effectLst/>
            <a:sp3d/>
          </p:spPr>
        </p:cxnSp>
        <p:pic>
          <p:nvPicPr>
            <p:cNvPr id="161" name="Graphic 160">
              <a:extLst>
                <a:ext uri="{FF2B5EF4-FFF2-40B4-BE49-F238E27FC236}">
                  <a16:creationId xmlns:a16="http://schemas.microsoft.com/office/drawing/2014/main" id="{190CDCB8-B2CB-3406-C714-6B737B6E22C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0592" y="2298944"/>
              <a:ext cx="554839" cy="554839"/>
            </a:xfrm>
            <a:prstGeom prst="rect">
              <a:avLst/>
            </a:prstGeom>
          </p:spPr>
        </p:pic>
        <p:pic>
          <p:nvPicPr>
            <p:cNvPr id="162" name="Graphic 161">
              <a:extLst>
                <a:ext uri="{FF2B5EF4-FFF2-40B4-BE49-F238E27FC236}">
                  <a16:creationId xmlns:a16="http://schemas.microsoft.com/office/drawing/2014/main" id="{7BDEC559-BC0E-2276-F8CD-920DFC876A8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10592" y="3211535"/>
              <a:ext cx="554839" cy="554839"/>
            </a:xfrm>
            <a:prstGeom prst="rect">
              <a:avLst/>
            </a:prstGeom>
          </p:spPr>
        </p:pic>
        <p:pic>
          <p:nvPicPr>
            <p:cNvPr id="163" name="Graphic 162">
              <a:extLst>
                <a:ext uri="{FF2B5EF4-FFF2-40B4-BE49-F238E27FC236}">
                  <a16:creationId xmlns:a16="http://schemas.microsoft.com/office/drawing/2014/main" id="{752830FE-7FAD-1D20-1CC2-812152CCE74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0590" y="4034925"/>
              <a:ext cx="554839" cy="554839"/>
            </a:xfrm>
            <a:prstGeom prst="rect">
              <a:avLst/>
            </a:prstGeom>
          </p:spPr>
        </p:pic>
        <p:pic>
          <p:nvPicPr>
            <p:cNvPr id="164" name="Graphic 163">
              <a:extLst>
                <a:ext uri="{FF2B5EF4-FFF2-40B4-BE49-F238E27FC236}">
                  <a16:creationId xmlns:a16="http://schemas.microsoft.com/office/drawing/2014/main" id="{88DBA91D-6F93-4CD7-6D05-152C80449DF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10592" y="4953226"/>
              <a:ext cx="554839" cy="554839"/>
            </a:xfrm>
            <a:prstGeom prst="rect">
              <a:avLst/>
            </a:prstGeom>
          </p:spPr>
        </p:pic>
      </p:grpSp>
      <p:grpSp>
        <p:nvGrpSpPr>
          <p:cNvPr id="170" name="Group 169">
            <a:extLst>
              <a:ext uri="{FF2B5EF4-FFF2-40B4-BE49-F238E27FC236}">
                <a16:creationId xmlns:a16="http://schemas.microsoft.com/office/drawing/2014/main" id="{5A942DD2-2786-62F1-40BC-1E2A764F2725}"/>
              </a:ext>
              <a:ext uri="{C183D7F6-B498-43B3-948B-1728B52AA6E4}">
                <adec:decorative xmlns:adec="http://schemas.microsoft.com/office/drawing/2017/decorative" val="1"/>
              </a:ext>
            </a:extLst>
          </p:cNvPr>
          <p:cNvGrpSpPr/>
          <p:nvPr/>
        </p:nvGrpSpPr>
        <p:grpSpPr>
          <a:xfrm>
            <a:off x="4677224" y="2082582"/>
            <a:ext cx="2614626" cy="3071401"/>
            <a:chOff x="4590200" y="2337166"/>
            <a:chExt cx="2614626" cy="3071401"/>
          </a:xfrm>
        </p:grpSpPr>
        <p:cxnSp>
          <p:nvCxnSpPr>
            <p:cNvPr id="172" name="Straight Connector 171">
              <a:extLst>
                <a:ext uri="{FF2B5EF4-FFF2-40B4-BE49-F238E27FC236}">
                  <a16:creationId xmlns:a16="http://schemas.microsoft.com/office/drawing/2014/main" id="{BD7E1F5D-BBB7-916A-18B6-96AB5106B7B8}"/>
                </a:ext>
              </a:extLst>
            </p:cNvPr>
            <p:cNvCxnSpPr/>
            <p:nvPr/>
          </p:nvCxnSpPr>
          <p:spPr>
            <a:xfrm>
              <a:off x="5485733" y="3343111"/>
              <a:ext cx="1719093" cy="0"/>
            </a:xfrm>
            <a:prstGeom prst="line">
              <a:avLst/>
            </a:prstGeom>
            <a:noFill/>
            <a:ln w="9525" cap="flat">
              <a:solidFill>
                <a:srgbClr val="0068AE"/>
              </a:solidFill>
              <a:prstDash val="solid"/>
              <a:miter lim="400000"/>
            </a:ln>
            <a:effectLst/>
            <a:sp3d/>
          </p:spPr>
        </p:cxnSp>
        <p:cxnSp>
          <p:nvCxnSpPr>
            <p:cNvPr id="173" name="Straight Connector 172">
              <a:extLst>
                <a:ext uri="{FF2B5EF4-FFF2-40B4-BE49-F238E27FC236}">
                  <a16:creationId xmlns:a16="http://schemas.microsoft.com/office/drawing/2014/main" id="{BF3D6D6A-7930-B0EE-267A-97D58D5A14F1}"/>
                </a:ext>
              </a:extLst>
            </p:cNvPr>
            <p:cNvCxnSpPr/>
            <p:nvPr/>
          </p:nvCxnSpPr>
          <p:spPr>
            <a:xfrm>
              <a:off x="5485733" y="4555475"/>
              <a:ext cx="1719093" cy="0"/>
            </a:xfrm>
            <a:prstGeom prst="line">
              <a:avLst/>
            </a:prstGeom>
            <a:noFill/>
            <a:ln w="9525" cap="flat">
              <a:solidFill>
                <a:srgbClr val="0068AE"/>
              </a:solidFill>
              <a:prstDash val="solid"/>
              <a:miter lim="400000"/>
            </a:ln>
            <a:effectLst/>
            <a:sp3d/>
          </p:spPr>
        </p:cxnSp>
        <p:pic>
          <p:nvPicPr>
            <p:cNvPr id="174" name="Graphic 173">
              <a:extLst>
                <a:ext uri="{FF2B5EF4-FFF2-40B4-BE49-F238E27FC236}">
                  <a16:creationId xmlns:a16="http://schemas.microsoft.com/office/drawing/2014/main" id="{3014E90E-F58F-88D5-98B4-3BF679CC781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590200" y="2337166"/>
              <a:ext cx="554839" cy="554839"/>
            </a:xfrm>
            <a:prstGeom prst="rect">
              <a:avLst/>
            </a:prstGeom>
          </p:spPr>
        </p:pic>
        <p:pic>
          <p:nvPicPr>
            <p:cNvPr id="175" name="Graphic 174">
              <a:extLst>
                <a:ext uri="{FF2B5EF4-FFF2-40B4-BE49-F238E27FC236}">
                  <a16:creationId xmlns:a16="http://schemas.microsoft.com/office/drawing/2014/main" id="{AB1B4083-A234-4867-6E80-37587F4E568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590200" y="3671873"/>
              <a:ext cx="554839" cy="554839"/>
            </a:xfrm>
            <a:prstGeom prst="rect">
              <a:avLst/>
            </a:prstGeom>
          </p:spPr>
        </p:pic>
        <p:pic>
          <p:nvPicPr>
            <p:cNvPr id="176" name="Graphic 175">
              <a:extLst>
                <a:ext uri="{FF2B5EF4-FFF2-40B4-BE49-F238E27FC236}">
                  <a16:creationId xmlns:a16="http://schemas.microsoft.com/office/drawing/2014/main" id="{25F49DCA-1C3A-2EBA-0D80-ADD5F318B4B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590200" y="4853728"/>
              <a:ext cx="554839" cy="554839"/>
            </a:xfrm>
            <a:prstGeom prst="rect">
              <a:avLst/>
            </a:prstGeom>
          </p:spPr>
        </p:pic>
      </p:grpSp>
      <p:grpSp>
        <p:nvGrpSpPr>
          <p:cNvPr id="181" name="Group 180">
            <a:extLst>
              <a:ext uri="{FF2B5EF4-FFF2-40B4-BE49-F238E27FC236}">
                <a16:creationId xmlns:a16="http://schemas.microsoft.com/office/drawing/2014/main" id="{39B88553-47D6-4C38-C9CA-7964E007239E}"/>
              </a:ext>
              <a:ext uri="{C183D7F6-B498-43B3-948B-1728B52AA6E4}">
                <adec:decorative xmlns:adec="http://schemas.microsoft.com/office/drawing/2017/decorative" val="1"/>
              </a:ext>
            </a:extLst>
          </p:cNvPr>
          <p:cNvGrpSpPr/>
          <p:nvPr/>
        </p:nvGrpSpPr>
        <p:grpSpPr>
          <a:xfrm>
            <a:off x="8456375" y="2192834"/>
            <a:ext cx="2693221" cy="3088869"/>
            <a:chOff x="8289230" y="2447418"/>
            <a:chExt cx="2693221" cy="3088869"/>
          </a:xfrm>
        </p:grpSpPr>
        <p:cxnSp>
          <p:nvCxnSpPr>
            <p:cNvPr id="183" name="Straight Connector 182">
              <a:extLst>
                <a:ext uri="{FF2B5EF4-FFF2-40B4-BE49-F238E27FC236}">
                  <a16:creationId xmlns:a16="http://schemas.microsoft.com/office/drawing/2014/main" id="{28AFD0C0-48EE-A81A-B2D1-D7C7DB080A12}"/>
                </a:ext>
              </a:extLst>
            </p:cNvPr>
            <p:cNvCxnSpPr/>
            <p:nvPr/>
          </p:nvCxnSpPr>
          <p:spPr>
            <a:xfrm>
              <a:off x="9263358" y="3343111"/>
              <a:ext cx="1719093" cy="0"/>
            </a:xfrm>
            <a:prstGeom prst="line">
              <a:avLst/>
            </a:prstGeom>
            <a:noFill/>
            <a:ln w="9525" cap="flat">
              <a:solidFill>
                <a:srgbClr val="0068AE"/>
              </a:solidFill>
              <a:prstDash val="solid"/>
              <a:miter lim="400000"/>
            </a:ln>
            <a:effectLst/>
            <a:sp3d/>
          </p:spPr>
        </p:cxnSp>
        <p:cxnSp>
          <p:nvCxnSpPr>
            <p:cNvPr id="184" name="Straight Connector 183">
              <a:extLst>
                <a:ext uri="{FF2B5EF4-FFF2-40B4-BE49-F238E27FC236}">
                  <a16:creationId xmlns:a16="http://schemas.microsoft.com/office/drawing/2014/main" id="{293A5BC7-4CDA-2634-5A70-7731FEF4D4B9}"/>
                </a:ext>
              </a:extLst>
            </p:cNvPr>
            <p:cNvCxnSpPr/>
            <p:nvPr/>
          </p:nvCxnSpPr>
          <p:spPr>
            <a:xfrm>
              <a:off x="9263358" y="4555475"/>
              <a:ext cx="1719093" cy="0"/>
            </a:xfrm>
            <a:prstGeom prst="line">
              <a:avLst/>
            </a:prstGeom>
            <a:noFill/>
            <a:ln w="9525" cap="flat">
              <a:solidFill>
                <a:srgbClr val="0068AE"/>
              </a:solidFill>
              <a:prstDash val="solid"/>
              <a:miter lim="400000"/>
            </a:ln>
            <a:effectLst/>
            <a:sp3d/>
          </p:spPr>
        </p:cxnSp>
        <p:pic>
          <p:nvPicPr>
            <p:cNvPr id="185" name="Graphic 184">
              <a:extLst>
                <a:ext uri="{FF2B5EF4-FFF2-40B4-BE49-F238E27FC236}">
                  <a16:creationId xmlns:a16="http://schemas.microsoft.com/office/drawing/2014/main" id="{EE7A0BB0-D548-63CC-2B6D-2123931E7F27}"/>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289230" y="2447418"/>
              <a:ext cx="554839" cy="554839"/>
            </a:xfrm>
            <a:prstGeom prst="rect">
              <a:avLst/>
            </a:prstGeom>
          </p:spPr>
        </p:pic>
        <p:pic>
          <p:nvPicPr>
            <p:cNvPr id="186" name="Graphic 185">
              <a:extLst>
                <a:ext uri="{FF2B5EF4-FFF2-40B4-BE49-F238E27FC236}">
                  <a16:creationId xmlns:a16="http://schemas.microsoft.com/office/drawing/2014/main" id="{920BA43D-9C03-02F8-95F3-A0CAB887E2DB}"/>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289230" y="3671873"/>
              <a:ext cx="554839" cy="554839"/>
            </a:xfrm>
            <a:prstGeom prst="rect">
              <a:avLst/>
            </a:prstGeom>
          </p:spPr>
        </p:pic>
        <p:pic>
          <p:nvPicPr>
            <p:cNvPr id="187" name="Graphic 186">
              <a:extLst>
                <a:ext uri="{FF2B5EF4-FFF2-40B4-BE49-F238E27FC236}">
                  <a16:creationId xmlns:a16="http://schemas.microsoft.com/office/drawing/2014/main" id="{D75C92E5-4493-F61B-9720-85CCAE1745F0}"/>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8289230" y="4981448"/>
              <a:ext cx="554839" cy="554839"/>
            </a:xfrm>
            <a:prstGeom prst="rect">
              <a:avLst/>
            </a:prstGeom>
          </p:spPr>
        </p:pic>
      </p:grpSp>
      <p:sp>
        <p:nvSpPr>
          <p:cNvPr id="3" name="Slide Number Placeholder 10">
            <a:extLst>
              <a:ext uri="{FF2B5EF4-FFF2-40B4-BE49-F238E27FC236}">
                <a16:creationId xmlns:a16="http://schemas.microsoft.com/office/drawing/2014/main" id="{3441844D-CFC8-5B37-5E67-87138BC650E5}"/>
              </a:ext>
              <a:ext uri="{C183D7F6-B498-43B3-948B-1728B52AA6E4}">
                <adec:decorative xmlns:adec="http://schemas.microsoft.com/office/drawing/2017/decorative" val="1"/>
              </a:ext>
            </a:extLst>
          </p:cNvPr>
          <p:cNvSpPr>
            <a:spLocks noGrp="1"/>
          </p:cNvSpPr>
          <p:nvPr>
            <p:ph type="sldNum" sz="quarter" idx="11"/>
          </p:nvPr>
        </p:nvSpPr>
        <p:spPr>
          <a:xfrm>
            <a:off x="9807575" y="6309360"/>
            <a:ext cx="1925638" cy="182880"/>
          </a:xfrm>
        </p:spPr>
        <p:txBody>
          <a:bodyPr/>
          <a:lstStyle/>
          <a:p>
            <a:fld id="{86CB4B4D-7CA3-9044-876B-883B54F8677D}" type="slidenum">
              <a:rPr lang="en-GB" smtClean="0">
                <a:solidFill>
                  <a:schemeClr val="bg1"/>
                </a:solidFill>
              </a:rPr>
              <a:pPr/>
              <a:t>8</a:t>
            </a:fld>
            <a:endParaRPr lang="en-GB">
              <a:solidFill>
                <a:schemeClr val="bg1"/>
              </a:solidFill>
            </a:endParaRPr>
          </a:p>
        </p:txBody>
      </p:sp>
      <p:sp>
        <p:nvSpPr>
          <p:cNvPr id="6" name="Footer Placeholder 4">
            <a:extLst>
              <a:ext uri="{FF2B5EF4-FFF2-40B4-BE49-F238E27FC236}">
                <a16:creationId xmlns:a16="http://schemas.microsoft.com/office/drawing/2014/main" id="{DEB4A3BE-8A99-6C9D-E1E3-69FBF3CEA30C}"/>
              </a:ext>
            </a:extLst>
          </p:cNvPr>
          <p:cNvSpPr txBox="1">
            <a:spLocks/>
          </p:cNvSpPr>
          <p:nvPr/>
        </p:nvSpPr>
        <p:spPr>
          <a:xfrm>
            <a:off x="333213" y="6048338"/>
            <a:ext cx="11276012" cy="352462"/>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000"/>
              </a:lnSpc>
            </a:pPr>
            <a:r>
              <a:rPr lang="en-US" sz="800" b="1" dirty="0">
                <a:solidFill>
                  <a:schemeClr val="bg1"/>
                </a:solidFill>
              </a:rPr>
              <a:t>Source: Capital Group. AI tech stack represents Capital Group’s interpretation of four layers of technology that enable AI to operate. Companies listed are examples of businesses that are among leaders of market share in each segment. TSMC is Taiwan Semiconductor Manufacturing Company. As of December 31, 2025. </a:t>
            </a:r>
          </a:p>
        </p:txBody>
      </p:sp>
    </p:spTree>
    <p:extLst>
      <p:ext uri="{BB962C8B-B14F-4D97-AF65-F5344CB8AC3E}">
        <p14:creationId xmlns:p14="http://schemas.microsoft.com/office/powerpoint/2010/main" val="759576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C1945-3802-7079-D9E2-25070A64567D}"/>
            </a:ext>
          </a:extLst>
        </p:cNvPr>
        <p:cNvGrpSpPr/>
        <p:nvPr/>
      </p:nvGrpSpPr>
      <p:grpSpPr>
        <a:xfrm>
          <a:off x="0" y="0"/>
          <a:ext cx="0" cy="0"/>
          <a:chOff x="0" y="0"/>
          <a:chExt cx="0" cy="0"/>
        </a:xfrm>
      </p:grpSpPr>
      <p:sp>
        <p:nvSpPr>
          <p:cNvPr id="16" name="Title 1">
            <a:extLst>
              <a:ext uri="{FF2B5EF4-FFF2-40B4-BE49-F238E27FC236}">
                <a16:creationId xmlns:a16="http://schemas.microsoft.com/office/drawing/2014/main" id="{8AD3E147-9DCB-44A4-B0D0-9FEA7865A742}"/>
              </a:ext>
            </a:extLst>
          </p:cNvPr>
          <p:cNvSpPr txBox="1">
            <a:spLocks/>
          </p:cNvSpPr>
          <p:nvPr/>
        </p:nvSpPr>
        <p:spPr>
          <a:xfrm>
            <a:off x="464608" y="457200"/>
            <a:ext cx="11268606" cy="475560"/>
          </a:xfrm>
          <a:prstGeom prst="rect">
            <a:avLst/>
          </a:prstGeom>
          <a:extLst>
            <a:ext uri="{C572A759-6A51-4108-AA02-DFA0A04FC94B}">
              <ma14:wrappingTextBoxFlag xmlns:ma14="http://schemas.microsoft.com/office/mac/drawingml/2011/main" xmlns="" val="1"/>
            </a:ext>
          </a:extLst>
        </p:spPr>
        <p:txBody>
          <a:bodyPr lIns="0" tIns="0" rIns="0" bIns="0" anchor="t" anchorCtr="0"/>
          <a:lstStyle>
            <a:lvl1pPr marL="0" marR="0" indent="0" algn="l" defTabSz="228600" rtl="0" eaLnBrk="1" latinLnBrk="0" hangingPunct="1">
              <a:lnSpc>
                <a:spcPct val="95000"/>
              </a:lnSpc>
              <a:spcBef>
                <a:spcPts val="0"/>
              </a:spcBef>
              <a:spcAft>
                <a:spcPts val="0"/>
              </a:spcAft>
              <a:buClrTx/>
              <a:buSzTx/>
              <a:buFontTx/>
              <a:buNone/>
              <a:tabLst>
                <a:tab pos="476250" algn="l"/>
              </a:tabLst>
              <a:defRPr kumimoji="0" sz="2800" b="1" i="0" u="none" strike="noStrike" cap="none" spc="0" normalizeH="0" baseline="0" dirty="0">
                <a:ln>
                  <a:noFill/>
                </a:ln>
                <a:solidFill>
                  <a:schemeClr val="tx2"/>
                </a:solidFill>
                <a:effectLst/>
                <a:uFillTx/>
                <a:latin typeface="AvenirNext LT Com Medium" panose="020B0503020202020204" pitchFamily="34" charset="0"/>
                <a:ea typeface="+mn-ea"/>
                <a:cs typeface="+mn-cs"/>
                <a:sym typeface="Avenir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9pPr>
          </a:lstStyle>
          <a:p>
            <a:r>
              <a:rPr lang="en-US" sz="2700" dirty="0">
                <a:solidFill>
                  <a:srgbClr val="083469"/>
                </a:solidFill>
              </a:rPr>
              <a:t>Passive investing is an active risk</a:t>
            </a:r>
            <a:endParaRPr lang="en-US" sz="2700" dirty="0"/>
          </a:p>
        </p:txBody>
      </p:sp>
      <p:sp>
        <p:nvSpPr>
          <p:cNvPr id="4" name="Text Placeholder 11">
            <a:extLst>
              <a:ext uri="{FF2B5EF4-FFF2-40B4-BE49-F238E27FC236}">
                <a16:creationId xmlns:a16="http://schemas.microsoft.com/office/drawing/2014/main" id="{2AF9114A-2862-4CE0-C4CB-CBA94D8BD620}"/>
              </a:ext>
            </a:extLst>
          </p:cNvPr>
          <p:cNvSpPr>
            <a:spLocks noGrp="1"/>
          </p:cNvSpPr>
          <p:nvPr/>
        </p:nvSpPr>
        <p:spPr>
          <a:xfrm>
            <a:off x="604151" y="2484236"/>
            <a:ext cx="3907603" cy="907231"/>
          </a:xfrm>
          <a:prstGeom prst="rect">
            <a:avLst/>
          </a:prstGeom>
          <a:ln w="12700">
            <a:miter lim="400000"/>
          </a:ln>
          <a:extLst>
            <a:ext uri="{C572A759-6A51-4108-AA02-DFA0A04FC94B}">
              <ma14:wrappingTextBoxFlag xmlns:ma14="http://schemas.microsoft.com/office/mac/drawingml/2011/main" xmlns:lc="http://schemas.openxmlformats.org/drawingml/2006/lockedCanvas" xmlns="" val="1"/>
            </a:ext>
          </a:extLst>
        </p:spPr>
        <p:txBody>
          <a:bodyPr wrap="square" lIns="0" tIns="0" rIns="0" bIns="0" anchor="t" anchorCtr="0">
            <a:noAutofit/>
          </a:bodyPr>
          <a:lstStyle>
            <a:lvl1pPr marL="9525" marR="0" indent="-9525"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3600" b="0" i="0" u="none" strike="noStrike" cap="none" spc="0" baseline="0">
                <a:ln>
                  <a:noFill/>
                </a:ln>
                <a:solidFill>
                  <a:schemeClr val="bg1"/>
                </a:solidFill>
                <a:uFillTx/>
                <a:latin typeface="AvenirNext LT Com Medium" panose="020B0803020202020204" pitchFamily="34" charset="0"/>
                <a:ea typeface="AvenirNext LT Com Regular" panose="020B0503020202020204" pitchFamily="34" charset="0"/>
                <a:cs typeface="AvenirNext LT Com Regular" panose="020B0503020202020204" pitchFamily="34" charset="0"/>
                <a:sym typeface="AvenirNext LT Com Regular"/>
              </a:defRPr>
            </a:lvl1pPr>
            <a:lvl2pPr marL="432000" marR="0" indent="-216000" algn="l" defTabSz="228600" rtl="0" eaLnBrk="1" latinLnBrk="0" hangingPunct="1">
              <a:lnSpc>
                <a:spcPct val="110000"/>
              </a:lnSpc>
              <a:spcBef>
                <a:spcPts val="0"/>
              </a:spcBef>
              <a:spcAft>
                <a:spcPts val="70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2pPr>
            <a:lvl3pPr marL="576000" marR="0" indent="-14400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marL="192405" indent="-192405">
              <a:lnSpc>
                <a:spcPts val="3000"/>
              </a:lnSpc>
            </a:pPr>
            <a:r>
              <a:rPr lang="en-US" sz="6000" b="1" kern="1200" baseline="-25000" dirty="0">
                <a:solidFill>
                  <a:srgbClr val="083469"/>
                </a:solidFill>
                <a:latin typeface="Arial Narrow" panose="020B0604020202020204" pitchFamily="34" charset="0"/>
                <a:cs typeface="Arial Narrow" panose="020B0604020202020204" pitchFamily="34" charset="0"/>
              </a:rPr>
              <a:t>“</a:t>
            </a:r>
            <a:r>
              <a:rPr lang="en-US" sz="1800" dirty="0">
                <a:solidFill>
                  <a:srgbClr val="083469"/>
                </a:solidFill>
                <a:latin typeface="AvenirNext LT Com Regular" panose="020B0503020202020204" pitchFamily="34" charset="0"/>
              </a:rPr>
              <a:t>An index fund doesn’t assess whether markets are overvalued.</a:t>
            </a:r>
            <a:r>
              <a:rPr lang="en-US" sz="6000" b="1" kern="1200" baseline="-25000" dirty="0">
                <a:solidFill>
                  <a:srgbClr val="083469"/>
                </a:solidFill>
                <a:latin typeface="Arial Narrow" panose="020B0604020202020204" pitchFamily="34" charset="0"/>
                <a:cs typeface="Arial Narrow" panose="020B0604020202020204" pitchFamily="34" charset="0"/>
              </a:rPr>
              <a:t>”</a:t>
            </a:r>
            <a:endParaRPr kumimoji="0" lang="en-US" sz="9600" b="1" u="none" strike="noStrike" kern="0" cap="none" spc="0" normalizeH="0" baseline="-25000" noProof="0" dirty="0">
              <a:ln>
                <a:noFill/>
              </a:ln>
              <a:solidFill>
                <a:srgbClr val="083469"/>
              </a:solidFill>
              <a:effectLst/>
              <a:uLnTx/>
              <a:uFillTx/>
              <a:latin typeface="Arial Narrow" panose="020B0604020202020204" pitchFamily="34" charset="0"/>
              <a:cs typeface="Arial Narrow" panose="020B0604020202020204" pitchFamily="34" charset="0"/>
              <a:sym typeface="AvenirNext LT Com Regular"/>
            </a:endParaRPr>
          </a:p>
        </p:txBody>
      </p:sp>
      <p:sp>
        <p:nvSpPr>
          <p:cNvPr id="80" name="Text Placeholder 28">
            <a:extLst>
              <a:ext uri="{FF2B5EF4-FFF2-40B4-BE49-F238E27FC236}">
                <a16:creationId xmlns:a16="http://schemas.microsoft.com/office/drawing/2014/main" id="{16DED6DF-95DA-D81D-6EFD-6F7D0D1DD2B2}"/>
              </a:ext>
            </a:extLst>
          </p:cNvPr>
          <p:cNvSpPr>
            <a:spLocks noGrp="1"/>
          </p:cNvSpPr>
          <p:nvPr/>
        </p:nvSpPr>
        <p:spPr>
          <a:xfrm>
            <a:off x="814849" y="3634838"/>
            <a:ext cx="3095899" cy="778789"/>
          </a:xfrm>
          <a:prstGeom prst="rect">
            <a:avLst/>
          </a:prstGeom>
          <a:ln w="12700">
            <a:miter lim="400000"/>
          </a:ln>
          <a:extLst>
            <a:ext uri="{C572A759-6A51-4108-AA02-DFA0A04FC94B}">
              <ma14:wrappingTextBoxFlag xmlns:ma14="http://schemas.microsoft.com/office/mac/drawingml/2011/main" xmlns:lc="http://schemas.openxmlformats.org/drawingml/2006/lockedCanvas" xmlns="" val="1"/>
            </a:ext>
          </a:extLst>
        </p:spPr>
        <p:txBody>
          <a:bodyPr wrap="square" lIns="0" tIns="0" rIns="0" bIns="0" anchor="t" anchorCtr="0">
            <a:no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bg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1pPr>
            <a:lvl2pPr marL="432000" marR="0" indent="-216000" algn="l" defTabSz="228600" rtl="0" eaLnBrk="1" latinLnBrk="0" hangingPunct="1">
              <a:lnSpc>
                <a:spcPct val="110000"/>
              </a:lnSpc>
              <a:spcBef>
                <a:spcPts val="0"/>
              </a:spcBef>
              <a:spcAft>
                <a:spcPts val="70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2pPr>
            <a:lvl3pPr marL="576000" marR="0" indent="-14400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nSpc>
                <a:spcPct val="90000"/>
              </a:lnSpc>
              <a:spcAft>
                <a:spcPts val="600"/>
              </a:spcAft>
            </a:pPr>
            <a:r>
              <a:rPr lang="en-US" dirty="0">
                <a:solidFill>
                  <a:srgbClr val="083469"/>
                </a:solidFill>
              </a:rPr>
              <a:t>Jody Jonsson</a:t>
            </a:r>
          </a:p>
          <a:p>
            <a:pPr>
              <a:lnSpc>
                <a:spcPct val="90000"/>
              </a:lnSpc>
              <a:spcAft>
                <a:spcPts val="600"/>
              </a:spcAft>
            </a:pPr>
            <a:r>
              <a:rPr lang="en-US" b="0" dirty="0">
                <a:solidFill>
                  <a:srgbClr val="083469"/>
                </a:solidFill>
              </a:rPr>
              <a:t>Vice chair</a:t>
            </a:r>
          </a:p>
        </p:txBody>
      </p:sp>
      <p:sp>
        <p:nvSpPr>
          <p:cNvPr id="7" name="Alt Text Table" descr="Table compares passive and active investment approaches across three investment disciplines. Both passive and active approaches use market indicators, shown by check marks in both columns. Passive investing does not include fundamental research or portfolio risk management, shown by X marks, while active investing includes both, shown by check marks. The table shows that active management includes market indicators, fundamental research and portfolio management, while passive investing includes market indicators only.">
            <a:extLst>
              <a:ext uri="{FF2B5EF4-FFF2-40B4-BE49-F238E27FC236}">
                <a16:creationId xmlns:a16="http://schemas.microsoft.com/office/drawing/2014/main" id="{B20C9949-24FE-A55B-481F-544494349A26}"/>
              </a:ext>
            </a:extLst>
          </p:cNvPr>
          <p:cNvSpPr/>
          <p:nvPr/>
        </p:nvSpPr>
        <p:spPr>
          <a:xfrm>
            <a:off x="5251076" y="837462"/>
            <a:ext cx="6871444" cy="52632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3" name="Footer Placeholder 4">
            <a:extLst>
              <a:ext uri="{FF2B5EF4-FFF2-40B4-BE49-F238E27FC236}">
                <a16:creationId xmlns:a16="http://schemas.microsoft.com/office/drawing/2014/main" id="{9FE20BCA-2670-C959-3A7E-3E6AD4DA98D5}"/>
              </a:ext>
            </a:extLst>
          </p:cNvPr>
          <p:cNvSpPr txBox="1">
            <a:spLocks/>
          </p:cNvSpPr>
          <p:nvPr/>
        </p:nvSpPr>
        <p:spPr>
          <a:xfrm>
            <a:off x="333213" y="6048338"/>
            <a:ext cx="11276012" cy="352462"/>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dirty="0">
                <a:solidFill>
                  <a:schemeClr val="tx1"/>
                </a:solidFill>
                <a:latin typeface="AvenirNext LT Com Regular" panose="020B0503020202020204" pitchFamily="34" charset="0"/>
              </a:rPr>
              <a:t>Source: Capital Group.</a:t>
            </a:r>
          </a:p>
          <a:p>
            <a:r>
              <a:rPr lang="en-US" sz="800" dirty="0">
                <a:solidFill>
                  <a:schemeClr val="tx1"/>
                </a:solidFill>
                <a:latin typeface="AvenirNext LT Com Regular" panose="020B0503020202020204" pitchFamily="34" charset="0"/>
              </a:rPr>
              <a:t>Differentiated diversification is a strategy that goes beyond simply spreading investments across many assets. It involves actively structuring your portfolio so that each component serves a distinct purpose, to reduce overlap in risks and enhance overall resilience. Moats refer to a company's ability to maintain long-term profitability and market share by creating defenses that competitors find difficult to overcome.</a:t>
            </a:r>
          </a:p>
          <a:p>
            <a:r>
              <a:rPr lang="en-US" sz="800" baseline="30000" dirty="0">
                <a:solidFill>
                  <a:schemeClr val="tx1"/>
                </a:solidFill>
                <a:latin typeface="AvenirNext LT Com Regular" panose="020B0503020202020204" pitchFamily="34" charset="0"/>
              </a:rPr>
              <a:t>1</a:t>
            </a:r>
            <a:r>
              <a:rPr lang="en-US" sz="800" dirty="0">
                <a:solidFill>
                  <a:schemeClr val="tx1"/>
                </a:solidFill>
                <a:latin typeface="AvenirNext LT Com Regular" panose="020B0503020202020204" pitchFamily="34" charset="0"/>
              </a:rPr>
              <a:t>Certain types of index funds may employ hybrid active and passive strategies. The attributes of these funds may differ. </a:t>
            </a:r>
          </a:p>
        </p:txBody>
      </p:sp>
      <p:graphicFrame>
        <p:nvGraphicFramePr>
          <p:cNvPr id="12" name="Table 11">
            <a:extLst>
              <a:ext uri="{FF2B5EF4-FFF2-40B4-BE49-F238E27FC236}">
                <a16:creationId xmlns:a16="http://schemas.microsoft.com/office/drawing/2014/main" id="{6CAB6F54-A69B-4CDA-0702-8D54B48DA3AA}"/>
              </a:ext>
              <a:ext uri="{C183D7F6-B498-43B3-948B-1728B52AA6E4}">
                <adec:decorative xmlns:adec="http://schemas.microsoft.com/office/drawing/2017/decorative" val="1"/>
              </a:ext>
            </a:extLst>
          </p:cNvPr>
          <p:cNvGraphicFramePr>
            <a:graphicFrameLocks noGrp="1"/>
          </p:cNvGraphicFramePr>
          <p:nvPr>
            <p:custDataLst>
              <p:tags r:id="rId1"/>
            </p:custDataLst>
            <p:extLst>
              <p:ext uri="{D42A27DB-BD31-4B8C-83A1-F6EECF244321}">
                <p14:modId xmlns:p14="http://schemas.microsoft.com/office/powerpoint/2010/main" val="4207726264"/>
              </p:ext>
            </p:extLst>
          </p:nvPr>
        </p:nvGraphicFramePr>
        <p:xfrm>
          <a:off x="5428634" y="929376"/>
          <a:ext cx="5724000" cy="4934707"/>
        </p:xfrm>
        <a:graphic>
          <a:graphicData uri="http://schemas.openxmlformats.org/drawingml/2006/table">
            <a:tbl>
              <a:tblPr firstRow="1" bandRow="1">
                <a:tableStyleId>{5940675A-B579-460E-94D1-54222C63F5DA}</a:tableStyleId>
              </a:tblPr>
              <a:tblGrid>
                <a:gridCol w="3132000">
                  <a:extLst>
                    <a:ext uri="{9D8B030D-6E8A-4147-A177-3AD203B41FA5}">
                      <a16:colId xmlns:a16="http://schemas.microsoft.com/office/drawing/2014/main" val="3789301287"/>
                    </a:ext>
                  </a:extLst>
                </a:gridCol>
                <a:gridCol w="1296000">
                  <a:extLst>
                    <a:ext uri="{9D8B030D-6E8A-4147-A177-3AD203B41FA5}">
                      <a16:colId xmlns:a16="http://schemas.microsoft.com/office/drawing/2014/main" val="691702773"/>
                    </a:ext>
                  </a:extLst>
                </a:gridCol>
                <a:gridCol w="1296000">
                  <a:extLst>
                    <a:ext uri="{9D8B030D-6E8A-4147-A177-3AD203B41FA5}">
                      <a16:colId xmlns:a16="http://schemas.microsoft.com/office/drawing/2014/main" val="3295640875"/>
                    </a:ext>
                  </a:extLst>
                </a:gridCol>
              </a:tblGrid>
              <a:tr h="359764">
                <a:tc>
                  <a:txBody>
                    <a:bodyPr/>
                    <a:lstStyle/>
                    <a:p>
                      <a:endParaRPr lang="en-US" sz="1000" b="1" i="0">
                        <a:latin typeface="AvenirNext LT Com Regular" panose="020B0503020202020204" pitchFamily="34" charset="0"/>
                      </a:endParaRPr>
                    </a:p>
                  </a:txBody>
                  <a:tcPr marL="72883" marR="72883" marT="36442" marB="36442">
                    <a:lnL w="9525"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200" b="1" i="0" dirty="0">
                          <a:latin typeface="AvenirNext LT Com Regular" panose="020B0503020202020204" pitchFamily="34" charset="0"/>
                        </a:rPr>
                        <a:t>Passive</a:t>
                      </a:r>
                      <a:r>
                        <a:rPr lang="en-US" sz="1200" b="1" i="0" baseline="30000" dirty="0">
                          <a:latin typeface="AvenirNext LT Com Regular" panose="020B0503020202020204" pitchFamily="34" charset="0"/>
                        </a:rPr>
                        <a:t>1</a:t>
                      </a:r>
                    </a:p>
                  </a:txBody>
                  <a:tcPr marL="72883" marR="72883" marT="36442" marB="36442" anchor="ctr">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rgbClr val="2A8BE9"/>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200" b="1" i="0">
                          <a:latin typeface="AvenirNext LT Com Regular" panose="020B0503020202020204" pitchFamily="34" charset="0"/>
                        </a:rPr>
                        <a:t>Active</a:t>
                      </a:r>
                    </a:p>
                  </a:txBody>
                  <a:tcPr marL="72883" marR="72883" marT="36442" marB="36442" anchor="ctr">
                    <a:lnL w="5715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76200" cap="flat" cmpd="sng" algn="ctr">
                      <a:solidFill>
                        <a:srgbClr val="D0EAE9"/>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65968073"/>
                  </a:ext>
                </a:extLst>
              </a:tr>
              <a:tr h="365760">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100" b="1" i="0" dirty="0">
                          <a:latin typeface="AvenirNext LT Com Regular" panose="020B0503020202020204" pitchFamily="34" charset="0"/>
                        </a:rPr>
                        <a:t>Market indicators</a:t>
                      </a:r>
                    </a:p>
                  </a:txBody>
                  <a:tcPr marL="72883" marR="72883" marT="36442" marB="36442" anchor="ctr">
                    <a:lnL w="9525"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T w="1270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pattFill prst="pct5">
                      <a:fgClr>
                        <a:srgbClr val="E6EDEF"/>
                      </a:fgClr>
                      <a:bgClr>
                        <a:schemeClr val="bg1"/>
                      </a:bgClr>
                    </a:pattFill>
                  </a:tcPr>
                </a:tc>
                <a:tc>
                  <a:txBody>
                    <a:bodyPr/>
                    <a:lstStyle/>
                    <a:p>
                      <a:endParaRPr lang="en-US" sz="1000" b="1" i="0">
                        <a:latin typeface="AvenirNext LT Com Regular" panose="020B0503020202020204" pitchFamily="34" charset="0"/>
                      </a:endParaRPr>
                    </a:p>
                  </a:txBody>
                  <a:tcPr marL="72883" marR="72883" marT="36442" marB="36442">
                    <a:lnR w="952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477841118"/>
                  </a:ext>
                </a:extLst>
              </a:tr>
              <a:tr h="252000">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Market capitalization</a:t>
                      </a:r>
                    </a:p>
                  </a:txBody>
                  <a:tcPr marL="72883" marR="72883" marT="36442" marB="36442">
                    <a:lnL w="9525" cap="flat" cmpd="sng" algn="ctr">
                      <a:noFill/>
                      <a:prstDash val="solid"/>
                      <a:round/>
                      <a:headEnd type="none" w="med" len="med"/>
                      <a:tailEnd type="none" w="med" len="med"/>
                    </a:lnL>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953"/>
                      </a:srgbClr>
                    </a:solidFill>
                  </a:tcPr>
                </a:tc>
                <a:tc>
                  <a:txBody>
                    <a:bodyPr/>
                    <a:lstStyle/>
                    <a:p>
                      <a:endParaRPr lang="en-US" sz="1000" b="1" i="0">
                        <a:latin typeface="AvenirNext LT Com Regular" panose="020B0503020202020204" pitchFamily="34" charset="0"/>
                      </a:endParaRPr>
                    </a:p>
                  </a:txBody>
                  <a:tcPr marL="72883" marR="72883" marT="36442" marB="36442">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953"/>
                      </a:srgbClr>
                    </a:solidFill>
                  </a:tcPr>
                </a:tc>
                <a:tc>
                  <a:txBody>
                    <a:bodyPr/>
                    <a:lstStyle/>
                    <a:p>
                      <a:endParaRPr lang="en-US" sz="1000" b="1" i="0">
                        <a:latin typeface="AvenirNext LT Com Regular" panose="020B0503020202020204" pitchFamily="34" charset="0"/>
                      </a:endParaRPr>
                    </a:p>
                  </a:txBody>
                  <a:tcPr marL="72883" marR="72883" marT="36442" marB="36442">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953"/>
                      </a:srgbClr>
                    </a:solidFill>
                  </a:tcPr>
                </a:tc>
                <a:extLst>
                  <a:ext uri="{0D108BD9-81ED-4DB2-BD59-A6C34878D82A}">
                    <a16:rowId xmlns:a16="http://schemas.microsoft.com/office/drawing/2014/main" val="1988352900"/>
                  </a:ext>
                </a:extLst>
              </a:tr>
              <a:tr h="252000">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Valuation metrics</a:t>
                      </a:r>
                    </a:p>
                  </a:txBody>
                  <a:tcPr marL="72883" marR="72883" marT="36442" marB="36442">
                    <a:lnL w="9525" cap="flat" cmpd="sng" algn="ctr">
                      <a:noFill/>
                      <a:prstDash val="solid"/>
                      <a:round/>
                      <a:headEnd type="none" w="med" len="med"/>
                      <a:tailEnd type="none" w="med" len="med"/>
                    </a:lnL>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416842112"/>
                  </a:ext>
                </a:extLst>
              </a:tr>
              <a:tr h="252000">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Sector and industry targeting</a:t>
                      </a:r>
                    </a:p>
                  </a:txBody>
                  <a:tcPr marL="72883" marR="72883" marT="36442" marB="36442">
                    <a:lnL w="9525" cap="flat" cmpd="sng" algn="ctr">
                      <a:noFill/>
                      <a:prstDash val="solid"/>
                      <a:round/>
                      <a:headEnd type="none" w="med" len="med"/>
                      <a:tailEnd type="none" w="med" len="med"/>
                    </a:lnL>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000"/>
                      </a:srgbClr>
                    </a:solidFill>
                  </a:tcPr>
                </a:tc>
                <a:tc>
                  <a:txBody>
                    <a:bodyPr/>
                    <a:lstStyle/>
                    <a:p>
                      <a:endParaRPr lang="en-US" sz="1000" b="1" i="0">
                        <a:latin typeface="AvenirNext LT Com Regular" panose="020B0503020202020204" pitchFamily="34" charset="0"/>
                      </a:endParaRPr>
                    </a:p>
                  </a:txBody>
                  <a:tcPr marL="72883" marR="72883" marT="36442" marB="36442">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000"/>
                      </a:srgbClr>
                    </a:solidFill>
                  </a:tcPr>
                </a:tc>
                <a:tc>
                  <a:txBody>
                    <a:bodyPr/>
                    <a:lstStyle/>
                    <a:p>
                      <a:endParaRPr lang="en-US" sz="1000" b="1" i="0">
                        <a:latin typeface="AvenirNext LT Com Regular" panose="020B0503020202020204" pitchFamily="34" charset="0"/>
                      </a:endParaRPr>
                    </a:p>
                  </a:txBody>
                  <a:tcPr marL="72883" marR="72883" marT="36442" marB="36442">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000"/>
                      </a:srgbClr>
                    </a:solidFill>
                  </a:tcPr>
                </a:tc>
                <a:extLst>
                  <a:ext uri="{0D108BD9-81ED-4DB2-BD59-A6C34878D82A}">
                    <a16:rowId xmlns:a16="http://schemas.microsoft.com/office/drawing/2014/main" val="1790233404"/>
                  </a:ext>
                </a:extLst>
              </a:tr>
              <a:tr h="252000">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Style factors</a:t>
                      </a:r>
                    </a:p>
                  </a:txBody>
                  <a:tcPr marL="72883" marR="72883" marT="36442" marB="36442">
                    <a:lnL w="9525" cap="flat" cmpd="sng" algn="ctr">
                      <a:noFill/>
                      <a:prstDash val="solid"/>
                      <a:round/>
                      <a:headEnd type="none" w="med" len="med"/>
                      <a:tailEnd type="none" w="med" len="med"/>
                    </a:lnL>
                    <a:lnT w="635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T w="635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8296658"/>
                  </a:ext>
                </a:extLst>
              </a:tr>
              <a:tr h="365760">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100" b="1" i="0" dirty="0">
                          <a:latin typeface="AvenirNext LT Com Regular" panose="020B0503020202020204" pitchFamily="34" charset="0"/>
                        </a:rPr>
                        <a:t>Fundamental research: Does the portfolio manager consider the following?</a:t>
                      </a:r>
                    </a:p>
                  </a:txBody>
                  <a:tcPr marL="72883" marR="72883" marT="36442" marB="36442" anchor="ctr">
                    <a:lnL w="9525"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T w="1270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R w="952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693772041"/>
                  </a:ext>
                </a:extLst>
              </a:tr>
              <a:tr h="252000">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Financial analysis</a:t>
                      </a:r>
                    </a:p>
                  </a:txBody>
                  <a:tcPr marL="72883" marR="72883" marT="36442" marB="36442">
                    <a:lnL w="9525" cap="flat" cmpd="sng" algn="ctr">
                      <a:noFill/>
                      <a:prstDash val="solid"/>
                      <a:round/>
                      <a:headEnd type="none" w="med" len="med"/>
                      <a:tailEnd type="none" w="med" len="med"/>
                    </a:lnL>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695"/>
                      </a:srgbClr>
                    </a:solidFill>
                  </a:tcPr>
                </a:tc>
                <a:tc>
                  <a:txBody>
                    <a:bodyPr/>
                    <a:lstStyle/>
                    <a:p>
                      <a:endParaRPr lang="en-US" sz="1000" b="1" i="0">
                        <a:latin typeface="AvenirNext LT Com Regular" panose="020B0503020202020204" pitchFamily="34" charset="0"/>
                      </a:endParaRPr>
                    </a:p>
                  </a:txBody>
                  <a:tcPr marL="72883" marR="72883" marT="36442" marB="36442">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695"/>
                      </a:srgbClr>
                    </a:solidFill>
                  </a:tcPr>
                </a:tc>
                <a:tc>
                  <a:txBody>
                    <a:bodyPr/>
                    <a:lstStyle/>
                    <a:p>
                      <a:endParaRPr lang="en-US" sz="1000" b="1" i="0">
                        <a:latin typeface="AvenirNext LT Com Regular" panose="020B0503020202020204" pitchFamily="34" charset="0"/>
                      </a:endParaRPr>
                    </a:p>
                  </a:txBody>
                  <a:tcPr marL="72883" marR="72883" marT="36442" marB="36442">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695"/>
                      </a:srgbClr>
                    </a:solidFill>
                  </a:tcPr>
                </a:tc>
                <a:extLst>
                  <a:ext uri="{0D108BD9-81ED-4DB2-BD59-A6C34878D82A}">
                    <a16:rowId xmlns:a16="http://schemas.microsoft.com/office/drawing/2014/main" val="703107232"/>
                  </a:ext>
                </a:extLst>
              </a:tr>
              <a:tr h="252000">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Industry outlook</a:t>
                      </a:r>
                    </a:p>
                  </a:txBody>
                  <a:tcPr marL="72883" marR="72883" marT="36442" marB="36442">
                    <a:lnL w="9525" cap="flat" cmpd="sng" algn="ctr">
                      <a:noFill/>
                      <a:prstDash val="solid"/>
                      <a:round/>
                      <a:headEnd type="none" w="med" len="med"/>
                      <a:tailEnd type="none" w="med" len="med"/>
                    </a:lnL>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374072909"/>
                  </a:ext>
                </a:extLst>
              </a:tr>
              <a:tr h="252000">
                <a:tc>
                  <a:txBody>
                    <a:bodyPr/>
                    <a:lstStyle/>
                    <a:p>
                      <a:pPr algn="l"/>
                      <a:r>
                        <a:rPr lang="en-US" sz="1000" b="0" i="0" dirty="0">
                          <a:latin typeface="AvenirNext LT Com Regular" panose="020B0503020202020204" pitchFamily="34" charset="0"/>
                        </a:rPr>
                        <a:t>Moats</a:t>
                      </a:r>
                    </a:p>
                  </a:txBody>
                  <a:tcPr marL="72883" marR="72883" marT="36442" marB="36442">
                    <a:lnL w="9525" cap="flat" cmpd="sng" algn="ctr">
                      <a:noFill/>
                      <a:prstDash val="solid"/>
                      <a:round/>
                      <a:headEnd type="none" w="med" len="med"/>
                      <a:tailEnd type="none" w="med" len="med"/>
                    </a:lnL>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000"/>
                      </a:srgbClr>
                    </a:solidFill>
                  </a:tcPr>
                </a:tc>
                <a:tc>
                  <a:txBody>
                    <a:bodyPr/>
                    <a:lstStyle/>
                    <a:p>
                      <a:endParaRPr lang="en-US" sz="1000" b="1" i="0">
                        <a:latin typeface="AvenirNext LT Com Regular" panose="020B0503020202020204" pitchFamily="34" charset="0"/>
                      </a:endParaRPr>
                    </a:p>
                  </a:txBody>
                  <a:tcPr marL="72883" marR="72883" marT="36442" marB="36442">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000"/>
                      </a:srgbClr>
                    </a:solidFill>
                  </a:tcPr>
                </a:tc>
                <a:tc>
                  <a:txBody>
                    <a:bodyPr/>
                    <a:lstStyle/>
                    <a:p>
                      <a:endParaRPr lang="en-US" sz="1000" b="1" i="0">
                        <a:latin typeface="AvenirNext LT Com Regular" panose="020B0503020202020204" pitchFamily="34" charset="0"/>
                      </a:endParaRPr>
                    </a:p>
                  </a:txBody>
                  <a:tcPr marL="72883" marR="72883" marT="36442" marB="36442">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000"/>
                      </a:srgbClr>
                    </a:solidFill>
                  </a:tcPr>
                </a:tc>
                <a:extLst>
                  <a:ext uri="{0D108BD9-81ED-4DB2-BD59-A6C34878D82A}">
                    <a16:rowId xmlns:a16="http://schemas.microsoft.com/office/drawing/2014/main" val="1582806513"/>
                  </a:ext>
                </a:extLst>
              </a:tr>
              <a:tr h="252000">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Management evaluation</a:t>
                      </a:r>
                    </a:p>
                  </a:txBody>
                  <a:tcPr marL="72883" marR="72883" marT="36442" marB="36442">
                    <a:lnL w="9525" cap="flat" cmpd="sng" algn="ctr">
                      <a:noFill/>
                      <a:prstDash val="solid"/>
                      <a:round/>
                      <a:headEnd type="none" w="med" len="med"/>
                      <a:tailEnd type="none" w="med" len="med"/>
                    </a:lnL>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408915875"/>
                  </a:ext>
                </a:extLst>
              </a:tr>
              <a:tr h="252000">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Operational improvements</a:t>
                      </a:r>
                    </a:p>
                  </a:txBody>
                  <a:tcPr marL="72883" marR="72883" marT="36442" marB="36442">
                    <a:lnL w="9525" cap="flat" cmpd="sng" algn="ctr">
                      <a:noFill/>
                      <a:prstDash val="solid"/>
                      <a:round/>
                      <a:headEnd type="none" w="med" len="med"/>
                      <a:tailEnd type="none" w="med" len="med"/>
                    </a:lnL>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331"/>
                      </a:srgbClr>
                    </a:solidFill>
                  </a:tcPr>
                </a:tc>
                <a:tc>
                  <a:txBody>
                    <a:bodyPr/>
                    <a:lstStyle/>
                    <a:p>
                      <a:endParaRPr lang="en-US" sz="1000" b="1" i="0">
                        <a:latin typeface="AvenirNext LT Com Regular" panose="020B0503020202020204" pitchFamily="34" charset="0"/>
                      </a:endParaRPr>
                    </a:p>
                  </a:txBody>
                  <a:tcPr marL="72883" marR="72883" marT="36442" marB="36442">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331"/>
                      </a:srgbClr>
                    </a:solidFill>
                  </a:tcPr>
                </a:tc>
                <a:tc>
                  <a:txBody>
                    <a:bodyPr/>
                    <a:lstStyle/>
                    <a:p>
                      <a:endParaRPr lang="en-US" sz="1000" b="1" i="0">
                        <a:latin typeface="AvenirNext LT Com Regular" panose="020B0503020202020204" pitchFamily="34" charset="0"/>
                      </a:endParaRPr>
                    </a:p>
                  </a:txBody>
                  <a:tcPr marL="72883" marR="72883" marT="36442" marB="36442">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331"/>
                      </a:srgbClr>
                    </a:solidFill>
                  </a:tcPr>
                </a:tc>
                <a:extLst>
                  <a:ext uri="{0D108BD9-81ED-4DB2-BD59-A6C34878D82A}">
                    <a16:rowId xmlns:a16="http://schemas.microsoft.com/office/drawing/2014/main" val="217296531"/>
                  </a:ext>
                </a:extLst>
              </a:tr>
              <a:tr h="252000">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Competitor analysis</a:t>
                      </a:r>
                    </a:p>
                  </a:txBody>
                  <a:tcPr marL="72883" marR="72883" marT="36442" marB="36442">
                    <a:lnL w="9525" cap="flat" cmpd="sng" algn="ctr">
                      <a:noFill/>
                      <a:prstDash val="solid"/>
                      <a:round/>
                      <a:headEnd type="none" w="med" len="med"/>
                      <a:tailEnd type="none" w="med" len="med"/>
                    </a:lnL>
                    <a:lnT w="635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T w="635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3508757"/>
                  </a:ext>
                </a:extLst>
              </a:tr>
              <a:tr h="252000">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100" b="1" i="0" dirty="0">
                          <a:latin typeface="AvenirNext LT Com Regular" panose="020B0503020202020204" pitchFamily="34" charset="0"/>
                        </a:rPr>
                        <a:t>Portfolio management</a:t>
                      </a:r>
                    </a:p>
                  </a:txBody>
                  <a:tcPr marL="72883" marR="72883" marT="36442" marB="36442" anchor="ctr">
                    <a:lnL w="9525"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T w="1270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R w="952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215755553"/>
                  </a:ext>
                </a:extLst>
              </a:tr>
              <a:tr h="252000">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Conviction</a:t>
                      </a:r>
                    </a:p>
                  </a:txBody>
                  <a:tcPr marL="72883" marR="72883" marT="36442" marB="36442">
                    <a:lnL w="9525" cap="flat" cmpd="sng" algn="ctr">
                      <a:noFill/>
                      <a:prstDash val="solid"/>
                      <a:round/>
                      <a:headEnd type="none" w="med" len="med"/>
                      <a:tailEnd type="none" w="med" len="med"/>
                    </a:lnL>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884"/>
                      </a:srgbClr>
                    </a:solidFill>
                  </a:tcPr>
                </a:tc>
                <a:tc>
                  <a:txBody>
                    <a:bodyPr/>
                    <a:lstStyle/>
                    <a:p>
                      <a:endParaRPr lang="en-US" sz="1000" b="1" i="0">
                        <a:latin typeface="AvenirNext LT Com Regular" panose="020B0503020202020204" pitchFamily="34" charset="0"/>
                      </a:endParaRPr>
                    </a:p>
                  </a:txBody>
                  <a:tcPr marL="72883" marR="72883" marT="36442" marB="36442">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884"/>
                      </a:srgbClr>
                    </a:solidFill>
                  </a:tcPr>
                </a:tc>
                <a:tc>
                  <a:txBody>
                    <a:bodyPr/>
                    <a:lstStyle/>
                    <a:p>
                      <a:endParaRPr lang="en-US" sz="1000" b="1" i="0">
                        <a:latin typeface="AvenirNext LT Com Regular" panose="020B0503020202020204" pitchFamily="34" charset="0"/>
                      </a:endParaRPr>
                    </a:p>
                  </a:txBody>
                  <a:tcPr marL="72883" marR="72883" marT="36442" marB="36442">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884"/>
                      </a:srgbClr>
                    </a:solidFill>
                  </a:tcPr>
                </a:tc>
                <a:extLst>
                  <a:ext uri="{0D108BD9-81ED-4DB2-BD59-A6C34878D82A}">
                    <a16:rowId xmlns:a16="http://schemas.microsoft.com/office/drawing/2014/main" val="2990131407"/>
                  </a:ext>
                </a:extLst>
              </a:tr>
              <a:tr h="252000">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Ability to focus on risk management</a:t>
                      </a:r>
                    </a:p>
                  </a:txBody>
                  <a:tcPr marL="72883" marR="72883" marT="36442" marB="36442">
                    <a:lnL w="9525" cap="flat" cmpd="sng" algn="ctr">
                      <a:noFill/>
                      <a:prstDash val="solid"/>
                      <a:round/>
                      <a:headEnd type="none" w="med" len="med"/>
                      <a:tailEnd type="none" w="med" len="med"/>
                    </a:lnL>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796594921"/>
                  </a:ext>
                </a:extLst>
              </a:tr>
              <a:tr h="252000">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Pursuit of specific outcomes</a:t>
                      </a:r>
                    </a:p>
                  </a:txBody>
                  <a:tcPr marL="72883" marR="72883" marT="36442" marB="36442">
                    <a:lnL w="9525" cap="flat" cmpd="sng" algn="ctr">
                      <a:noFill/>
                      <a:prstDash val="solid"/>
                      <a:round/>
                      <a:headEnd type="none" w="med" len="med"/>
                      <a:tailEnd type="none" w="med" len="med"/>
                    </a:lnL>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974"/>
                      </a:srgbClr>
                    </a:solidFill>
                  </a:tcPr>
                </a:tc>
                <a:tc>
                  <a:txBody>
                    <a:bodyPr/>
                    <a:lstStyle/>
                    <a:p>
                      <a:endParaRPr lang="en-US" sz="1000" b="1" i="0">
                        <a:latin typeface="AvenirNext LT Com Regular" panose="020B0503020202020204" pitchFamily="34" charset="0"/>
                      </a:endParaRPr>
                    </a:p>
                  </a:txBody>
                  <a:tcPr marL="72883" marR="72883" marT="36442" marB="36442">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974"/>
                      </a:srgbClr>
                    </a:solidFill>
                  </a:tcPr>
                </a:tc>
                <a:tc>
                  <a:txBody>
                    <a:bodyPr/>
                    <a:lstStyle/>
                    <a:p>
                      <a:endParaRPr lang="en-US" sz="1000" b="1" i="0">
                        <a:latin typeface="AvenirNext LT Com Regular" panose="020B0503020202020204" pitchFamily="34" charset="0"/>
                      </a:endParaRPr>
                    </a:p>
                  </a:txBody>
                  <a:tcPr marL="72883" marR="72883" marT="36442" marB="36442">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974"/>
                      </a:srgbClr>
                    </a:solidFill>
                  </a:tcPr>
                </a:tc>
                <a:extLst>
                  <a:ext uri="{0D108BD9-81ED-4DB2-BD59-A6C34878D82A}">
                    <a16:rowId xmlns:a16="http://schemas.microsoft.com/office/drawing/2014/main" val="916669381"/>
                  </a:ext>
                </a:extLst>
              </a:tr>
              <a:tr h="252000">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Seek differentiated diversification</a:t>
                      </a:r>
                    </a:p>
                  </a:txBody>
                  <a:tcPr marL="72883" marR="72883" marT="36442" marB="36442">
                    <a:lnL w="9525" cap="flat" cmpd="sng" algn="ctr">
                      <a:noFill/>
                      <a:prstDash val="solid"/>
                      <a:round/>
                      <a:headEnd type="none" w="med" len="med"/>
                      <a:tailEnd type="none" w="med" len="med"/>
                    </a:lnL>
                    <a:lnT w="635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T w="635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0" b="1" i="0" dirty="0">
                        <a:latin typeface="AvenirNext LT Com Regular" panose="020B0503020202020204" pitchFamily="34" charset="0"/>
                      </a:endParaRPr>
                    </a:p>
                  </a:txBody>
                  <a:tcPr marL="72883" marR="72883" marT="36442" marB="36442">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75906588"/>
                  </a:ext>
                </a:extLst>
              </a:tr>
            </a:tbl>
          </a:graphicData>
        </a:graphic>
      </p:graphicFrame>
      <p:cxnSp>
        <p:nvCxnSpPr>
          <p:cNvPr id="21" name="Straight Connector 20">
            <a:extLst>
              <a:ext uri="{FF2B5EF4-FFF2-40B4-BE49-F238E27FC236}">
                <a16:creationId xmlns:a16="http://schemas.microsoft.com/office/drawing/2014/main" id="{5B248922-56BA-1CD6-4DC3-28544844ABB2}"/>
              </a:ext>
              <a:ext uri="{C183D7F6-B498-43B3-948B-1728B52AA6E4}">
                <adec:decorative xmlns:adec="http://schemas.microsoft.com/office/drawing/2017/decorative" val="1"/>
              </a:ext>
            </a:extLst>
          </p:cNvPr>
          <p:cNvCxnSpPr/>
          <p:nvPr/>
        </p:nvCxnSpPr>
        <p:spPr>
          <a:xfrm flipV="1">
            <a:off x="9715314" y="658264"/>
            <a:ext cx="0" cy="138150"/>
          </a:xfrm>
          <a:prstGeom prst="line">
            <a:avLst/>
          </a:prstGeom>
          <a:noFill/>
          <a:ln w="47625" cap="flat">
            <a:solidFill>
              <a:schemeClr val="bg1"/>
            </a:solidFill>
            <a:prstDash val="solid"/>
            <a:miter lim="400000"/>
          </a:ln>
          <a:effectLst/>
          <a:sp3d/>
        </p:spPr>
        <p:style>
          <a:lnRef idx="0">
            <a:scrgbClr r="0" g="0" b="0"/>
          </a:lnRef>
          <a:fillRef idx="0">
            <a:scrgbClr r="0" g="0" b="0"/>
          </a:fillRef>
          <a:effectRef idx="0">
            <a:scrgbClr r="0" g="0" b="0"/>
          </a:effectRef>
          <a:fontRef idx="none"/>
        </p:style>
      </p:cxnSp>
      <p:grpSp>
        <p:nvGrpSpPr>
          <p:cNvPr id="5" name="Group 4">
            <a:extLst>
              <a:ext uri="{FF2B5EF4-FFF2-40B4-BE49-F238E27FC236}">
                <a16:creationId xmlns:a16="http://schemas.microsoft.com/office/drawing/2014/main" id="{30C50BD7-9FDC-8A04-D5D7-95E2C68CBBF8}"/>
              </a:ext>
              <a:ext uri="{C183D7F6-B498-43B3-948B-1728B52AA6E4}">
                <adec:decorative xmlns:adec="http://schemas.microsoft.com/office/drawing/2017/decorative" val="1"/>
              </a:ext>
            </a:extLst>
          </p:cNvPr>
          <p:cNvGrpSpPr/>
          <p:nvPr/>
        </p:nvGrpSpPr>
        <p:grpSpPr>
          <a:xfrm>
            <a:off x="9165350" y="1701581"/>
            <a:ext cx="94630" cy="901400"/>
            <a:chOff x="8772318" y="1759456"/>
            <a:chExt cx="94630" cy="901400"/>
          </a:xfrm>
        </p:grpSpPr>
        <p:sp>
          <p:nvSpPr>
            <p:cNvPr id="25" name="L-Shape 24">
              <a:extLst>
                <a:ext uri="{FF2B5EF4-FFF2-40B4-BE49-F238E27FC236}">
                  <a16:creationId xmlns:a16="http://schemas.microsoft.com/office/drawing/2014/main" id="{2496C9FD-4399-D8F9-1CAF-7C4AF4743387}"/>
                </a:ext>
              </a:extLst>
            </p:cNvPr>
            <p:cNvSpPr/>
            <p:nvPr/>
          </p:nvSpPr>
          <p:spPr>
            <a:xfrm rot="18446563">
              <a:off x="8740912" y="1790863"/>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26" name="L-Shape 25">
              <a:extLst>
                <a:ext uri="{FF2B5EF4-FFF2-40B4-BE49-F238E27FC236}">
                  <a16:creationId xmlns:a16="http://schemas.microsoft.com/office/drawing/2014/main" id="{647906CF-B409-C07E-F1D6-1150729FFFC1}"/>
                </a:ext>
              </a:extLst>
            </p:cNvPr>
            <p:cNvSpPr/>
            <p:nvPr/>
          </p:nvSpPr>
          <p:spPr>
            <a:xfrm rot="18446563">
              <a:off x="8740911" y="2038849"/>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27" name="L-Shape 26">
              <a:extLst>
                <a:ext uri="{FF2B5EF4-FFF2-40B4-BE49-F238E27FC236}">
                  <a16:creationId xmlns:a16="http://schemas.microsoft.com/office/drawing/2014/main" id="{6463C488-E7BF-F95A-9159-C5D3610ED397}"/>
                </a:ext>
              </a:extLst>
            </p:cNvPr>
            <p:cNvSpPr/>
            <p:nvPr/>
          </p:nvSpPr>
          <p:spPr>
            <a:xfrm rot="18446563">
              <a:off x="8740911" y="2286835"/>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28" name="L-Shape 27">
              <a:extLst>
                <a:ext uri="{FF2B5EF4-FFF2-40B4-BE49-F238E27FC236}">
                  <a16:creationId xmlns:a16="http://schemas.microsoft.com/office/drawing/2014/main" id="{C44632D2-FA0C-CAE6-9797-AFE99EABEBAE}"/>
                </a:ext>
              </a:extLst>
            </p:cNvPr>
            <p:cNvSpPr/>
            <p:nvPr/>
          </p:nvSpPr>
          <p:spPr>
            <a:xfrm rot="18446563">
              <a:off x="8740911" y="2534820"/>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nvGrpSpPr>
          <p:cNvPr id="6" name="Group 5">
            <a:extLst>
              <a:ext uri="{FF2B5EF4-FFF2-40B4-BE49-F238E27FC236}">
                <a16:creationId xmlns:a16="http://schemas.microsoft.com/office/drawing/2014/main" id="{568D7A80-2057-924F-2D44-A7A038DF3C86}"/>
              </a:ext>
              <a:ext uri="{C183D7F6-B498-43B3-948B-1728B52AA6E4}">
                <adec:decorative xmlns:adec="http://schemas.microsoft.com/office/drawing/2017/decorative" val="1"/>
              </a:ext>
            </a:extLst>
          </p:cNvPr>
          <p:cNvGrpSpPr/>
          <p:nvPr/>
        </p:nvGrpSpPr>
        <p:grpSpPr>
          <a:xfrm>
            <a:off x="10494414" y="1677874"/>
            <a:ext cx="94630" cy="901400"/>
            <a:chOff x="10591691" y="1735749"/>
            <a:chExt cx="94630" cy="901400"/>
          </a:xfrm>
        </p:grpSpPr>
        <p:sp>
          <p:nvSpPr>
            <p:cNvPr id="32" name="L-Shape 31">
              <a:extLst>
                <a:ext uri="{FF2B5EF4-FFF2-40B4-BE49-F238E27FC236}">
                  <a16:creationId xmlns:a16="http://schemas.microsoft.com/office/drawing/2014/main" id="{ED27DC9B-F401-F95F-61B7-02A057A7D6D5}"/>
                </a:ext>
              </a:extLst>
            </p:cNvPr>
            <p:cNvSpPr/>
            <p:nvPr/>
          </p:nvSpPr>
          <p:spPr>
            <a:xfrm rot="18446563">
              <a:off x="10560285" y="1767156"/>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33" name="L-Shape 32">
              <a:extLst>
                <a:ext uri="{FF2B5EF4-FFF2-40B4-BE49-F238E27FC236}">
                  <a16:creationId xmlns:a16="http://schemas.microsoft.com/office/drawing/2014/main" id="{D472D18C-E88C-50CC-689D-5E57451FDAAC}"/>
                </a:ext>
              </a:extLst>
            </p:cNvPr>
            <p:cNvSpPr/>
            <p:nvPr/>
          </p:nvSpPr>
          <p:spPr>
            <a:xfrm rot="18446563">
              <a:off x="10560284" y="2015142"/>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34" name="L-Shape 33">
              <a:extLst>
                <a:ext uri="{FF2B5EF4-FFF2-40B4-BE49-F238E27FC236}">
                  <a16:creationId xmlns:a16="http://schemas.microsoft.com/office/drawing/2014/main" id="{228E1BA6-4BAE-060F-CCDB-9DE943445442}"/>
                </a:ext>
              </a:extLst>
            </p:cNvPr>
            <p:cNvSpPr/>
            <p:nvPr/>
          </p:nvSpPr>
          <p:spPr>
            <a:xfrm rot="18446563">
              <a:off x="10560284" y="2263128"/>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35" name="L-Shape 34">
              <a:extLst>
                <a:ext uri="{FF2B5EF4-FFF2-40B4-BE49-F238E27FC236}">
                  <a16:creationId xmlns:a16="http://schemas.microsoft.com/office/drawing/2014/main" id="{6FF804AE-35E5-049D-A6CE-F7559E4CFE88}"/>
                </a:ext>
              </a:extLst>
            </p:cNvPr>
            <p:cNvSpPr/>
            <p:nvPr/>
          </p:nvSpPr>
          <p:spPr>
            <a:xfrm rot="18446563">
              <a:off x="10560284" y="2511113"/>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nvGrpSpPr>
          <p:cNvPr id="19" name="Group 18">
            <a:extLst>
              <a:ext uri="{FF2B5EF4-FFF2-40B4-BE49-F238E27FC236}">
                <a16:creationId xmlns:a16="http://schemas.microsoft.com/office/drawing/2014/main" id="{17635AF0-CBA7-EACD-610D-DCB3AE61DEA8}"/>
              </a:ext>
              <a:ext uri="{C183D7F6-B498-43B3-948B-1728B52AA6E4}">
                <adec:decorative xmlns:adec="http://schemas.microsoft.com/office/drawing/2017/decorative" val="1"/>
              </a:ext>
            </a:extLst>
          </p:cNvPr>
          <p:cNvGrpSpPr/>
          <p:nvPr/>
        </p:nvGrpSpPr>
        <p:grpSpPr>
          <a:xfrm>
            <a:off x="10494414" y="3118599"/>
            <a:ext cx="94630" cy="1421637"/>
            <a:chOff x="10591691" y="3176474"/>
            <a:chExt cx="94630" cy="1421637"/>
          </a:xfrm>
        </p:grpSpPr>
        <p:sp>
          <p:nvSpPr>
            <p:cNvPr id="38" name="L-Shape 37">
              <a:extLst>
                <a:ext uri="{FF2B5EF4-FFF2-40B4-BE49-F238E27FC236}">
                  <a16:creationId xmlns:a16="http://schemas.microsoft.com/office/drawing/2014/main" id="{6C54B867-C94D-98D6-BB7C-EB8FBD439E6E}"/>
                </a:ext>
              </a:extLst>
            </p:cNvPr>
            <p:cNvSpPr/>
            <p:nvPr/>
          </p:nvSpPr>
          <p:spPr>
            <a:xfrm rot="18446563">
              <a:off x="10560285" y="3207881"/>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39" name="L-Shape 38">
              <a:extLst>
                <a:ext uri="{FF2B5EF4-FFF2-40B4-BE49-F238E27FC236}">
                  <a16:creationId xmlns:a16="http://schemas.microsoft.com/office/drawing/2014/main" id="{120CF2DE-5B47-5D9B-B290-EF082743CF68}"/>
                </a:ext>
              </a:extLst>
            </p:cNvPr>
            <p:cNvSpPr/>
            <p:nvPr/>
          </p:nvSpPr>
          <p:spPr>
            <a:xfrm rot="18446563">
              <a:off x="10560284" y="3460720"/>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40" name="L-Shape 39">
              <a:extLst>
                <a:ext uri="{FF2B5EF4-FFF2-40B4-BE49-F238E27FC236}">
                  <a16:creationId xmlns:a16="http://schemas.microsoft.com/office/drawing/2014/main" id="{FE0C383C-8F09-5CEF-F536-24882050C96F}"/>
                </a:ext>
              </a:extLst>
            </p:cNvPr>
            <p:cNvSpPr/>
            <p:nvPr/>
          </p:nvSpPr>
          <p:spPr>
            <a:xfrm rot="18446563">
              <a:off x="10560284" y="3713559"/>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41" name="L-Shape 40">
              <a:extLst>
                <a:ext uri="{FF2B5EF4-FFF2-40B4-BE49-F238E27FC236}">
                  <a16:creationId xmlns:a16="http://schemas.microsoft.com/office/drawing/2014/main" id="{272E464A-F298-6F23-1EDD-486BD8CF3753}"/>
                </a:ext>
              </a:extLst>
            </p:cNvPr>
            <p:cNvSpPr/>
            <p:nvPr/>
          </p:nvSpPr>
          <p:spPr>
            <a:xfrm rot="18446563">
              <a:off x="10560284" y="3966398"/>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48" name="L-Shape 47">
              <a:extLst>
                <a:ext uri="{FF2B5EF4-FFF2-40B4-BE49-F238E27FC236}">
                  <a16:creationId xmlns:a16="http://schemas.microsoft.com/office/drawing/2014/main" id="{04730BC1-5EAC-BD92-4AB0-2CE4D107E4BD}"/>
                </a:ext>
              </a:extLst>
            </p:cNvPr>
            <p:cNvSpPr/>
            <p:nvPr/>
          </p:nvSpPr>
          <p:spPr>
            <a:xfrm rot="18446563">
              <a:off x="10560284" y="4219237"/>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49" name="L-Shape 48">
              <a:extLst>
                <a:ext uri="{FF2B5EF4-FFF2-40B4-BE49-F238E27FC236}">
                  <a16:creationId xmlns:a16="http://schemas.microsoft.com/office/drawing/2014/main" id="{51ABA13A-7F0C-6DD7-95ED-137E5D342C71}"/>
                </a:ext>
              </a:extLst>
            </p:cNvPr>
            <p:cNvSpPr/>
            <p:nvPr/>
          </p:nvSpPr>
          <p:spPr>
            <a:xfrm rot="18446563">
              <a:off x="10560284" y="4472075"/>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nvGrpSpPr>
          <p:cNvPr id="13" name="Group 12">
            <a:extLst>
              <a:ext uri="{FF2B5EF4-FFF2-40B4-BE49-F238E27FC236}">
                <a16:creationId xmlns:a16="http://schemas.microsoft.com/office/drawing/2014/main" id="{7FD134BA-E5C6-675C-BF71-8C80AD55A712}"/>
              </a:ext>
              <a:ext uri="{C183D7F6-B498-43B3-948B-1728B52AA6E4}">
                <adec:decorative xmlns:adec="http://schemas.microsoft.com/office/drawing/2017/decorative" val="1"/>
              </a:ext>
            </a:extLst>
          </p:cNvPr>
          <p:cNvGrpSpPr/>
          <p:nvPr/>
        </p:nvGrpSpPr>
        <p:grpSpPr>
          <a:xfrm>
            <a:off x="10494414" y="4880710"/>
            <a:ext cx="94630" cy="902457"/>
            <a:chOff x="10591691" y="4883369"/>
            <a:chExt cx="94630" cy="902457"/>
          </a:xfrm>
        </p:grpSpPr>
        <p:sp>
          <p:nvSpPr>
            <p:cNvPr id="44" name="L-Shape 43">
              <a:extLst>
                <a:ext uri="{FF2B5EF4-FFF2-40B4-BE49-F238E27FC236}">
                  <a16:creationId xmlns:a16="http://schemas.microsoft.com/office/drawing/2014/main" id="{13B3BD74-7076-9F06-BD25-2ED423490E24}"/>
                </a:ext>
              </a:extLst>
            </p:cNvPr>
            <p:cNvSpPr/>
            <p:nvPr/>
          </p:nvSpPr>
          <p:spPr>
            <a:xfrm rot="18446563">
              <a:off x="10560285" y="4914776"/>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45" name="L-Shape 44">
              <a:extLst>
                <a:ext uri="{FF2B5EF4-FFF2-40B4-BE49-F238E27FC236}">
                  <a16:creationId xmlns:a16="http://schemas.microsoft.com/office/drawing/2014/main" id="{9A20E8F0-096F-E88B-46BB-6936CAACEB43}"/>
                </a:ext>
              </a:extLst>
            </p:cNvPr>
            <p:cNvSpPr/>
            <p:nvPr/>
          </p:nvSpPr>
          <p:spPr>
            <a:xfrm rot="18446563">
              <a:off x="10560284" y="5163114"/>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46" name="L-Shape 45">
              <a:extLst>
                <a:ext uri="{FF2B5EF4-FFF2-40B4-BE49-F238E27FC236}">
                  <a16:creationId xmlns:a16="http://schemas.microsoft.com/office/drawing/2014/main" id="{01E34DA2-0F14-592B-1F0B-9643D616B8A0}"/>
                </a:ext>
              </a:extLst>
            </p:cNvPr>
            <p:cNvSpPr/>
            <p:nvPr/>
          </p:nvSpPr>
          <p:spPr>
            <a:xfrm rot="18446563">
              <a:off x="10560284" y="5411452"/>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47" name="L-Shape 46">
              <a:extLst>
                <a:ext uri="{FF2B5EF4-FFF2-40B4-BE49-F238E27FC236}">
                  <a16:creationId xmlns:a16="http://schemas.microsoft.com/office/drawing/2014/main" id="{848F3784-4986-3A86-D0A2-7522E3D6B169}"/>
                </a:ext>
              </a:extLst>
            </p:cNvPr>
            <p:cNvSpPr/>
            <p:nvPr/>
          </p:nvSpPr>
          <p:spPr>
            <a:xfrm rot="18446563">
              <a:off x="10560284" y="5659790"/>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nvGrpSpPr>
          <p:cNvPr id="20" name="Group 19">
            <a:extLst>
              <a:ext uri="{FF2B5EF4-FFF2-40B4-BE49-F238E27FC236}">
                <a16:creationId xmlns:a16="http://schemas.microsoft.com/office/drawing/2014/main" id="{CA99F5D6-7700-F8B1-666D-4A194D32D3C5}"/>
              </a:ext>
              <a:ext uri="{C183D7F6-B498-43B3-948B-1728B52AA6E4}">
                <adec:decorative xmlns:adec="http://schemas.microsoft.com/office/drawing/2017/decorative" val="1"/>
              </a:ext>
            </a:extLst>
          </p:cNvPr>
          <p:cNvGrpSpPr/>
          <p:nvPr/>
        </p:nvGrpSpPr>
        <p:grpSpPr>
          <a:xfrm>
            <a:off x="9035693" y="3059608"/>
            <a:ext cx="353945" cy="1563281"/>
            <a:chOff x="8652084" y="3117483"/>
            <a:chExt cx="353945" cy="1563281"/>
          </a:xfrm>
        </p:grpSpPr>
        <p:sp>
          <p:nvSpPr>
            <p:cNvPr id="51" name="TextBox 50">
              <a:extLst>
                <a:ext uri="{FF2B5EF4-FFF2-40B4-BE49-F238E27FC236}">
                  <a16:creationId xmlns:a16="http://schemas.microsoft.com/office/drawing/2014/main" id="{C31B5B75-EE67-5B99-F4C4-FF96FAB434B6}"/>
                </a:ext>
              </a:extLst>
            </p:cNvPr>
            <p:cNvSpPr txBox="1"/>
            <p:nvPr/>
          </p:nvSpPr>
          <p:spPr>
            <a:xfrm rot="2700000">
              <a:off x="8671158" y="3098410"/>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sp>
          <p:nvSpPr>
            <p:cNvPr id="52" name="TextBox 51">
              <a:extLst>
                <a:ext uri="{FF2B5EF4-FFF2-40B4-BE49-F238E27FC236}">
                  <a16:creationId xmlns:a16="http://schemas.microsoft.com/office/drawing/2014/main" id="{6DE8A275-E12D-E4F0-7711-B224C76F6F6A}"/>
                </a:ext>
              </a:extLst>
            </p:cNvPr>
            <p:cNvSpPr txBox="1"/>
            <p:nvPr/>
          </p:nvSpPr>
          <p:spPr>
            <a:xfrm rot="2700000">
              <a:off x="8671159" y="3347907"/>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sp>
          <p:nvSpPr>
            <p:cNvPr id="53" name="TextBox 52">
              <a:extLst>
                <a:ext uri="{FF2B5EF4-FFF2-40B4-BE49-F238E27FC236}">
                  <a16:creationId xmlns:a16="http://schemas.microsoft.com/office/drawing/2014/main" id="{49C17DB7-E6A5-AB62-C841-5F016B621842}"/>
                </a:ext>
              </a:extLst>
            </p:cNvPr>
            <p:cNvSpPr txBox="1"/>
            <p:nvPr/>
          </p:nvSpPr>
          <p:spPr>
            <a:xfrm rot="2700000">
              <a:off x="8671158" y="3597404"/>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sp>
          <p:nvSpPr>
            <p:cNvPr id="54" name="TextBox 53">
              <a:extLst>
                <a:ext uri="{FF2B5EF4-FFF2-40B4-BE49-F238E27FC236}">
                  <a16:creationId xmlns:a16="http://schemas.microsoft.com/office/drawing/2014/main" id="{D844206D-B40F-65AE-1672-75517CACE010}"/>
                </a:ext>
              </a:extLst>
            </p:cNvPr>
            <p:cNvSpPr txBox="1"/>
            <p:nvPr/>
          </p:nvSpPr>
          <p:spPr>
            <a:xfrm rot="2700000">
              <a:off x="8671158" y="3846901"/>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sp>
          <p:nvSpPr>
            <p:cNvPr id="55" name="TextBox 54">
              <a:extLst>
                <a:ext uri="{FF2B5EF4-FFF2-40B4-BE49-F238E27FC236}">
                  <a16:creationId xmlns:a16="http://schemas.microsoft.com/office/drawing/2014/main" id="{A77756D5-293E-9BA2-FCAD-72C303634506}"/>
                </a:ext>
              </a:extLst>
            </p:cNvPr>
            <p:cNvSpPr txBox="1"/>
            <p:nvPr/>
          </p:nvSpPr>
          <p:spPr>
            <a:xfrm rot="2700000">
              <a:off x="8671157" y="4096398"/>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sp>
          <p:nvSpPr>
            <p:cNvPr id="56" name="TextBox 55">
              <a:extLst>
                <a:ext uri="{FF2B5EF4-FFF2-40B4-BE49-F238E27FC236}">
                  <a16:creationId xmlns:a16="http://schemas.microsoft.com/office/drawing/2014/main" id="{99157359-85D0-6C83-2886-52F15567D942}"/>
                </a:ext>
              </a:extLst>
            </p:cNvPr>
            <p:cNvSpPr txBox="1"/>
            <p:nvPr/>
          </p:nvSpPr>
          <p:spPr>
            <a:xfrm rot="2700000">
              <a:off x="8671157" y="4345893"/>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grpSp>
      <p:grpSp>
        <p:nvGrpSpPr>
          <p:cNvPr id="17" name="Group 16">
            <a:extLst>
              <a:ext uri="{FF2B5EF4-FFF2-40B4-BE49-F238E27FC236}">
                <a16:creationId xmlns:a16="http://schemas.microsoft.com/office/drawing/2014/main" id="{7AC06001-6E2B-C6DF-0EA4-B85FAD1F45B8}"/>
              </a:ext>
              <a:ext uri="{C183D7F6-B498-43B3-948B-1728B52AA6E4}">
                <adec:decorative xmlns:adec="http://schemas.microsoft.com/office/drawing/2017/decorative" val="1"/>
              </a:ext>
            </a:extLst>
          </p:cNvPr>
          <p:cNvGrpSpPr/>
          <p:nvPr/>
        </p:nvGrpSpPr>
        <p:grpSpPr>
          <a:xfrm>
            <a:off x="9035693" y="4813074"/>
            <a:ext cx="353944" cy="1064289"/>
            <a:chOff x="8652085" y="4815733"/>
            <a:chExt cx="353944" cy="1064289"/>
          </a:xfrm>
        </p:grpSpPr>
        <p:sp>
          <p:nvSpPr>
            <p:cNvPr id="60" name="TextBox 59">
              <a:extLst>
                <a:ext uri="{FF2B5EF4-FFF2-40B4-BE49-F238E27FC236}">
                  <a16:creationId xmlns:a16="http://schemas.microsoft.com/office/drawing/2014/main" id="{DC5E77C3-F537-A04D-D973-E6E895C0AD23}"/>
                </a:ext>
              </a:extLst>
            </p:cNvPr>
            <p:cNvSpPr txBox="1"/>
            <p:nvPr/>
          </p:nvSpPr>
          <p:spPr>
            <a:xfrm rot="2700000">
              <a:off x="8671158" y="4796660"/>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sp>
          <p:nvSpPr>
            <p:cNvPr id="61" name="TextBox 60">
              <a:extLst>
                <a:ext uri="{FF2B5EF4-FFF2-40B4-BE49-F238E27FC236}">
                  <a16:creationId xmlns:a16="http://schemas.microsoft.com/office/drawing/2014/main" id="{1DD47FC3-9DCE-64DA-79D6-21B2D37108F1}"/>
                </a:ext>
              </a:extLst>
            </p:cNvPr>
            <p:cNvSpPr txBox="1"/>
            <p:nvPr/>
          </p:nvSpPr>
          <p:spPr>
            <a:xfrm rot="2700000">
              <a:off x="8671159" y="5046157"/>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sp>
          <p:nvSpPr>
            <p:cNvPr id="62" name="TextBox 61">
              <a:extLst>
                <a:ext uri="{FF2B5EF4-FFF2-40B4-BE49-F238E27FC236}">
                  <a16:creationId xmlns:a16="http://schemas.microsoft.com/office/drawing/2014/main" id="{E7E5F56F-C25D-C6F6-2AA7-E53D51AB463D}"/>
                </a:ext>
              </a:extLst>
            </p:cNvPr>
            <p:cNvSpPr txBox="1"/>
            <p:nvPr/>
          </p:nvSpPr>
          <p:spPr>
            <a:xfrm rot="2700000">
              <a:off x="8671158" y="5295654"/>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sp>
          <p:nvSpPr>
            <p:cNvPr id="63" name="TextBox 62">
              <a:extLst>
                <a:ext uri="{FF2B5EF4-FFF2-40B4-BE49-F238E27FC236}">
                  <a16:creationId xmlns:a16="http://schemas.microsoft.com/office/drawing/2014/main" id="{1C90D6D8-168D-28BB-5F07-ACF48CCF95DF}"/>
                </a:ext>
              </a:extLst>
            </p:cNvPr>
            <p:cNvSpPr txBox="1"/>
            <p:nvPr/>
          </p:nvSpPr>
          <p:spPr>
            <a:xfrm rot="2700000">
              <a:off x="8671158" y="5545151"/>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grpSp>
      <p:cxnSp>
        <p:nvCxnSpPr>
          <p:cNvPr id="9" name="Straight Connector 8">
            <a:extLst>
              <a:ext uri="{FF2B5EF4-FFF2-40B4-BE49-F238E27FC236}">
                <a16:creationId xmlns:a16="http://schemas.microsoft.com/office/drawing/2014/main" id="{0D650847-B7A2-F6AC-2638-CC0294A1FD7E}"/>
              </a:ext>
              <a:ext uri="{C183D7F6-B498-43B3-948B-1728B52AA6E4}">
                <adec:decorative xmlns:adec="http://schemas.microsoft.com/office/drawing/2017/decorative" val="1"/>
              </a:ext>
            </a:extLst>
          </p:cNvPr>
          <p:cNvCxnSpPr>
            <a:cxnSpLocks/>
          </p:cNvCxnSpPr>
          <p:nvPr/>
        </p:nvCxnSpPr>
        <p:spPr>
          <a:xfrm>
            <a:off x="464608" y="5864083"/>
            <a:ext cx="10688026" cy="0"/>
          </a:xfrm>
          <a:prstGeom prst="line">
            <a:avLst/>
          </a:prstGeom>
          <a:ln w="158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879EAA4D-9697-790A-78F8-C76A122B77F9}"/>
              </a:ext>
              <a:ext uri="{C183D7F6-B498-43B3-948B-1728B52AA6E4}">
                <adec:decorative xmlns:adec="http://schemas.microsoft.com/office/drawing/2017/decorative" val="1"/>
              </a:ext>
            </a:extLst>
          </p:cNvPr>
          <p:cNvCxnSpPr>
            <a:cxnSpLocks/>
          </p:cNvCxnSpPr>
          <p:nvPr/>
        </p:nvCxnSpPr>
        <p:spPr>
          <a:xfrm>
            <a:off x="464608" y="1289959"/>
            <a:ext cx="10688026" cy="0"/>
          </a:xfrm>
          <a:prstGeom prst="line">
            <a:avLst/>
          </a:prstGeom>
          <a:ln w="15875">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Slide Number Placeholder 10">
            <a:extLst>
              <a:ext uri="{FF2B5EF4-FFF2-40B4-BE49-F238E27FC236}">
                <a16:creationId xmlns:a16="http://schemas.microsoft.com/office/drawing/2014/main" id="{74A69FF7-0A58-85B6-2133-F18B0A3AFEF4}"/>
              </a:ext>
              <a:ext uri="{C183D7F6-B498-43B3-948B-1728B52AA6E4}">
                <adec:decorative xmlns:adec="http://schemas.microsoft.com/office/drawing/2017/decorative" val="1"/>
              </a:ext>
            </a:extLst>
          </p:cNvPr>
          <p:cNvSpPr>
            <a:spLocks noGrp="1"/>
          </p:cNvSpPr>
          <p:nvPr>
            <p:ph type="sldNum" sz="quarter" idx="11"/>
          </p:nvPr>
        </p:nvSpPr>
        <p:spPr>
          <a:xfrm>
            <a:off x="11352507" y="6123832"/>
            <a:ext cx="380705" cy="276968"/>
          </a:xfrm>
        </p:spPr>
        <p:txBody>
          <a:bodyPr/>
          <a:lstStyle/>
          <a:p>
            <a:fld id="{86CB4B4D-7CA3-9044-876B-883B54F8677D}" type="slidenum">
              <a:rPr lang="en-GB" smtClean="0"/>
              <a:pPr/>
              <a:t>9</a:t>
            </a:fld>
            <a:endParaRPr lang="en-GB" dirty="0"/>
          </a:p>
        </p:txBody>
      </p:sp>
      <p:sp>
        <p:nvSpPr>
          <p:cNvPr id="2" name="Title 1">
            <a:extLst>
              <a:ext uri="{FF2B5EF4-FFF2-40B4-BE49-F238E27FC236}">
                <a16:creationId xmlns:a16="http://schemas.microsoft.com/office/drawing/2014/main" id="{6F987CBA-C997-BDB8-6D46-FF3C04AACFC8}"/>
              </a:ext>
              <a:ext uri="{C183D7F6-B498-43B3-948B-1728B52AA6E4}">
                <adec:decorative xmlns:adec="http://schemas.microsoft.com/office/drawing/2017/decorative" val="1"/>
              </a:ext>
            </a:extLst>
          </p:cNvPr>
          <p:cNvSpPr>
            <a:spLocks noGrp="1"/>
          </p:cNvSpPr>
          <p:nvPr>
            <p:ph type="title"/>
          </p:nvPr>
        </p:nvSpPr>
        <p:spPr>
          <a:xfrm>
            <a:off x="464608" y="-981202"/>
            <a:ext cx="11268606" cy="571500"/>
          </a:xfrm>
        </p:spPr>
        <p:txBody>
          <a:bodyPr/>
          <a:lstStyle/>
          <a:p>
            <a:r>
              <a:rPr lang="en-US" sz="800" dirty="0">
                <a:solidFill>
                  <a:schemeClr val="bg1"/>
                </a:solidFill>
              </a:rPr>
              <a:t>Passive investing is an active risk</a:t>
            </a:r>
          </a:p>
        </p:txBody>
      </p:sp>
    </p:spTree>
    <p:extLst>
      <p:ext uri="{BB962C8B-B14F-4D97-AF65-F5344CB8AC3E}">
        <p14:creationId xmlns:p14="http://schemas.microsoft.com/office/powerpoint/2010/main" val="2968185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83469"/>
        </a:solidFill>
        <a:effectLst/>
      </p:bgPr>
    </p:bg>
    <p:spTree>
      <p:nvGrpSpPr>
        <p:cNvPr id="1" name="">
          <a:extLst>
            <a:ext uri="{FF2B5EF4-FFF2-40B4-BE49-F238E27FC236}">
              <a16:creationId xmlns:a16="http://schemas.microsoft.com/office/drawing/2014/main" id="{1192E7F1-5CBA-B80C-7218-7631B9AD7CF2}"/>
            </a:ext>
          </a:extLst>
        </p:cNvPr>
        <p:cNvGrpSpPr/>
        <p:nvPr/>
      </p:nvGrpSpPr>
      <p:grpSpPr>
        <a:xfrm>
          <a:off x="0" y="0"/>
          <a:ext cx="0" cy="0"/>
          <a:chOff x="0" y="0"/>
          <a:chExt cx="0" cy="0"/>
        </a:xfrm>
      </p:grpSpPr>
      <p:sp>
        <p:nvSpPr>
          <p:cNvPr id="18" name="Title 1">
            <a:extLst>
              <a:ext uri="{FF2B5EF4-FFF2-40B4-BE49-F238E27FC236}">
                <a16:creationId xmlns:a16="http://schemas.microsoft.com/office/drawing/2014/main" id="{94845D6C-EF61-F750-EB6F-48C1C63C8089}"/>
              </a:ext>
            </a:extLst>
          </p:cNvPr>
          <p:cNvSpPr txBox="1">
            <a:spLocks/>
          </p:cNvSpPr>
          <p:nvPr/>
        </p:nvSpPr>
        <p:spPr>
          <a:xfrm>
            <a:off x="464608" y="457200"/>
            <a:ext cx="11268606" cy="475560"/>
          </a:xfrm>
          <a:prstGeom prst="rect">
            <a:avLst/>
          </a:prstGeom>
          <a:extLst>
            <a:ext uri="{C572A759-6A51-4108-AA02-DFA0A04FC94B}">
              <ma14:wrappingTextBoxFlag xmlns:ma14="http://schemas.microsoft.com/office/mac/drawingml/2011/main" xmlns="" val="1"/>
            </a:ext>
          </a:extLst>
        </p:spPr>
        <p:txBody>
          <a:bodyPr lIns="0" tIns="0" rIns="0" bIns="0" anchor="t" anchorCtr="0"/>
          <a:lstStyle>
            <a:lvl1pPr marL="0" marR="0" indent="0" algn="l" defTabSz="228600" rtl="0" eaLnBrk="1" latinLnBrk="0" hangingPunct="1">
              <a:lnSpc>
                <a:spcPct val="95000"/>
              </a:lnSpc>
              <a:spcBef>
                <a:spcPts val="0"/>
              </a:spcBef>
              <a:spcAft>
                <a:spcPts val="0"/>
              </a:spcAft>
              <a:buClrTx/>
              <a:buSzTx/>
              <a:buFontTx/>
              <a:buNone/>
              <a:tabLst>
                <a:tab pos="476250" algn="l"/>
              </a:tabLst>
              <a:defRPr kumimoji="0" sz="2800" b="1" i="0" u="none" strike="noStrike" cap="none" spc="0" normalizeH="0" baseline="0" dirty="0">
                <a:ln>
                  <a:noFill/>
                </a:ln>
                <a:solidFill>
                  <a:schemeClr val="tx2"/>
                </a:solidFill>
                <a:effectLst/>
                <a:uFillTx/>
                <a:latin typeface="AvenirNext LT Com Medium" panose="020B0503020202020204" pitchFamily="34" charset="0"/>
                <a:ea typeface="+mn-ea"/>
                <a:cs typeface="+mn-cs"/>
                <a:sym typeface="Avenir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Next LT Com Demi"/>
              </a:defRPr>
            </a:lvl9pPr>
          </a:lstStyle>
          <a:p>
            <a:r>
              <a:rPr lang="en-US" sz="2700" dirty="0">
                <a:solidFill>
                  <a:schemeClr val="bg1"/>
                </a:solidFill>
              </a:rPr>
              <a:t>More investors are exposed to passive market risks</a:t>
            </a:r>
          </a:p>
        </p:txBody>
      </p:sp>
      <p:sp>
        <p:nvSpPr>
          <p:cNvPr id="5" name="Text Placeholder 2">
            <a:extLst>
              <a:ext uri="{FF2B5EF4-FFF2-40B4-BE49-F238E27FC236}">
                <a16:creationId xmlns:a16="http://schemas.microsoft.com/office/drawing/2014/main" id="{4D18DA6C-ED99-B38C-0A7E-A0F267E9D3E3}"/>
              </a:ext>
            </a:extLst>
          </p:cNvPr>
          <p:cNvSpPr txBox="1">
            <a:spLocks/>
          </p:cNvSpPr>
          <p:nvPr/>
        </p:nvSpPr>
        <p:spPr>
          <a:xfrm>
            <a:off x="464608" y="967739"/>
            <a:ext cx="11268606" cy="228601"/>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t" anchorCtr="0">
            <a:noAutofit/>
          </a:bodyPr>
          <a:lstStyle>
            <a:lvl1pPr marL="0" marR="0" indent="0" algn="l" defTabSz="228600" rtl="0" eaLnBrk="1" latinLnBrk="0" hangingPunct="1">
              <a:lnSpc>
                <a:spcPct val="100000"/>
              </a:lnSpc>
              <a:spcBef>
                <a:spcPts val="0"/>
              </a:spcBef>
              <a:spcAft>
                <a:spcPts val="800"/>
              </a:spcAft>
              <a:buClrTx/>
              <a:buSzTx/>
              <a:buFont typeface="AvenirNext LT Com Medium" panose="020B0803020202020204" pitchFamily="34" charset="0"/>
              <a:buNone/>
              <a:tabLst/>
              <a:defRPr lang="en-US" sz="1800" b="1" i="0" u="none" strike="noStrike" cap="none" spc="0" baseline="0" dirty="0">
                <a:ln>
                  <a:noFill/>
                </a:ln>
                <a:solidFill>
                  <a:schemeClr val="bg2"/>
                </a:solidFill>
                <a:uFillTx/>
                <a:latin typeface="AvenirNext LT Com Regular" panose="020B0503020202020204" pitchFamily="34" charset="0"/>
                <a:ea typeface="+mn-ea"/>
                <a:cs typeface="+mn-cs"/>
                <a:sym typeface="AvenirNext LT Com Regular"/>
              </a:defRPr>
            </a:lvl1pPr>
            <a:lvl2pPr marL="284162" marR="0" indent="0" algn="l" defTabSz="228600" rtl="0" eaLnBrk="1" latinLnBrk="0" hangingPunct="1">
              <a:lnSpc>
                <a:spcPct val="110000"/>
              </a:lnSpc>
              <a:spcBef>
                <a:spcPts val="0"/>
              </a:spcBef>
              <a:spcAft>
                <a:spcPts val="700"/>
              </a:spcAft>
              <a:buClrTx/>
              <a:buSzTx/>
              <a:buFont typeface="Arial" panose="020B0604020202020204" pitchFamily="34" charset="0"/>
              <a:buNone/>
              <a:tabLst/>
              <a:defRPr lang="en-US" sz="1400" b="0" i="0" u="none" strike="noStrike" cap="none" spc="0" baseline="0" smtClean="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lang="en-US" sz="1400" b="0" i="0" u="none" strike="noStrike" cap="none" spc="0" baseline="0" smtClean="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lang="en-US" sz="16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lang="en-US"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marL="0" marR="0" lvl="0" indent="0" algn="l" defTabSz="228600" rtl="0" eaLnBrk="1" fontAlgn="auto" latinLnBrk="0" hangingPunct="1">
              <a:lnSpc>
                <a:spcPct val="100000"/>
              </a:lnSpc>
              <a:spcBef>
                <a:spcPts val="0"/>
              </a:spcBef>
              <a:spcAft>
                <a:spcPts val="800"/>
              </a:spcAft>
              <a:buClrTx/>
              <a:buSzTx/>
              <a:buFont typeface="AvenirNext LT Com Medium" panose="020B0803020202020204" pitchFamily="34" charset="0"/>
              <a:buNone/>
              <a:tabLst/>
              <a:defRPr/>
            </a:pPr>
            <a:r>
              <a:rPr kumimoji="0" lang="en-US" sz="1800" b="0" i="0" u="none" strike="noStrike" kern="0" cap="none" spc="0" normalizeH="0" baseline="0" noProof="0" dirty="0">
                <a:ln>
                  <a:noFill/>
                </a:ln>
                <a:solidFill>
                  <a:srgbClr val="7FB9F3"/>
                </a:solidFill>
                <a:effectLst/>
                <a:uLnTx/>
                <a:uFillTx/>
                <a:latin typeface="AvenirNext LT Com Regular" panose="020B0503020202020204" pitchFamily="34" charset="0"/>
                <a:ea typeface="+mn-ea"/>
                <a:cs typeface="+mn-cs"/>
                <a:sym typeface="AvenirNext LT Com Regular"/>
              </a:rPr>
              <a:t>Passive has gone from niche strategy to more common allocation</a:t>
            </a:r>
          </a:p>
          <a:p>
            <a:pPr marL="0" marR="0" lvl="0" indent="0" algn="l" defTabSz="228600" rtl="0" eaLnBrk="1" fontAlgn="auto" latinLnBrk="0" hangingPunct="1">
              <a:lnSpc>
                <a:spcPct val="100000"/>
              </a:lnSpc>
              <a:spcBef>
                <a:spcPts val="0"/>
              </a:spcBef>
              <a:spcAft>
                <a:spcPts val="800"/>
              </a:spcAft>
              <a:buClrTx/>
              <a:buSzTx/>
              <a:buFont typeface="AvenirNext LT Com Medium" panose="020B0803020202020204" pitchFamily="34" charset="0"/>
              <a:buNone/>
              <a:tabLst/>
              <a:defRPr/>
            </a:pPr>
            <a:endParaRPr kumimoji="0" lang="en-US" sz="1800" b="1" i="0" u="none" strike="noStrike" kern="0" cap="none" spc="0" normalizeH="0" baseline="0" noProof="0" dirty="0">
              <a:ln>
                <a:noFill/>
              </a:ln>
              <a:solidFill>
                <a:srgbClr val="7FB9F3"/>
              </a:solidFill>
              <a:effectLst/>
              <a:uLnTx/>
              <a:uFillTx/>
              <a:latin typeface="AvenirNext LT Com Regular" panose="020B0503020202020204" pitchFamily="34" charset="0"/>
              <a:ea typeface="+mn-ea"/>
              <a:cs typeface="+mn-cs"/>
              <a:sym typeface="AvenirNext LT Com Regular"/>
            </a:endParaRPr>
          </a:p>
        </p:txBody>
      </p:sp>
      <p:sp>
        <p:nvSpPr>
          <p:cNvPr id="8" name="Alt Text Chart" descr="Line chart shows the growth of passive and active U.S. equity funds’ market share from 2006 to 2026. Passive investing rises steadily from about 20% of assets in 2006 to roughly 67% in 2026, while active investing declines from nearly 80% to about 33%. The two lines cross around 2018, illustrating the shift of investor assets from active to passive strategies over the past two decades.">
            <a:extLst>
              <a:ext uri="{FF2B5EF4-FFF2-40B4-BE49-F238E27FC236}">
                <a16:creationId xmlns:a16="http://schemas.microsoft.com/office/drawing/2014/main" id="{217E98FF-70CD-0F05-4508-B0A723EEAA66}"/>
              </a:ext>
            </a:extLst>
          </p:cNvPr>
          <p:cNvSpPr/>
          <p:nvPr/>
        </p:nvSpPr>
        <p:spPr>
          <a:xfrm>
            <a:off x="73959" y="1371600"/>
            <a:ext cx="12028394" cy="48137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68768C6-E857-7DCE-350C-933C7C2A169B}"/>
              </a:ext>
            </a:extLst>
          </p:cNvPr>
          <p:cNvSpPr txBox="1"/>
          <p:nvPr/>
        </p:nvSpPr>
        <p:spPr>
          <a:xfrm>
            <a:off x="458787" y="6185356"/>
            <a:ext cx="10619521" cy="338554"/>
          </a:xfrm>
          <a:prstGeom prst="rect">
            <a:avLst/>
          </a:prstGeom>
          <a:noFill/>
        </p:spPr>
        <p:txBody>
          <a:bodyPr wrap="square" rtlCol="0">
            <a:spAutoFit/>
          </a:bodyPr>
          <a:lstStyle/>
          <a:p>
            <a:pPr lvl="0" algn="l" defTabSz="914400" hangingPunct="1">
              <a:defRPr/>
            </a:pPr>
            <a:r>
              <a:rPr lang="en-US" sz="800" b="1" dirty="0">
                <a:solidFill>
                  <a:schemeClr val="bg1"/>
                </a:solidFill>
                <a:latin typeface="AvenirNext LT Com Regular" panose="020B0503020202020204" pitchFamily="34" charset="0"/>
              </a:rPr>
              <a:t>Sources: Capital Group, Morningstar. U.S. equity funds include U.S. open-end mutual funds and ETFs and exclude money market funds, fund-of-funds and feeder funds. Obsolete funds are included for historical consistency. Data shown is quarterly from December 31, 2006, to June 30, 2026.</a:t>
            </a:r>
          </a:p>
        </p:txBody>
      </p:sp>
      <p:sp>
        <p:nvSpPr>
          <p:cNvPr id="4" name="TextBox 3">
            <a:extLst>
              <a:ext uri="{FF2B5EF4-FFF2-40B4-BE49-F238E27FC236}">
                <a16:creationId xmlns:a16="http://schemas.microsoft.com/office/drawing/2014/main" id="{D16EBB83-5DD9-699F-DC58-C6CF9793FFB1}"/>
              </a:ext>
              <a:ext uri="{C183D7F6-B498-43B3-948B-1728B52AA6E4}">
                <adec:decorative xmlns:adec="http://schemas.microsoft.com/office/drawing/2017/decorative" val="1"/>
              </a:ext>
            </a:extLst>
          </p:cNvPr>
          <p:cNvSpPr txBox="1"/>
          <p:nvPr/>
        </p:nvSpPr>
        <p:spPr>
          <a:xfrm>
            <a:off x="1676498" y="1581271"/>
            <a:ext cx="4504071" cy="276999"/>
          </a:xfrm>
          <a:prstGeom prst="rect">
            <a:avLst/>
          </a:prstGeom>
          <a:noFill/>
        </p:spPr>
        <p:txBody>
          <a:bodyPr wrap="square">
            <a:spAutoFit/>
          </a:bodyPr>
          <a:lstStyle/>
          <a:p>
            <a:pPr marL="0" marR="0" indent="0" algn="l">
              <a:buNone/>
            </a:pPr>
            <a:r>
              <a:rPr lang="en-US" sz="1200" b="1" dirty="0">
                <a:solidFill>
                  <a:schemeClr val="bg1"/>
                </a:solidFill>
                <a:effectLst/>
                <a:latin typeface="AvenirNext LT Com Regular" panose="020B0503020202020204" pitchFamily="34" charset="0"/>
              </a:rPr>
              <a:t>U.S. equity funds' market share</a:t>
            </a:r>
            <a:endParaRPr lang="en-US" sz="1600" b="1" dirty="0">
              <a:solidFill>
                <a:schemeClr val="bg1"/>
              </a:solidFill>
              <a:latin typeface="AvenirNext LT Com Regular" panose="020B0503020202020204" pitchFamily="34" charset="0"/>
            </a:endParaRPr>
          </a:p>
        </p:txBody>
      </p:sp>
      <p:graphicFrame>
        <p:nvGraphicFramePr>
          <p:cNvPr id="2" name="Chart 1">
            <a:extLst>
              <a:ext uri="{FF2B5EF4-FFF2-40B4-BE49-F238E27FC236}">
                <a16:creationId xmlns:a16="http://schemas.microsoft.com/office/drawing/2014/main" id="{F5274B9E-0FAB-BD7F-6D5F-57517F7D6277}"/>
              </a:ext>
              <a:ext uri="{C183D7F6-B498-43B3-948B-1728B52AA6E4}">
                <adec:decorative xmlns:adec="http://schemas.microsoft.com/office/drawing/2017/decorative" val="1"/>
              </a:ext>
            </a:extLst>
          </p:cNvPr>
          <p:cNvGraphicFramePr>
            <a:graphicFrameLocks noGrp="1" noDrilldown="1" noMove="1" noResize="1"/>
          </p:cNvGraphicFramePr>
          <p:nvPr>
            <p:extLst>
              <p:ext uri="{D42A27DB-BD31-4B8C-83A1-F6EECF244321}">
                <p14:modId xmlns:p14="http://schemas.microsoft.com/office/powerpoint/2010/main" val="3834701875"/>
              </p:ext>
            </p:extLst>
          </p:nvPr>
        </p:nvGraphicFramePr>
        <p:xfrm>
          <a:off x="1773845" y="1904328"/>
          <a:ext cx="9155575" cy="4099123"/>
        </p:xfrm>
        <a:graphic>
          <a:graphicData uri="http://schemas.openxmlformats.org/drawingml/2006/chart">
            <c:chart xmlns:c="http://schemas.openxmlformats.org/drawingml/2006/chart" xmlns:r="http://schemas.openxmlformats.org/officeDocument/2006/relationships" r:id="rId3"/>
          </a:graphicData>
        </a:graphic>
      </p:graphicFrame>
      <p:sp>
        <p:nvSpPr>
          <p:cNvPr id="19" name="Slide Number Placeholder 10">
            <a:extLst>
              <a:ext uri="{FF2B5EF4-FFF2-40B4-BE49-F238E27FC236}">
                <a16:creationId xmlns:a16="http://schemas.microsoft.com/office/drawing/2014/main" id="{4E7201EC-D507-425C-544E-F50642C2A62B}"/>
              </a:ext>
              <a:ext uri="{C183D7F6-B498-43B3-948B-1728B52AA6E4}">
                <adec:decorative xmlns:adec="http://schemas.microsoft.com/office/drawing/2017/decorative" val="1"/>
              </a:ext>
            </a:extLst>
          </p:cNvPr>
          <p:cNvSpPr txBox="1">
            <a:spLocks/>
          </p:cNvSpPr>
          <p:nvPr/>
        </p:nvSpPr>
        <p:spPr>
          <a:xfrm>
            <a:off x="9807575" y="6309360"/>
            <a:ext cx="1925638" cy="182880"/>
          </a:xfrm>
          <a:prstGeom prst="rect">
            <a:avLst/>
          </a:prstGeom>
        </p:spPr>
        <p:txBody>
          <a:bodyPr vert="horz" lIns="91440" tIns="45720" rIns="91440" bIns="45720" rtlCol="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2286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82000"/>
                  </a:schemeClr>
                </a:solidFill>
                <a:effectLst/>
                <a:uFillTx/>
                <a:latin typeface="AvenirNext LT Com Regular"/>
                <a:ea typeface="AvenirNext LT Com Regular"/>
                <a:cs typeface="AvenirNext LT Com Regular"/>
                <a:sym typeface="Avenir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9pPr>
          </a:lstStyle>
          <a:p>
            <a:pPr algn="r"/>
            <a:fld id="{86CB4B4D-7CA3-9044-876B-883B54F8677D}" type="slidenum">
              <a:rPr lang="en-GB" sz="800" smtClean="0">
                <a:solidFill>
                  <a:schemeClr val="bg1"/>
                </a:solidFill>
              </a:rPr>
              <a:pPr algn="r"/>
              <a:t>10</a:t>
            </a:fld>
            <a:endParaRPr lang="en-GB" sz="800">
              <a:solidFill>
                <a:schemeClr val="bg1"/>
              </a:solidFill>
            </a:endParaRPr>
          </a:p>
        </p:txBody>
      </p:sp>
      <p:sp>
        <p:nvSpPr>
          <p:cNvPr id="3" name="Rectangle 2">
            <a:extLst>
              <a:ext uri="{FF2B5EF4-FFF2-40B4-BE49-F238E27FC236}">
                <a16:creationId xmlns:a16="http://schemas.microsoft.com/office/drawing/2014/main" id="{E87CE89E-6FE8-0535-708C-F8BC6BBF424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1979162" y="2381265"/>
            <a:ext cx="170329" cy="3345280"/>
          </a:xfrm>
          <a:prstGeom prst="rect">
            <a:avLst/>
          </a:prstGeom>
          <a:solidFill>
            <a:srgbClr val="083469"/>
          </a:solidFill>
          <a:ln>
            <a:noFill/>
          </a:ln>
        </p:spPr>
        <p:style>
          <a:lnRef idx="2">
            <a:schemeClr val="accent1">
              <a:shade val="15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MX" kern="1200"/>
          </a:p>
        </p:txBody>
      </p:sp>
      <p:sp>
        <p:nvSpPr>
          <p:cNvPr id="7" name="Title 6">
            <a:extLst>
              <a:ext uri="{FF2B5EF4-FFF2-40B4-BE49-F238E27FC236}">
                <a16:creationId xmlns:a16="http://schemas.microsoft.com/office/drawing/2014/main" id="{06175602-8652-794E-A6CE-C4C919569F75}"/>
              </a:ext>
              <a:ext uri="{C183D7F6-B498-43B3-948B-1728B52AA6E4}">
                <adec:decorative xmlns:adec="http://schemas.microsoft.com/office/drawing/2017/decorative" val="1"/>
              </a:ext>
            </a:extLst>
          </p:cNvPr>
          <p:cNvSpPr>
            <a:spLocks noGrp="1"/>
          </p:cNvSpPr>
          <p:nvPr>
            <p:ph type="title" idx="4294967295"/>
          </p:nvPr>
        </p:nvSpPr>
        <p:spPr>
          <a:xfrm>
            <a:off x="144864" y="-1500808"/>
            <a:ext cx="10515600" cy="1325563"/>
          </a:xfrm>
        </p:spPr>
        <p:txBody>
          <a:bodyPr>
            <a:normAutofit/>
          </a:bodyPr>
          <a:lstStyle/>
          <a:p>
            <a:r>
              <a:rPr lang="en-US" sz="800" dirty="0">
                <a:solidFill>
                  <a:schemeClr val="bg1"/>
                </a:solidFill>
              </a:rPr>
              <a:t>More investors are exposed to passive market risk</a:t>
            </a:r>
          </a:p>
        </p:txBody>
      </p:sp>
    </p:spTree>
    <p:extLst>
      <p:ext uri="{BB962C8B-B14F-4D97-AF65-F5344CB8AC3E}">
        <p14:creationId xmlns:p14="http://schemas.microsoft.com/office/powerpoint/2010/main" val="30411963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31441-7952-59A4-8C86-1F4C785CA2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48942E-2281-481D-A41E-D616CDDA1696}"/>
              </a:ext>
            </a:extLst>
          </p:cNvPr>
          <p:cNvSpPr>
            <a:spLocks noGrp="1"/>
          </p:cNvSpPr>
          <p:nvPr>
            <p:ph type="title"/>
          </p:nvPr>
        </p:nvSpPr>
        <p:spPr>
          <a:xfrm>
            <a:off x="464608" y="457200"/>
            <a:ext cx="11268606" cy="571500"/>
          </a:xfrm>
        </p:spPr>
        <p:txBody>
          <a:bodyPr/>
          <a:lstStyle/>
          <a:p>
            <a:r>
              <a:rPr lang="en-US" sz="2700" dirty="0"/>
              <a:t>Active management has historically outpaced when valuations soar</a:t>
            </a:r>
          </a:p>
        </p:txBody>
      </p:sp>
      <p:sp>
        <p:nvSpPr>
          <p:cNvPr id="3" name="Text Placeholder 2">
            <a:extLst>
              <a:ext uri="{FF2B5EF4-FFF2-40B4-BE49-F238E27FC236}">
                <a16:creationId xmlns:a16="http://schemas.microsoft.com/office/drawing/2014/main" id="{FE3FEE3A-5EF6-4D2A-7F31-C627249F193F}"/>
              </a:ext>
            </a:extLst>
          </p:cNvPr>
          <p:cNvSpPr>
            <a:spLocks noGrp="1"/>
          </p:cNvSpPr>
          <p:nvPr>
            <p:ph type="body" sz="quarter" idx="15"/>
          </p:nvPr>
        </p:nvSpPr>
        <p:spPr>
          <a:xfrm>
            <a:off x="464608" y="1028699"/>
            <a:ext cx="10951812" cy="700513"/>
          </a:xfrm>
        </p:spPr>
        <p:txBody>
          <a:bodyPr/>
          <a:lstStyle/>
          <a:p>
            <a:r>
              <a:rPr lang="en-US" sz="1200" dirty="0">
                <a:solidFill>
                  <a:schemeClr val="tx1"/>
                </a:solidFill>
              </a:rPr>
              <a:t>Figures shown are past results and are not predictive of results in future periods. Returns for American Funds</a:t>
            </a:r>
            <a:r>
              <a:rPr lang="en-US" sz="1200" baseline="30000" dirty="0">
                <a:solidFill>
                  <a:schemeClr val="tx1"/>
                </a:solidFill>
              </a:rPr>
              <a:t>®</a:t>
            </a:r>
            <a:r>
              <a:rPr lang="en-US" sz="1200" dirty="0">
                <a:solidFill>
                  <a:schemeClr val="tx1"/>
                </a:solidFill>
              </a:rPr>
              <a:t> mutual funds are based on Class R-6 shares. Current and future results may be lower or higher than those shown. Prices and returns will vary, so investors may lose money. Investing for short periods makes losses more likely. For current information and month-end results, visit </a:t>
            </a:r>
            <a:r>
              <a:rPr lang="en-US" sz="1200" u="sng" dirty="0">
                <a:solidFill>
                  <a:srgbClr val="0074E5"/>
                </a:solidFill>
                <a:hlinkClick r:id="rId3">
                  <a:extLst>
                    <a:ext uri="{A12FA001-AC4F-418D-AE19-62706E023703}">
                      <ahyp:hlinkClr xmlns:ahyp="http://schemas.microsoft.com/office/drawing/2018/hyperlinkcolor" val="tx"/>
                    </a:ext>
                  </a:extLst>
                </a:hlinkClick>
              </a:rPr>
              <a:t>capitalgroup.com</a:t>
            </a:r>
            <a:endParaRPr lang="en-GB" sz="900" b="0" dirty="0">
              <a:solidFill>
                <a:schemeClr val="tx1"/>
              </a:solidFill>
            </a:endParaRPr>
          </a:p>
        </p:txBody>
      </p:sp>
      <p:graphicFrame>
        <p:nvGraphicFramePr>
          <p:cNvPr id="12" name="Table 11">
            <a:extLst>
              <a:ext uri="{FF2B5EF4-FFF2-40B4-BE49-F238E27FC236}">
                <a16:creationId xmlns:a16="http://schemas.microsoft.com/office/drawing/2014/main" id="{90D2A08A-9EA8-4D02-1479-046A152ECBCD}"/>
              </a:ext>
            </a:extLst>
          </p:cNvPr>
          <p:cNvGraphicFramePr>
            <a:graphicFrameLocks noGrp="1"/>
          </p:cNvGraphicFramePr>
          <p:nvPr>
            <p:extLst>
              <p:ext uri="{D42A27DB-BD31-4B8C-83A1-F6EECF244321}">
                <p14:modId xmlns:p14="http://schemas.microsoft.com/office/powerpoint/2010/main" val="2179853572"/>
              </p:ext>
            </p:extLst>
          </p:nvPr>
        </p:nvGraphicFramePr>
        <p:xfrm>
          <a:off x="775580" y="1812466"/>
          <a:ext cx="3543626" cy="3244906"/>
        </p:xfrm>
        <a:graphic>
          <a:graphicData uri="http://schemas.openxmlformats.org/drawingml/2006/table">
            <a:tbl>
              <a:tblPr firstRow="1" firstCol="1">
                <a:tableStyleId>{5940675A-B579-460E-94D1-54222C63F5DA}</a:tableStyleId>
              </a:tblPr>
              <a:tblGrid>
                <a:gridCol w="2537786">
                  <a:extLst>
                    <a:ext uri="{9D8B030D-6E8A-4147-A177-3AD203B41FA5}">
                      <a16:colId xmlns:a16="http://schemas.microsoft.com/office/drawing/2014/main" val="3789301287"/>
                    </a:ext>
                  </a:extLst>
                </a:gridCol>
                <a:gridCol w="1005840">
                  <a:extLst>
                    <a:ext uri="{9D8B030D-6E8A-4147-A177-3AD203B41FA5}">
                      <a16:colId xmlns:a16="http://schemas.microsoft.com/office/drawing/2014/main" val="691702773"/>
                    </a:ext>
                  </a:extLst>
                </a:gridCol>
              </a:tblGrid>
              <a:tr h="680761">
                <a:tc gridSpan="2">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100" b="1" i="0" u="none" strike="noStrike" cap="none" spc="0" baseline="0" dirty="0">
                          <a:ln>
                            <a:noFill/>
                          </a:ln>
                          <a:solidFill>
                            <a:srgbClr val="0068AE"/>
                          </a:solidFill>
                          <a:effectLst/>
                          <a:uFillTx/>
                          <a:latin typeface="+mn-lt"/>
                          <a:ea typeface="+mn-ea"/>
                          <a:cs typeface="+mn-cs"/>
                          <a:sym typeface="AvenirNext LT Com Regular"/>
                        </a:rPr>
                        <a:t>Average 3-year forward return (%) when S&amp;P 500 CAPE was 35x-45x</a:t>
                      </a:r>
                      <a:r>
                        <a:rPr lang="en-US" sz="1100" b="1" i="0" u="none" strike="noStrike" cap="none" spc="0" baseline="30000" dirty="0">
                          <a:ln>
                            <a:noFill/>
                          </a:ln>
                          <a:solidFill>
                            <a:srgbClr val="0068AE"/>
                          </a:solidFill>
                          <a:effectLst/>
                          <a:uFillTx/>
                          <a:latin typeface="+mn-lt"/>
                          <a:ea typeface="+mn-ea"/>
                          <a:cs typeface="+mn-cs"/>
                          <a:sym typeface="AvenirNext LT Com Regular"/>
                        </a:rPr>
                        <a:t>2</a:t>
                      </a:r>
                      <a:endParaRPr lang="en-US" sz="1100" b="0" i="0" u="none" strike="noStrike" cap="none" spc="0" baseline="30000" dirty="0">
                        <a:ln>
                          <a:noFill/>
                        </a:ln>
                        <a:solidFill>
                          <a:srgbClr val="0068AE"/>
                        </a:solidFill>
                        <a:effectLst/>
                        <a:uFillTx/>
                        <a:latin typeface="+mn-lt"/>
                        <a:ea typeface="+mn-ea"/>
                        <a:cs typeface="+mn-cs"/>
                        <a:sym typeface="AvenirNext LT Com Regular"/>
                      </a:endParaRPr>
                    </a:p>
                  </a:txBody>
                  <a:tcPr marB="9144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2873584237"/>
                  </a:ext>
                </a:extLst>
              </a:tr>
              <a:tr h="854715">
                <a:tc>
                  <a:txBody>
                    <a:bodyPr/>
                    <a:lstStyle/>
                    <a:p>
                      <a:pPr marL="0" marR="0" algn="l">
                        <a:lnSpc>
                          <a:spcPts val="1800"/>
                        </a:lnSpc>
                        <a:buNone/>
                      </a:pPr>
                      <a:r>
                        <a:rPr lang="en-US" sz="1200" b="0" i="0">
                          <a:solidFill>
                            <a:schemeClr val="tx1"/>
                          </a:solidFill>
                          <a:effectLst/>
                          <a:latin typeface="AvenirNext LT Com Regular" panose="020B0503020202020204" pitchFamily="34" charset="0"/>
                        </a:rPr>
                        <a:t>S&amp;P 500 Index</a:t>
                      </a:r>
                    </a:p>
                  </a:txBody>
                  <a:tcPr marR="457200" marT="0" marB="0" anchor="ctr">
                    <a:lnL w="9525"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algn="ctr">
                        <a:buNone/>
                      </a:pPr>
                      <a:r>
                        <a:rPr lang="en-US" sz="1200" b="1" dirty="0">
                          <a:effectLst/>
                          <a:latin typeface="AvenirNext LT Com Medium" panose="020B0503020202020204" pitchFamily="34" charset="0"/>
                        </a:rPr>
                        <a:t>-1.5</a:t>
                      </a:r>
                      <a:endParaRPr lang="en-US" sz="1200" dirty="0">
                        <a:effectLst/>
                        <a:latin typeface="AvenirNext LT Com Regular" panose="020B0503020202020204" pitchFamily="34" charset="0"/>
                      </a:endParaRPr>
                    </a:p>
                  </a:txBody>
                  <a:tcPr marL="38100" marR="76200" marT="76200" marB="38100" anchor="ctr">
                    <a:lnR w="952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CDEEE6"/>
                    </a:solidFill>
                  </a:tcPr>
                </a:tc>
                <a:extLst>
                  <a:ext uri="{0D108BD9-81ED-4DB2-BD59-A6C34878D82A}">
                    <a16:rowId xmlns:a16="http://schemas.microsoft.com/office/drawing/2014/main" val="3165968073"/>
                  </a:ext>
                </a:extLst>
              </a:tr>
              <a:tr h="854715">
                <a:tc>
                  <a:txBody>
                    <a:bodyPr/>
                    <a:lstStyle/>
                    <a:p>
                      <a:pPr marL="0" marR="0" algn="l">
                        <a:lnSpc>
                          <a:spcPts val="1800"/>
                        </a:lnSpc>
                        <a:buNone/>
                      </a:pPr>
                      <a:r>
                        <a:rPr lang="en-US" sz="1200" b="0" i="0" spc="15" dirty="0">
                          <a:solidFill>
                            <a:schemeClr val="tx1"/>
                          </a:solidFill>
                          <a:effectLst/>
                          <a:latin typeface="AvenirNext LT Com Regular" panose="020B0503020202020204" pitchFamily="34" charset="0"/>
                        </a:rPr>
                        <a:t>Average actively </a:t>
                      </a:r>
                      <a:br>
                        <a:rPr lang="en-US" sz="1200" b="0" i="0" spc="15" dirty="0">
                          <a:solidFill>
                            <a:schemeClr val="tx1"/>
                          </a:solidFill>
                          <a:effectLst/>
                          <a:latin typeface="AvenirNext LT Com Regular" panose="020B0503020202020204" pitchFamily="34" charset="0"/>
                        </a:rPr>
                      </a:br>
                      <a:r>
                        <a:rPr lang="en-US" sz="1200" b="0" i="0" dirty="0">
                          <a:solidFill>
                            <a:schemeClr val="tx1"/>
                          </a:solidFill>
                          <a:effectLst/>
                          <a:latin typeface="AvenirNext LT Com Regular" panose="020B0503020202020204" pitchFamily="34" charset="0"/>
                        </a:rPr>
                        <a:t>managed funds </a:t>
                      </a:r>
                    </a:p>
                  </a:txBody>
                  <a:tcPr marR="457200" marT="0" marB="19050" anchor="ctr">
                    <a:lnL w="9525" cap="flat" cmpd="sng" algn="ctr">
                      <a:noFill/>
                      <a:prstDash val="solid"/>
                      <a:round/>
                      <a:headEnd type="none" w="med" len="med"/>
                      <a:tailEnd type="none" w="med" len="med"/>
                    </a:lnL>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algn="ctr">
                        <a:buNone/>
                      </a:pPr>
                      <a:r>
                        <a:rPr lang="en-US" sz="1200" b="1">
                          <a:effectLst/>
                          <a:latin typeface="AvenirNext LT Com Medium" panose="020B0503020202020204" pitchFamily="34" charset="0"/>
                        </a:rPr>
                        <a:t>-1.2</a:t>
                      </a:r>
                      <a:endParaRPr lang="en-US" sz="1200">
                        <a:effectLst/>
                        <a:latin typeface="AvenirNext LT Com Regular" panose="020B0503020202020204" pitchFamily="34" charset="0"/>
                      </a:endParaRPr>
                    </a:p>
                  </a:txBody>
                  <a:tcPr marL="38100" marR="76200" marT="76200" marB="38100" anchor="ctr">
                    <a:lnR w="9525"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CDEEE6"/>
                    </a:solidFill>
                  </a:tcPr>
                </a:tc>
                <a:extLst>
                  <a:ext uri="{0D108BD9-81ED-4DB2-BD59-A6C34878D82A}">
                    <a16:rowId xmlns:a16="http://schemas.microsoft.com/office/drawing/2014/main" val="2477841118"/>
                  </a:ext>
                </a:extLst>
              </a:tr>
              <a:tr h="854715">
                <a:tc>
                  <a:txBody>
                    <a:bodyPr/>
                    <a:lstStyle/>
                    <a:p>
                      <a:pPr algn="l">
                        <a:lnSpc>
                          <a:spcPts val="1800"/>
                        </a:lnSpc>
                      </a:pPr>
                      <a:r>
                        <a:rPr lang="en-US" sz="1200" b="1" i="0" u="none" strike="noStrike" cap="none" spc="0" baseline="0" dirty="0">
                          <a:ln>
                            <a:noFill/>
                          </a:ln>
                          <a:solidFill>
                            <a:srgbClr val="0068AE"/>
                          </a:solidFill>
                          <a:effectLst/>
                          <a:uFillTx/>
                          <a:latin typeface="+mn-lt"/>
                          <a:ea typeface="+mn-ea"/>
                          <a:cs typeface="+mn-cs"/>
                          <a:sym typeface="AvenirNext LT Com Regular"/>
                        </a:rPr>
                        <a:t>American Funds</a:t>
                      </a:r>
                      <a:r>
                        <a:rPr lang="en-US" sz="1200" b="1" i="0" u="none" strike="noStrike" cap="none" spc="0" baseline="30000" dirty="0">
                          <a:ln>
                            <a:noFill/>
                          </a:ln>
                          <a:solidFill>
                            <a:srgbClr val="0068AE"/>
                          </a:solidFill>
                          <a:effectLst/>
                          <a:uFillTx/>
                          <a:latin typeface="+mn-lt"/>
                          <a:ea typeface="+mn-ea"/>
                          <a:cs typeface="+mn-cs"/>
                          <a:sym typeface="AvenirNext LT Com Regular"/>
                        </a:rPr>
                        <a:t>®</a:t>
                      </a:r>
                      <a:r>
                        <a:rPr lang="en-US" sz="1200" b="1" i="0" u="none" strike="noStrike" cap="none" spc="0" baseline="0" dirty="0">
                          <a:ln>
                            <a:noFill/>
                          </a:ln>
                          <a:solidFill>
                            <a:srgbClr val="0068AE"/>
                          </a:solidFill>
                          <a:effectLst/>
                          <a:uFillTx/>
                          <a:latin typeface="+mn-lt"/>
                          <a:ea typeface="+mn-ea"/>
                          <a:cs typeface="+mn-cs"/>
                          <a:sym typeface="AvenirNext LT Com Regular"/>
                        </a:rPr>
                        <a:t> mutual funds</a:t>
                      </a:r>
                      <a:endParaRPr lang="en-US" sz="1200" b="0" i="0" u="none" strike="noStrike" cap="none" spc="0" baseline="30000" dirty="0">
                        <a:ln>
                          <a:noFill/>
                        </a:ln>
                        <a:solidFill>
                          <a:srgbClr val="0068AE"/>
                        </a:solidFill>
                        <a:effectLst/>
                        <a:uFillTx/>
                        <a:latin typeface="+mn-lt"/>
                        <a:ea typeface="+mn-ea"/>
                        <a:cs typeface="+mn-cs"/>
                        <a:sym typeface="AvenirNext LT Com Regular"/>
                      </a:endParaRPr>
                    </a:p>
                  </a:txBody>
                  <a:tcPr marR="457200" marT="0" marB="0" anchor="ctr">
                    <a:lnL w="9525" cap="flat" cmpd="sng" algn="ctr">
                      <a:noFill/>
                      <a:prstDash val="solid"/>
                      <a:round/>
                      <a:headEnd type="none" w="med" len="med"/>
                      <a:tailEnd type="none" w="med" len="med"/>
                    </a:lnL>
                    <a:lnT w="6350" cap="flat" cmpd="sng" algn="ctr">
                      <a:solidFill>
                        <a:schemeClr val="bg1">
                          <a:lumMod val="50000"/>
                        </a:schemeClr>
                      </a:solidFill>
                      <a:prstDash val="solid"/>
                      <a:round/>
                      <a:headEnd type="none" w="med" len="med"/>
                      <a:tailEnd type="none" w="med" len="med"/>
                    </a:lnT>
                    <a:noFill/>
                  </a:tcPr>
                </a:tc>
                <a:tc>
                  <a:txBody>
                    <a:bodyPr/>
                    <a:lstStyle/>
                    <a:p>
                      <a:pPr marL="0" marR="0" algn="ctr">
                        <a:buNone/>
                      </a:pPr>
                      <a:r>
                        <a:rPr lang="en-US" sz="1200" b="1" dirty="0">
                          <a:effectLst/>
                          <a:latin typeface="AvenirNext LT Com Medium" panose="020B0503020202020204" pitchFamily="34" charset="0"/>
                        </a:rPr>
                        <a:t>4.0</a:t>
                      </a:r>
                      <a:endParaRPr lang="en-US" sz="1200" dirty="0">
                        <a:effectLst/>
                        <a:latin typeface="AvenirNext LT Com Regular" panose="020B0503020202020204" pitchFamily="34" charset="0"/>
                      </a:endParaRPr>
                    </a:p>
                  </a:txBody>
                  <a:tcPr marL="38100" marR="76200" marT="76200" marB="38100" anchor="ctr">
                    <a:lnR w="9525"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solidFill>
                      <a:srgbClr val="CDEEE6"/>
                    </a:solidFill>
                  </a:tcPr>
                </a:tc>
                <a:extLst>
                  <a:ext uri="{0D108BD9-81ED-4DB2-BD59-A6C34878D82A}">
                    <a16:rowId xmlns:a16="http://schemas.microsoft.com/office/drawing/2014/main" val="3416842112"/>
                  </a:ext>
                </a:extLst>
              </a:tr>
            </a:tbl>
          </a:graphicData>
        </a:graphic>
      </p:graphicFrame>
      <p:sp>
        <p:nvSpPr>
          <p:cNvPr id="6" name="Alt Text Chart" descr="Line chart shows the S&amp;P 500 cyclically adjusted price-to-earnings (CAPE) ratio from 1970 through 2026. The CAPE ratio fluctuates between roughly seven times and 45 times earnings over the period, reaching notable peaks around the late 1990s technology bubble (above 40) and again in recent years. A shaded band between approximately 35 times and 45 times earnings highlights historically elevated valuation levels. After declining to single-digit levels in the 1970s and recovering through the 1980s and 1990s, the CAPE ratio surged during the dot-com era, fell in the early 2000s, and then trended higher over the past decade. The most recent reading is around 41 times earnings, placing the S&amp;P 500 near the upper end of its historical valuation range.">
            <a:extLst>
              <a:ext uri="{FF2B5EF4-FFF2-40B4-BE49-F238E27FC236}">
                <a16:creationId xmlns:a16="http://schemas.microsoft.com/office/drawing/2014/main" id="{5CC094D1-8216-C6CD-BFBF-4EEE12DB9ED4}"/>
              </a:ext>
            </a:extLst>
          </p:cNvPr>
          <p:cNvSpPr/>
          <p:nvPr/>
        </p:nvSpPr>
        <p:spPr>
          <a:xfrm>
            <a:off x="4827494" y="1875865"/>
            <a:ext cx="7120218" cy="41013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nvGrpSpPr>
          <p:cNvPr id="13" name="Group 12">
            <a:extLst>
              <a:ext uri="{FF2B5EF4-FFF2-40B4-BE49-F238E27FC236}">
                <a16:creationId xmlns:a16="http://schemas.microsoft.com/office/drawing/2014/main" id="{50338136-168E-5E34-CC23-3927FA6649B4}"/>
              </a:ext>
              <a:ext uri="{C183D7F6-B498-43B3-948B-1728B52AA6E4}">
                <adec:decorative xmlns:adec="http://schemas.microsoft.com/office/drawing/2017/decorative" val="1"/>
              </a:ext>
            </a:extLst>
          </p:cNvPr>
          <p:cNvGrpSpPr/>
          <p:nvPr/>
        </p:nvGrpSpPr>
        <p:grpSpPr>
          <a:xfrm>
            <a:off x="5549221" y="2482340"/>
            <a:ext cx="5367387" cy="556953"/>
            <a:chOff x="5549221" y="2676698"/>
            <a:chExt cx="5367387" cy="556953"/>
          </a:xfrm>
        </p:grpSpPr>
        <p:sp>
          <p:nvSpPr>
            <p:cNvPr id="10" name="Rectangle 9">
              <a:extLst>
                <a:ext uri="{FF2B5EF4-FFF2-40B4-BE49-F238E27FC236}">
                  <a16:creationId xmlns:a16="http://schemas.microsoft.com/office/drawing/2014/main" id="{34B8CA5A-E9C0-D825-EF0E-43F50BAC9C07}"/>
                </a:ext>
              </a:extLst>
            </p:cNvPr>
            <p:cNvSpPr/>
            <p:nvPr/>
          </p:nvSpPr>
          <p:spPr>
            <a:xfrm>
              <a:off x="5549221" y="2676698"/>
              <a:ext cx="5367387" cy="556953"/>
            </a:xfrm>
            <a:prstGeom prst="rect">
              <a:avLst/>
            </a:prstGeom>
            <a:solidFill>
              <a:srgbClr val="CDEEE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cxnSp>
          <p:nvCxnSpPr>
            <p:cNvPr id="7" name="Straight Connector 6">
              <a:extLst>
                <a:ext uri="{FF2B5EF4-FFF2-40B4-BE49-F238E27FC236}">
                  <a16:creationId xmlns:a16="http://schemas.microsoft.com/office/drawing/2014/main" id="{8F10D8C1-BBF9-2535-B144-4B53070DF639}"/>
                </a:ext>
              </a:extLst>
            </p:cNvPr>
            <p:cNvCxnSpPr>
              <a:cxnSpLocks/>
            </p:cNvCxnSpPr>
            <p:nvPr/>
          </p:nvCxnSpPr>
          <p:spPr>
            <a:xfrm>
              <a:off x="5549221" y="2676698"/>
              <a:ext cx="0" cy="556953"/>
            </a:xfrm>
            <a:prstGeom prst="line">
              <a:avLst/>
            </a:prstGeom>
            <a:noFill/>
            <a:ln w="9525" cap="flat">
              <a:solidFill>
                <a:srgbClr val="008074"/>
              </a:solidFill>
              <a:prstDash val="solid"/>
              <a:miter lim="400000"/>
            </a:ln>
            <a:effectLst/>
            <a:sp3d/>
          </p:spPr>
          <p:style>
            <a:lnRef idx="0">
              <a:scrgbClr r="0" g="0" b="0"/>
            </a:lnRef>
            <a:fillRef idx="0">
              <a:scrgbClr r="0" g="0" b="0"/>
            </a:fillRef>
            <a:effectRef idx="0">
              <a:scrgbClr r="0" g="0" b="0"/>
            </a:effectRef>
            <a:fontRef idx="none"/>
          </p:style>
        </p:cxnSp>
      </p:grpSp>
      <p:graphicFrame>
        <p:nvGraphicFramePr>
          <p:cNvPr id="4" name="Chart 3">
            <a:extLst>
              <a:ext uri="{FF2B5EF4-FFF2-40B4-BE49-F238E27FC236}">
                <a16:creationId xmlns:a16="http://schemas.microsoft.com/office/drawing/2014/main" id="{98BCD184-A449-A127-D01C-768F21D0518B}"/>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968282284"/>
              </p:ext>
            </p:extLst>
          </p:nvPr>
        </p:nvGraphicFramePr>
        <p:xfrm>
          <a:off x="5092072" y="1751844"/>
          <a:ext cx="6324348" cy="3666947"/>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Box 4">
            <a:extLst>
              <a:ext uri="{FF2B5EF4-FFF2-40B4-BE49-F238E27FC236}">
                <a16:creationId xmlns:a16="http://schemas.microsoft.com/office/drawing/2014/main" id="{183DA22C-509A-18D5-3C65-70265C621399}"/>
              </a:ext>
              <a:ext uri="{C183D7F6-B498-43B3-948B-1728B52AA6E4}">
                <adec:decorative xmlns:adec="http://schemas.microsoft.com/office/drawing/2017/decorative" val="1"/>
              </a:ext>
            </a:extLst>
          </p:cNvPr>
          <p:cNvSpPr txBox="1"/>
          <p:nvPr/>
        </p:nvSpPr>
        <p:spPr>
          <a:xfrm>
            <a:off x="5562606" y="2691566"/>
            <a:ext cx="2657470" cy="153888"/>
          </a:xfrm>
          <a:prstGeom prst="rect">
            <a:avLst/>
          </a:prstGeom>
          <a:solidFill>
            <a:srgbClr val="CDEEE6"/>
          </a:solidFill>
          <a:ln w="12700">
            <a:miter lim="400000"/>
          </a:ln>
        </p:spPr>
        <p:txBody>
          <a:bodyPr wrap="square" lIns="91440" tIns="0" rIns="0" bIns="0" rtlCol="0">
            <a:spAutoFit/>
          </a:bodyPr>
          <a:lstStyle/>
          <a:p>
            <a:pPr algn="l"/>
            <a:r>
              <a:rPr lang="en-US" sz="1000" b="1" dirty="0">
                <a:solidFill>
                  <a:srgbClr val="0068AE"/>
                </a:solidFill>
                <a:latin typeface="AvenirNext LT Com Regular" panose="020B0503020202020204" pitchFamily="34" charset="0"/>
              </a:rPr>
              <a:t>Stocks more expensive relative to earnings</a:t>
            </a:r>
          </a:p>
        </p:txBody>
      </p:sp>
      <p:sp>
        <p:nvSpPr>
          <p:cNvPr id="11" name="Slide Number Placeholder 10">
            <a:extLst>
              <a:ext uri="{FF2B5EF4-FFF2-40B4-BE49-F238E27FC236}">
                <a16:creationId xmlns:a16="http://schemas.microsoft.com/office/drawing/2014/main" id="{5977D47B-3EC5-DC17-5AE6-176B9CC50B56}"/>
              </a:ext>
              <a:ext uri="{C183D7F6-B498-43B3-948B-1728B52AA6E4}">
                <adec:decorative xmlns:adec="http://schemas.microsoft.com/office/drawing/2017/decorative" val="1"/>
              </a:ext>
            </a:extLst>
          </p:cNvPr>
          <p:cNvSpPr>
            <a:spLocks noGrp="1"/>
          </p:cNvSpPr>
          <p:nvPr>
            <p:ph type="sldNum" sz="quarter" idx="11"/>
          </p:nvPr>
        </p:nvSpPr>
        <p:spPr>
          <a:xfrm>
            <a:off x="9807575" y="6309360"/>
            <a:ext cx="1925638" cy="182880"/>
          </a:xfrm>
        </p:spPr>
        <p:txBody>
          <a:bodyPr/>
          <a:lstStyle/>
          <a:p>
            <a:fld id="{86CB4B4D-7CA3-9044-876B-883B54F8677D}" type="slidenum">
              <a:rPr lang="en-GB" smtClean="0"/>
              <a:pPr/>
              <a:t>11</a:t>
            </a:fld>
            <a:endParaRPr lang="en-GB"/>
          </a:p>
        </p:txBody>
      </p:sp>
      <p:sp>
        <p:nvSpPr>
          <p:cNvPr id="8" name="Footer Placeholder 4">
            <a:extLst>
              <a:ext uri="{FF2B5EF4-FFF2-40B4-BE49-F238E27FC236}">
                <a16:creationId xmlns:a16="http://schemas.microsoft.com/office/drawing/2014/main" id="{E7B280A9-FDE8-D6AE-0D25-529C89AEDE7A}"/>
              </a:ext>
            </a:extLst>
          </p:cNvPr>
          <p:cNvSpPr txBox="1">
            <a:spLocks/>
          </p:cNvSpPr>
          <p:nvPr/>
        </p:nvSpPr>
        <p:spPr>
          <a:xfrm>
            <a:off x="333213" y="6048338"/>
            <a:ext cx="11276012" cy="352462"/>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spc="20" dirty="0">
                <a:solidFill>
                  <a:schemeClr val="tx1"/>
                </a:solidFill>
              </a:rPr>
              <a:t>Sources: Capital Group, S&amp;P </a:t>
            </a:r>
            <a:r>
              <a:rPr lang="en-US" sz="800" dirty="0">
                <a:solidFill>
                  <a:schemeClr val="tx1"/>
                </a:solidFill>
              </a:rPr>
              <a:t>Dow Jones Indices</a:t>
            </a:r>
            <a:r>
              <a:rPr lang="en-US" sz="800" spc="20" dirty="0">
                <a:solidFill>
                  <a:schemeClr val="tx1"/>
                </a:solidFill>
              </a:rPr>
              <a:t>, Shiller Data, Morningstar. </a:t>
            </a:r>
            <a:r>
              <a:rPr lang="en-US" sz="800" dirty="0">
                <a:solidFill>
                  <a:schemeClr val="tx1"/>
                </a:solidFill>
              </a:rPr>
              <a:t>S&amp;P 500 benchmarked mutual funds with history dating back to January 31, 1970</a:t>
            </a:r>
            <a:r>
              <a:rPr lang="en-US" sz="800" spc="20" dirty="0">
                <a:solidFill>
                  <a:schemeClr val="tx1"/>
                </a:solidFill>
              </a:rPr>
              <a:t>. CAPE ratio can help assess whether an index is overvalued, undervalued or fairly valued.</a:t>
            </a:r>
          </a:p>
          <a:p>
            <a:r>
              <a:rPr lang="en-US" sz="800" spc="20" baseline="30000" dirty="0">
                <a:solidFill>
                  <a:schemeClr val="tx1"/>
                </a:solidFill>
              </a:rPr>
              <a:t>2</a:t>
            </a:r>
            <a:r>
              <a:rPr lang="en-US" sz="800" spc="20" dirty="0">
                <a:solidFill>
                  <a:schemeClr val="tx1"/>
                </a:solidFill>
              </a:rPr>
              <a:t>Average actively managed return is based on Morningstar data of 2,983 U.S. large-cap funds using the oldest available share class and returns are net of oldest share class fees. Categories include Large Value, Large Blend, and Large Growth, and are inclusive of open-end and exchange-traded funds. The methodology rebalances monthly and includes both live and obsolete funds. American Funds included in the analysis are benchmarked to the S&amp;P 500 and consist of: American Mutual Fund, Washington Mutual Investors Fund, The Investment Company of America, Fundamental Investors, AMCAP Fund and The Growth Fund of America. Returns are net of fund expenses. Analysis period is from January 31, 1970, through June 30, 2026. Past results are not predictive of results in future periods. </a:t>
            </a:r>
          </a:p>
        </p:txBody>
      </p:sp>
    </p:spTree>
    <p:extLst>
      <p:ext uri="{BB962C8B-B14F-4D97-AF65-F5344CB8AC3E}">
        <p14:creationId xmlns:p14="http://schemas.microsoft.com/office/powerpoint/2010/main" val="3548136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E27BC-E4CD-8742-EFBF-F258386D1C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A9665A-38A7-E0F1-B306-A1958A54E8AF}"/>
              </a:ext>
            </a:extLst>
          </p:cNvPr>
          <p:cNvSpPr>
            <a:spLocks noGrp="1"/>
          </p:cNvSpPr>
          <p:nvPr>
            <p:ph type="title"/>
          </p:nvPr>
        </p:nvSpPr>
        <p:spPr>
          <a:xfrm>
            <a:off x="464608" y="457200"/>
            <a:ext cx="11268606" cy="571500"/>
          </a:xfrm>
        </p:spPr>
        <p:txBody>
          <a:bodyPr/>
          <a:lstStyle/>
          <a:p>
            <a:r>
              <a:rPr lang="en-US" sz="2700" dirty="0"/>
              <a:t>Trade passive concentration for active conviction</a:t>
            </a:r>
          </a:p>
        </p:txBody>
      </p:sp>
      <p:sp>
        <p:nvSpPr>
          <p:cNvPr id="3" name="Text Placeholder 2">
            <a:extLst>
              <a:ext uri="{FF2B5EF4-FFF2-40B4-BE49-F238E27FC236}">
                <a16:creationId xmlns:a16="http://schemas.microsoft.com/office/drawing/2014/main" id="{022DE1CD-A3B1-09D0-F70D-53E488DBABA7}"/>
              </a:ext>
            </a:extLst>
          </p:cNvPr>
          <p:cNvSpPr>
            <a:spLocks noGrp="1"/>
          </p:cNvSpPr>
          <p:nvPr>
            <p:ph type="body" sz="quarter" idx="15"/>
          </p:nvPr>
        </p:nvSpPr>
        <p:spPr>
          <a:xfrm>
            <a:off x="464608" y="966616"/>
            <a:ext cx="11024240" cy="228601"/>
          </a:xfrm>
        </p:spPr>
        <p:txBody>
          <a:bodyPr/>
          <a:lstStyle/>
          <a:p>
            <a:r>
              <a:rPr lang="en-US" sz="1200" b="0" dirty="0">
                <a:solidFill>
                  <a:schemeClr val="tx1"/>
                </a:solidFill>
              </a:rPr>
              <a:t>The question is not whether AI may create value. It is whether a single theme should define the shape of a portfolio. An active approach can help investors both participate in powerful innovation and gain differentiated diversification to other areas of potential growth.</a:t>
            </a:r>
          </a:p>
          <a:p>
            <a:endParaRPr lang="en-GB" sz="1200" b="0" dirty="0">
              <a:solidFill>
                <a:schemeClr val="tx1"/>
              </a:solidFill>
            </a:endParaRPr>
          </a:p>
        </p:txBody>
      </p:sp>
      <p:graphicFrame>
        <p:nvGraphicFramePr>
          <p:cNvPr id="13" name="Table 12">
            <a:extLst>
              <a:ext uri="{FF2B5EF4-FFF2-40B4-BE49-F238E27FC236}">
                <a16:creationId xmlns:a16="http://schemas.microsoft.com/office/drawing/2014/main" id="{7AA022BD-A324-26D0-28D0-8B3ED182AC36}"/>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4041224373"/>
              </p:ext>
            </p:extLst>
          </p:nvPr>
        </p:nvGraphicFramePr>
        <p:xfrm>
          <a:off x="749261" y="1488982"/>
          <a:ext cx="10653789" cy="4647870"/>
        </p:xfrm>
        <a:graphic>
          <a:graphicData uri="http://schemas.openxmlformats.org/drawingml/2006/table">
            <a:tbl>
              <a:tblPr firstRow="1" bandRow="1">
                <a:tableStyleId>{5940675A-B579-460E-94D1-54222C63F5DA}</a:tableStyleId>
              </a:tblPr>
              <a:tblGrid>
                <a:gridCol w="3551263">
                  <a:extLst>
                    <a:ext uri="{9D8B030D-6E8A-4147-A177-3AD203B41FA5}">
                      <a16:colId xmlns:a16="http://schemas.microsoft.com/office/drawing/2014/main" val="3287003156"/>
                    </a:ext>
                  </a:extLst>
                </a:gridCol>
                <a:gridCol w="3551263">
                  <a:extLst>
                    <a:ext uri="{9D8B030D-6E8A-4147-A177-3AD203B41FA5}">
                      <a16:colId xmlns:a16="http://schemas.microsoft.com/office/drawing/2014/main" val="1558319269"/>
                    </a:ext>
                  </a:extLst>
                </a:gridCol>
                <a:gridCol w="3551263">
                  <a:extLst>
                    <a:ext uri="{9D8B030D-6E8A-4147-A177-3AD203B41FA5}">
                      <a16:colId xmlns:a16="http://schemas.microsoft.com/office/drawing/2014/main" val="3033735265"/>
                    </a:ext>
                  </a:extLst>
                </a:gridCol>
              </a:tblGrid>
              <a:tr h="409219">
                <a:tc>
                  <a:txBody>
                    <a:bodyPr/>
                    <a:lstStyle/>
                    <a:p>
                      <a:pPr marL="0" marR="0" algn="ctr">
                        <a:buNone/>
                      </a:pPr>
                      <a:r>
                        <a:rPr lang="en-US" sz="1400" b="1" i="0">
                          <a:effectLst/>
                          <a:latin typeface="AvenirNext LT Com Medium" panose="020B0503020202020204" pitchFamily="34" charset="0"/>
                        </a:rPr>
                        <a:t>Participate with growth</a:t>
                      </a:r>
                    </a:p>
                  </a:txBody>
                  <a:tcPr marL="0" marR="38100" marT="38100" marB="0">
                    <a:lnL w="12700" cmpd="sng">
                      <a:noFill/>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buNone/>
                      </a:pPr>
                      <a:r>
                        <a:rPr lang="en-US" sz="1400" b="1" i="0" dirty="0">
                          <a:effectLst/>
                          <a:latin typeface="AvenirNext LT Com Medium" panose="020B0503020202020204" pitchFamily="34" charset="0"/>
                        </a:rPr>
                        <a:t>Defend with dividends</a:t>
                      </a:r>
                    </a:p>
                  </a:txBody>
                  <a:tcPr marL="0" marR="38100" marT="38100"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buNone/>
                      </a:pPr>
                      <a:r>
                        <a:rPr lang="en-US" sz="1400" b="1" i="0">
                          <a:effectLst/>
                          <a:latin typeface="AvenirNext LT Com Medium" panose="020B0503020202020204" pitchFamily="34" charset="0"/>
                        </a:rPr>
                        <a:t>Diversify with international</a:t>
                      </a:r>
                    </a:p>
                  </a:txBody>
                  <a:tcPr marL="0" marR="38100" marT="38100" marB="0">
                    <a:lnL w="1905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51208881"/>
                  </a:ext>
                </a:extLst>
              </a:tr>
              <a:tr h="548640">
                <a:tc>
                  <a:txBody>
                    <a:bodyPr/>
                    <a:lstStyle/>
                    <a:p>
                      <a:pPr marL="0" marR="0" algn="ctr">
                        <a:buNone/>
                      </a:pPr>
                      <a:r>
                        <a:rPr lang="en-US" sz="1200" b="1" i="0" dirty="0">
                          <a:solidFill>
                            <a:srgbClr val="FFFFFF"/>
                          </a:solidFill>
                          <a:effectLst/>
                          <a:latin typeface="AvenirNext LT Com Regular" panose="020B0503020202020204" pitchFamily="34" charset="0"/>
                        </a:rPr>
                        <a:t>Growth Fund of America</a:t>
                      </a:r>
                      <a:br>
                        <a:rPr lang="en-US" sz="1200" b="1" i="0" dirty="0">
                          <a:solidFill>
                            <a:srgbClr val="FFFFFF"/>
                          </a:solidFill>
                          <a:effectLst/>
                          <a:latin typeface="AvenirNext LT Com Regular" panose="020B0503020202020204" pitchFamily="34" charset="0"/>
                        </a:rPr>
                      </a:br>
                      <a:r>
                        <a:rPr lang="en-US" sz="1200" b="1" i="0" dirty="0">
                          <a:solidFill>
                            <a:srgbClr val="FFFFFF"/>
                          </a:solidFill>
                          <a:effectLst/>
                          <a:latin typeface="AvenirNext LT Com Regular" panose="020B0503020202020204" pitchFamily="34" charset="0"/>
                        </a:rPr>
                        <a:t>(GFA)</a:t>
                      </a:r>
                    </a:p>
                  </a:txBody>
                  <a:tcPr marL="76200" marR="38100" marT="38100" marB="19050" anchor="ctr">
                    <a:lnL w="12700" cmpd="sng">
                      <a:noFill/>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52252"/>
                    </a:solidFill>
                  </a:tcPr>
                </a:tc>
                <a:tc>
                  <a:txBody>
                    <a:bodyPr/>
                    <a:lstStyle/>
                    <a:p>
                      <a:pPr marL="0" marR="0" algn="ctr">
                        <a:buNone/>
                      </a:pPr>
                      <a:r>
                        <a:rPr lang="en-US" sz="1200" b="1" i="0" dirty="0">
                          <a:solidFill>
                            <a:srgbClr val="FFFFFF"/>
                          </a:solidFill>
                          <a:effectLst/>
                          <a:latin typeface="AvenirNext LT Com Regular" panose="020B0503020202020204" pitchFamily="34" charset="0"/>
                        </a:rPr>
                        <a:t>Washington Mutual Investors Fund</a:t>
                      </a:r>
                      <a:br>
                        <a:rPr lang="en-US" sz="1200" b="1" i="0" dirty="0">
                          <a:solidFill>
                            <a:srgbClr val="FFFFFF"/>
                          </a:solidFill>
                          <a:effectLst/>
                          <a:latin typeface="AvenirNext LT Com Regular" panose="020B0503020202020204" pitchFamily="34" charset="0"/>
                        </a:rPr>
                      </a:br>
                      <a:r>
                        <a:rPr lang="en-US" sz="1200" b="1" i="0" dirty="0">
                          <a:solidFill>
                            <a:srgbClr val="FFFFFF"/>
                          </a:solidFill>
                          <a:effectLst/>
                          <a:latin typeface="AvenirNext LT Com Regular" panose="020B0503020202020204" pitchFamily="34" charset="0"/>
                        </a:rPr>
                        <a:t>(WMIF)</a:t>
                      </a:r>
                    </a:p>
                  </a:txBody>
                  <a:tcPr marL="76200" marR="38100" marT="38100" marB="1905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4589"/>
                    </a:solidFill>
                  </a:tcPr>
                </a:tc>
                <a:tc>
                  <a:txBody>
                    <a:bodyPr/>
                    <a:lstStyle/>
                    <a:p>
                      <a:pPr marL="0" marR="0" algn="ctr">
                        <a:buNone/>
                      </a:pPr>
                      <a:r>
                        <a:rPr lang="en-US" sz="1200" b="1" i="0" dirty="0">
                          <a:solidFill>
                            <a:srgbClr val="FFFFFF"/>
                          </a:solidFill>
                          <a:effectLst/>
                          <a:latin typeface="AvenirNext LT Com Regular" panose="020B0503020202020204" pitchFamily="34" charset="0"/>
                        </a:rPr>
                        <a:t>New World Fund</a:t>
                      </a:r>
                      <a:br>
                        <a:rPr lang="en-US" sz="1200" b="1" i="0" dirty="0">
                          <a:solidFill>
                            <a:srgbClr val="FFFFFF"/>
                          </a:solidFill>
                          <a:effectLst/>
                          <a:latin typeface="AvenirNext LT Com Regular" panose="020B0503020202020204" pitchFamily="34" charset="0"/>
                        </a:rPr>
                      </a:br>
                      <a:r>
                        <a:rPr lang="en-US" sz="1200" b="1" i="0" dirty="0">
                          <a:solidFill>
                            <a:srgbClr val="FFFFFF"/>
                          </a:solidFill>
                          <a:effectLst/>
                          <a:latin typeface="AvenirNext LT Com Regular" panose="020B0503020202020204" pitchFamily="34" charset="0"/>
                        </a:rPr>
                        <a:t>(NWF)</a:t>
                      </a:r>
                    </a:p>
                  </a:txBody>
                  <a:tcPr marL="76200" marR="38100" marT="38100" marB="19050" anchor="ctr">
                    <a:lnL w="1905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5CB7"/>
                    </a:solidFill>
                  </a:tcPr>
                </a:tc>
                <a:extLst>
                  <a:ext uri="{0D108BD9-81ED-4DB2-BD59-A6C34878D82A}">
                    <a16:rowId xmlns:a16="http://schemas.microsoft.com/office/drawing/2014/main" val="2771614397"/>
                  </a:ext>
                </a:extLst>
              </a:tr>
              <a:tr h="832690">
                <a:tc>
                  <a:txBody>
                    <a:bodyPr/>
                    <a:lstStyle/>
                    <a:p>
                      <a:pPr marL="0" marR="0" algn="ctr">
                        <a:buNone/>
                      </a:pPr>
                      <a:r>
                        <a:rPr lang="en-US" sz="1200" b="1" i="0">
                          <a:effectLst/>
                          <a:latin typeface="AvenirNext LT Com Regular" panose="020B0503020202020204" pitchFamily="34" charset="0"/>
                        </a:rPr>
                        <a:t>Seek growth outside the style box</a:t>
                      </a:r>
                    </a:p>
                  </a:txBody>
                  <a:tcPr marL="104775" marR="47625" marT="91440" marB="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buNone/>
                      </a:pPr>
                      <a:r>
                        <a:rPr lang="en-US" sz="1200" b="1" i="0">
                          <a:effectLst/>
                          <a:latin typeface="AvenirNext LT Com Regular" panose="020B0503020202020204" pitchFamily="34" charset="0"/>
                        </a:rPr>
                        <a:t>Add value or income exposure</a:t>
                      </a:r>
                    </a:p>
                  </a:txBody>
                  <a:tcPr marL="104775" marR="47625" marT="91440" marB="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buNone/>
                      </a:pPr>
                      <a:r>
                        <a:rPr lang="en-US" sz="1200" b="1" i="0">
                          <a:effectLst/>
                          <a:latin typeface="AvenirNext LT Com Regular" panose="020B0503020202020204" pitchFamily="34" charset="0"/>
                        </a:rPr>
                        <a:t>Increase global exposure</a:t>
                      </a:r>
                    </a:p>
                  </a:txBody>
                  <a:tcPr marL="104775" marR="47625" marT="91440" marB="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50562771"/>
                  </a:ext>
                </a:extLst>
              </a:tr>
              <a:tr h="477785">
                <a:tc gridSpan="3">
                  <a:txBody>
                    <a:bodyPr/>
                    <a:lstStyle/>
                    <a:p>
                      <a:pPr algn="ctr"/>
                      <a:r>
                        <a:rPr lang="en-US" sz="1400" b="1" i="0" u="none" strike="noStrike" cap="none" spc="0" baseline="0">
                          <a:ln>
                            <a:noFill/>
                          </a:ln>
                          <a:solidFill>
                            <a:srgbClr val="083469"/>
                          </a:solidFill>
                          <a:effectLst/>
                          <a:uFillTx/>
                          <a:latin typeface="AvenirNext LT Com Medium" panose="020B0503020202020204" pitchFamily="34" charset="0"/>
                          <a:ea typeface="+mn-ea"/>
                          <a:cs typeface="+mn-cs"/>
                          <a:sym typeface="AvenirNext LT Com Regular"/>
                        </a:rPr>
                        <a:t>Investment focus</a:t>
                      </a:r>
                    </a:p>
                  </a:txBody>
                  <a:tcPr marL="66675" marR="47625" marT="182880" marB="0">
                    <a:lnL w="12700" cmpd="sng">
                      <a:noFill/>
                    </a:lnL>
                    <a:lnR w="12700" cmpd="sng">
                      <a:noFill/>
                    </a:lnR>
                    <a:lnT w="12700" cap="flat" cmpd="sng" algn="ctr">
                      <a:noFill/>
                      <a:prstDash val="solid"/>
                      <a:round/>
                      <a:headEnd type="none" w="med" len="med"/>
                      <a:tailEnd type="none" w="med" len="med"/>
                    </a:lnT>
                    <a:lnB w="19050" cap="flat" cmpd="sng" algn="ctr">
                      <a:solidFill>
                        <a:srgbClr val="083469"/>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a:p>
                  </a:txBody>
                  <a:tcPr marL="66675" marR="47625" marT="228600" marB="0" anchor="ctr">
                    <a:lnL w="12700" cmpd="sng">
                      <a:noFill/>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a:p>
                  </a:txBody>
                  <a:tcPr marL="66675" marR="47625" marT="228600" marB="0" anchor="ctr">
                    <a:lnL w="12700" cmpd="sng">
                      <a:noFill/>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34907191"/>
                  </a:ext>
                </a:extLst>
              </a:tr>
              <a:tr h="634537">
                <a:tc>
                  <a:txBody>
                    <a:bodyPr/>
                    <a:lstStyle/>
                    <a:p>
                      <a:pPr marL="0" marR="0" algn="ctr">
                        <a:buNone/>
                      </a:pPr>
                      <a:r>
                        <a:rPr lang="en-US" sz="1100" b="1" i="0">
                          <a:effectLst/>
                          <a:latin typeface="AvenirNext LT Com Regular" panose="020B0503020202020204" pitchFamily="34" charset="0"/>
                        </a:rPr>
                        <a:t>Within U.S. growth</a:t>
                      </a:r>
                    </a:p>
                    <a:p>
                      <a:pPr marL="0" marR="0" lvl="0" indent="0" algn="ctr" defTabSz="228600" eaLnBrk="1" fontAlgn="auto" latinLnBrk="0" hangingPunct="1">
                        <a:lnSpc>
                          <a:spcPct val="110000"/>
                        </a:lnSpc>
                        <a:spcBef>
                          <a:spcPts val="600"/>
                        </a:spcBef>
                        <a:spcAft>
                          <a:spcPts val="0"/>
                        </a:spcAft>
                        <a:buClrTx/>
                        <a:buSzTx/>
                        <a:buFontTx/>
                        <a:buNone/>
                        <a:tabLst/>
                        <a:defRPr/>
                      </a:pPr>
                      <a:r>
                        <a:rPr lang="en-US" sz="1100" b="0" i="0" u="none" strike="noStrike" cap="none" spc="0" baseline="0">
                          <a:ln>
                            <a:noFill/>
                          </a:ln>
                          <a:solidFill>
                            <a:schemeClr val="tx1"/>
                          </a:solidFill>
                          <a:effectLst/>
                          <a:uFillTx/>
                          <a:latin typeface="AvenirNext LT Com Regular" panose="020B0503020202020204" pitchFamily="34" charset="0"/>
                          <a:ea typeface="+mn-ea"/>
                          <a:cs typeface="+mn-cs"/>
                          <a:sym typeface="AvenirNext LT Com Regular"/>
                        </a:rPr>
                        <a:t>Seeks to invest in companies that may offer superior opportunities for growth without index constraints.</a:t>
                      </a:r>
                    </a:p>
                  </a:txBody>
                  <a:tcPr marL="85725" marR="47625" marT="91440" marB="91440" anchor="ctr">
                    <a:lnL w="12700" cmpd="sng">
                      <a:noFill/>
                    </a:lnL>
                    <a:lnR w="12700" cmpd="sng">
                      <a:noFill/>
                    </a:lnR>
                    <a:lnT w="19050" cap="flat" cmpd="sng" algn="ctr">
                      <a:solidFill>
                        <a:srgbClr val="083469"/>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83469">
                        <a:alpha val="9723"/>
                      </a:srgbClr>
                    </a:solidFill>
                  </a:tcPr>
                </a:tc>
                <a:tc>
                  <a:txBody>
                    <a:bodyPr/>
                    <a:lstStyle/>
                    <a:p>
                      <a:pPr marL="0" marR="0" algn="ctr">
                        <a:buNone/>
                      </a:pPr>
                      <a:r>
                        <a:rPr lang="en-US" sz="1100" b="1" i="0">
                          <a:effectLst/>
                          <a:latin typeface="AvenirNext LT Com Regular" panose="020B0503020202020204" pitchFamily="34" charset="0"/>
                        </a:rPr>
                        <a:t>Across U.S. equity styles</a:t>
                      </a:r>
                    </a:p>
                    <a:p>
                      <a:pPr marL="0" marR="0" lvl="0" indent="0" algn="ctr" defTabSz="228600" eaLnBrk="1" fontAlgn="auto" latinLnBrk="0" hangingPunct="1">
                        <a:lnSpc>
                          <a:spcPct val="110000"/>
                        </a:lnSpc>
                        <a:spcBef>
                          <a:spcPts val="600"/>
                        </a:spcBef>
                        <a:spcAft>
                          <a:spcPts val="0"/>
                        </a:spcAft>
                        <a:buClrTx/>
                        <a:buSzTx/>
                        <a:buFontTx/>
                        <a:buNone/>
                        <a:tabLst/>
                        <a:defRPr/>
                      </a:pPr>
                      <a:r>
                        <a:rPr lang="en-US" sz="1100" b="0" i="0" u="none" strike="noStrike" cap="none" spc="0" baseline="0">
                          <a:ln>
                            <a:noFill/>
                          </a:ln>
                          <a:solidFill>
                            <a:schemeClr val="tx1"/>
                          </a:solidFill>
                          <a:effectLst/>
                          <a:uFillTx/>
                          <a:latin typeface="AvenirNext LT Com Regular" panose="020B0503020202020204" pitchFamily="34" charset="0"/>
                          <a:ea typeface="+mn-ea"/>
                          <a:cs typeface="+mn-cs"/>
                          <a:sym typeface="AvenirNext LT Com Regular"/>
                        </a:rPr>
                        <a:t>Seeks both growth and income opportunities without rigid style limitations. </a:t>
                      </a:r>
                    </a:p>
                  </a:txBody>
                  <a:tcPr marL="85725" marR="47625" marT="91440" marB="91440" anchor="ctr">
                    <a:lnL w="12700" cmpd="sng">
                      <a:noFill/>
                    </a:lnL>
                    <a:lnR w="12700" cmpd="sng">
                      <a:noFill/>
                    </a:lnR>
                    <a:lnT w="19050" cap="flat" cmpd="sng" algn="ctr">
                      <a:solidFill>
                        <a:srgbClr val="0068AE"/>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68AE">
                        <a:alpha val="9993"/>
                      </a:srgbClr>
                    </a:solidFill>
                  </a:tcPr>
                </a:tc>
                <a:tc>
                  <a:txBody>
                    <a:bodyPr/>
                    <a:lstStyle/>
                    <a:p>
                      <a:pPr marL="0" marR="0" algn="ctr">
                        <a:buNone/>
                      </a:pPr>
                      <a:r>
                        <a:rPr lang="en-US" sz="1100" b="1" i="0">
                          <a:effectLst/>
                          <a:latin typeface="AvenirNext LT Com Regular" panose="020B0503020202020204" pitchFamily="34" charset="0"/>
                        </a:rPr>
                        <a:t>Across geographies</a:t>
                      </a:r>
                    </a:p>
                    <a:p>
                      <a:pPr marL="0" marR="0" lvl="0" indent="0" algn="ctr" defTabSz="228600" eaLnBrk="1" fontAlgn="auto" latinLnBrk="0" hangingPunct="1">
                        <a:lnSpc>
                          <a:spcPct val="110000"/>
                        </a:lnSpc>
                        <a:spcBef>
                          <a:spcPts val="600"/>
                        </a:spcBef>
                        <a:spcAft>
                          <a:spcPts val="0"/>
                        </a:spcAft>
                        <a:buClrTx/>
                        <a:buSzTx/>
                        <a:buFontTx/>
                        <a:buNone/>
                        <a:tabLst/>
                        <a:defRPr/>
                      </a:pPr>
                      <a:r>
                        <a:rPr lang="en-US" sz="1100" b="0" i="0" u="none" strike="noStrike" cap="none" spc="0" baseline="0">
                          <a:ln>
                            <a:noFill/>
                          </a:ln>
                          <a:solidFill>
                            <a:schemeClr val="tx1"/>
                          </a:solidFill>
                          <a:effectLst/>
                          <a:uFillTx/>
                          <a:latin typeface="AvenirNext LT Com Regular" panose="020B0503020202020204" pitchFamily="34" charset="0"/>
                          <a:ea typeface="+mn-ea"/>
                          <a:cs typeface="+mn-cs"/>
                          <a:sym typeface="AvenirNext LT Com Regular"/>
                        </a:rPr>
                        <a:t>Seeks growth with a focus on emerging markets while maintaining exposure to developed markets.</a:t>
                      </a:r>
                    </a:p>
                  </a:txBody>
                  <a:tcPr marL="85725" marR="47625" marT="91440" marB="91440" anchor="ctr">
                    <a:lnL w="12700" cmpd="sng">
                      <a:noFill/>
                    </a:lnL>
                    <a:lnR w="12700" cmpd="sng">
                      <a:noFill/>
                    </a:lnR>
                    <a:lnT w="19050" cap="flat" cmpd="sng" algn="ctr">
                      <a:solidFill>
                        <a:srgbClr val="0074E5"/>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74E5">
                        <a:alpha val="10208"/>
                      </a:srgbClr>
                    </a:solidFill>
                  </a:tcPr>
                </a:tc>
                <a:extLst>
                  <a:ext uri="{0D108BD9-81ED-4DB2-BD59-A6C34878D82A}">
                    <a16:rowId xmlns:a16="http://schemas.microsoft.com/office/drawing/2014/main" val="1513779378"/>
                  </a:ext>
                </a:extLst>
              </a:tr>
              <a:tr h="457200">
                <a:tc>
                  <a:txBody>
                    <a:bodyPr/>
                    <a:lstStyle/>
                    <a:p>
                      <a:pPr algn="ctr"/>
                      <a:r>
                        <a:rPr lang="en-US" sz="1200" b="1" i="0" kern="100" dirty="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Flexible approach to growth</a:t>
                      </a:r>
                    </a:p>
                  </a:txBody>
                  <a:tcPr marL="85725" marR="95250" marT="95250" marB="104775" anchor="ctr">
                    <a:lnL w="12700" cmpd="sng">
                      <a:noFill/>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42152"/>
                    </a:solidFill>
                  </a:tcPr>
                </a:tc>
                <a:tc>
                  <a:txBody>
                    <a:bodyPr/>
                    <a:lstStyle/>
                    <a:p>
                      <a:pPr algn="ctr"/>
                      <a:r>
                        <a:rPr lang="en-US" sz="1200" b="1" i="0" kern="100" dirty="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Seeks growth and income</a:t>
                      </a:r>
                    </a:p>
                  </a:txBody>
                  <a:tcPr marL="85725" marR="95250" marT="95250" marB="10477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64588"/>
                    </a:solidFill>
                  </a:tcPr>
                </a:tc>
                <a:tc>
                  <a:txBody>
                    <a:bodyPr/>
                    <a:lstStyle/>
                    <a:p>
                      <a:pPr algn="ctr"/>
                      <a:r>
                        <a:rPr lang="en-US" sz="1200" b="1" i="0" kern="100" dirty="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Research-based approach to</a:t>
                      </a:r>
                    </a:p>
                    <a:p>
                      <a:pPr algn="ctr"/>
                      <a:r>
                        <a:rPr lang="en-US" sz="1200" b="1" i="0" kern="100" dirty="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global equities</a:t>
                      </a:r>
                    </a:p>
                  </a:txBody>
                  <a:tcPr marL="85725" marR="95250" marT="95250" marB="104775" anchor="ctr">
                    <a:lnL w="1905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5CB7"/>
                    </a:solidFill>
                  </a:tcPr>
                </a:tc>
                <a:extLst>
                  <a:ext uri="{0D108BD9-81ED-4DB2-BD59-A6C34878D82A}">
                    <a16:rowId xmlns:a16="http://schemas.microsoft.com/office/drawing/2014/main" val="3734937904"/>
                  </a:ext>
                </a:extLst>
              </a:tr>
              <a:tr h="457200">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lang="en-US" sz="1200" b="1" i="0" kern="100" dirty="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Dynamic positioning</a:t>
                      </a:r>
                    </a:p>
                  </a:txBody>
                  <a:tcPr marL="85725" marR="95250" marT="95250" marB="104775" anchor="ctr">
                    <a:lnL w="12700" cmpd="sng">
                      <a:noFill/>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42152"/>
                    </a:solidFill>
                  </a:tcPr>
                </a:tc>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lang="en-US" sz="1200" b="1" i="0" kern="100" dirty="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Pursues high-quality dividends</a:t>
                      </a:r>
                    </a:p>
                  </a:txBody>
                  <a:tcPr marL="85725" marR="95250" marT="95250" marB="10477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64588"/>
                    </a:solidFill>
                  </a:tcPr>
                </a:tc>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lang="en-US" sz="1200" b="1" i="0" kern="100" dirty="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Seeks growth with moderate risk</a:t>
                      </a:r>
                    </a:p>
                  </a:txBody>
                  <a:tcPr marL="85725" marR="95250" marT="95250" marB="104775" anchor="ctr">
                    <a:lnL w="1905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5CB7"/>
                    </a:solidFill>
                  </a:tcPr>
                </a:tc>
                <a:extLst>
                  <a:ext uri="{0D108BD9-81ED-4DB2-BD59-A6C34878D82A}">
                    <a16:rowId xmlns:a16="http://schemas.microsoft.com/office/drawing/2014/main" val="877726367"/>
                  </a:ext>
                </a:extLst>
              </a:tr>
              <a:tr h="457200">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lang="en-US" sz="1200" b="1" i="0" kern="100" dirty="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Grounded in fundamentals</a:t>
                      </a:r>
                    </a:p>
                  </a:txBody>
                  <a:tcPr marL="85725" marR="95250" marT="95250" marB="104775" anchor="ctr">
                    <a:lnL w="12700" cmpd="sng">
                      <a:noFill/>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42152"/>
                    </a:solidFill>
                  </a:tcPr>
                </a:tc>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lang="en-US" sz="1200" b="1" i="0" kern="100" dirty="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Disciplined focus on resilience</a:t>
                      </a:r>
                    </a:p>
                  </a:txBody>
                  <a:tcPr marL="85725" marR="95250" marT="95250" marB="10477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64588"/>
                    </a:solidFill>
                  </a:tcPr>
                </a:tc>
                <a:tc>
                  <a:txBody>
                    <a:bodyPr/>
                    <a:lstStyle/>
                    <a:p>
                      <a:pPr algn="ctr"/>
                      <a:r>
                        <a:rPr lang="en-US" sz="1200" b="1" i="0" kern="100" dirty="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Emphasis on quality holdings</a:t>
                      </a:r>
                    </a:p>
                  </a:txBody>
                  <a:tcPr marL="85725" marR="95250" marT="95250" marB="104775" anchor="ctr">
                    <a:lnL w="1905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5CB7"/>
                    </a:solidFill>
                  </a:tcPr>
                </a:tc>
                <a:extLst>
                  <a:ext uri="{0D108BD9-81ED-4DB2-BD59-A6C34878D82A}">
                    <a16:rowId xmlns:a16="http://schemas.microsoft.com/office/drawing/2014/main" val="471037198"/>
                  </a:ext>
                </a:extLst>
              </a:tr>
            </a:tbl>
          </a:graphicData>
        </a:graphic>
      </p:graphicFrame>
      <p:pic>
        <p:nvPicPr>
          <p:cNvPr id="31" name="Picture 30">
            <a:extLst>
              <a:ext uri="{FF2B5EF4-FFF2-40B4-BE49-F238E27FC236}">
                <a16:creationId xmlns:a16="http://schemas.microsoft.com/office/drawing/2014/main" id="{1B59CC35-4773-C58B-B473-27766663678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19391" r="64015" b="12162"/>
          <a:stretch>
            <a:fillRect/>
          </a:stretch>
        </p:blipFill>
        <p:spPr>
          <a:xfrm>
            <a:off x="2138324" y="2853781"/>
            <a:ext cx="687104" cy="497380"/>
          </a:xfrm>
          <a:prstGeom prst="rect">
            <a:avLst/>
          </a:prstGeom>
        </p:spPr>
      </p:pic>
      <p:pic>
        <p:nvPicPr>
          <p:cNvPr id="32" name="Picture 31">
            <a:extLst>
              <a:ext uri="{FF2B5EF4-FFF2-40B4-BE49-F238E27FC236}">
                <a16:creationId xmlns:a16="http://schemas.microsoft.com/office/drawing/2014/main" id="{91AD4F75-1B15-0B52-BAE1-F701F75060C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33091" t="6897" r="36087" b="19223"/>
          <a:stretch>
            <a:fillRect/>
          </a:stretch>
        </p:blipFill>
        <p:spPr>
          <a:xfrm>
            <a:off x="5889466" y="2791133"/>
            <a:ext cx="699280" cy="637867"/>
          </a:xfrm>
          <a:prstGeom prst="rect">
            <a:avLst/>
          </a:prstGeom>
        </p:spPr>
      </p:pic>
      <p:pic>
        <p:nvPicPr>
          <p:cNvPr id="33" name="Picture 32">
            <a:extLst>
              <a:ext uri="{FF2B5EF4-FFF2-40B4-BE49-F238E27FC236}">
                <a16:creationId xmlns:a16="http://schemas.microsoft.com/office/drawing/2014/main" id="{03D465E1-7BF7-061A-5B0F-C9A69170D3B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64015" t="6896" r="5162" b="12162"/>
          <a:stretch>
            <a:fillRect/>
          </a:stretch>
        </p:blipFill>
        <p:spPr>
          <a:xfrm>
            <a:off x="9534146" y="2853781"/>
            <a:ext cx="514691" cy="514368"/>
          </a:xfrm>
          <a:prstGeom prst="rect">
            <a:avLst/>
          </a:prstGeom>
        </p:spPr>
      </p:pic>
      <p:sp>
        <p:nvSpPr>
          <p:cNvPr id="11" name="Slide Number Placeholder 10">
            <a:extLst>
              <a:ext uri="{FF2B5EF4-FFF2-40B4-BE49-F238E27FC236}">
                <a16:creationId xmlns:a16="http://schemas.microsoft.com/office/drawing/2014/main" id="{0BC1A437-3869-3E94-7248-13DF787CD0E9}"/>
              </a:ext>
              <a:ext uri="{C183D7F6-B498-43B3-948B-1728B52AA6E4}">
                <adec:decorative xmlns:adec="http://schemas.microsoft.com/office/drawing/2017/decorative" val="1"/>
              </a:ext>
            </a:extLst>
          </p:cNvPr>
          <p:cNvSpPr>
            <a:spLocks noGrp="1"/>
          </p:cNvSpPr>
          <p:nvPr>
            <p:ph type="sldNum" sz="quarter" idx="11"/>
          </p:nvPr>
        </p:nvSpPr>
        <p:spPr>
          <a:xfrm>
            <a:off x="9807575" y="6309360"/>
            <a:ext cx="1925638" cy="182880"/>
          </a:xfrm>
        </p:spPr>
        <p:txBody>
          <a:bodyPr/>
          <a:lstStyle/>
          <a:p>
            <a:fld id="{86CB4B4D-7CA3-9044-876B-883B54F8677D}" type="slidenum">
              <a:rPr lang="en-GB" smtClean="0"/>
              <a:pPr/>
              <a:t>12</a:t>
            </a:fld>
            <a:endParaRPr lang="en-GB"/>
          </a:p>
        </p:txBody>
      </p:sp>
    </p:spTree>
    <p:extLst>
      <p:ext uri="{BB962C8B-B14F-4D97-AF65-F5344CB8AC3E}">
        <p14:creationId xmlns:p14="http://schemas.microsoft.com/office/powerpoint/2010/main" val="154455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D936C-6D94-827D-3B5F-3953033286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3B067A-5C54-8AEB-022E-DE63AEF35D7A}"/>
              </a:ext>
            </a:extLst>
          </p:cNvPr>
          <p:cNvSpPr>
            <a:spLocks noGrp="1"/>
          </p:cNvSpPr>
          <p:nvPr>
            <p:ph type="title"/>
          </p:nvPr>
        </p:nvSpPr>
        <p:spPr>
          <a:xfrm>
            <a:off x="464608" y="457200"/>
            <a:ext cx="11268606" cy="571500"/>
          </a:xfrm>
        </p:spPr>
        <p:txBody>
          <a:bodyPr/>
          <a:lstStyle/>
          <a:p>
            <a:r>
              <a:rPr lang="en-US" sz="2700"/>
              <a:t>Trade passive concentration for active conviction</a:t>
            </a:r>
          </a:p>
        </p:txBody>
      </p:sp>
      <p:sp>
        <p:nvSpPr>
          <p:cNvPr id="3" name="Text Placeholder 2">
            <a:extLst>
              <a:ext uri="{FF2B5EF4-FFF2-40B4-BE49-F238E27FC236}">
                <a16:creationId xmlns:a16="http://schemas.microsoft.com/office/drawing/2014/main" id="{63CED4C6-629B-1CC5-6D85-CCC42E7AFA97}"/>
              </a:ext>
            </a:extLst>
          </p:cNvPr>
          <p:cNvSpPr>
            <a:spLocks noGrp="1"/>
          </p:cNvSpPr>
          <p:nvPr>
            <p:ph type="body" sz="quarter" idx="15"/>
          </p:nvPr>
        </p:nvSpPr>
        <p:spPr>
          <a:xfrm>
            <a:off x="464608" y="967739"/>
            <a:ext cx="11268606" cy="228601"/>
          </a:xfrm>
        </p:spPr>
        <p:txBody>
          <a:bodyPr/>
          <a:lstStyle/>
          <a:p>
            <a:r>
              <a:rPr lang="en-US" b="0">
                <a:solidFill>
                  <a:srgbClr val="0068AE"/>
                </a:solidFill>
              </a:rPr>
              <a:t>Top overweight holdings relative to benchmark</a:t>
            </a:r>
            <a:endParaRPr lang="en-GB"/>
          </a:p>
        </p:txBody>
      </p:sp>
      <p:graphicFrame>
        <p:nvGraphicFramePr>
          <p:cNvPr id="13" name="Table 12">
            <a:extLst>
              <a:ext uri="{FF2B5EF4-FFF2-40B4-BE49-F238E27FC236}">
                <a16:creationId xmlns:a16="http://schemas.microsoft.com/office/drawing/2014/main" id="{2662B90B-27FE-2C61-BD13-4713970049E3}"/>
              </a:ext>
            </a:extLst>
          </p:cNvPr>
          <p:cNvGraphicFramePr>
            <a:graphicFrameLocks noGrp="1"/>
          </p:cNvGraphicFramePr>
          <p:nvPr>
            <p:extLst>
              <p:ext uri="{D42A27DB-BD31-4B8C-83A1-F6EECF244321}">
                <p14:modId xmlns:p14="http://schemas.microsoft.com/office/powerpoint/2010/main" val="846329919"/>
              </p:ext>
            </p:extLst>
          </p:nvPr>
        </p:nvGraphicFramePr>
        <p:xfrm>
          <a:off x="458787" y="1413002"/>
          <a:ext cx="10854048" cy="4781804"/>
        </p:xfrm>
        <a:graphic>
          <a:graphicData uri="http://schemas.openxmlformats.org/drawingml/2006/table">
            <a:tbl>
              <a:tblPr firstRow="1" bandRow="1">
                <a:tableStyleId>{5940675A-B579-460E-94D1-54222C63F5DA}</a:tableStyleId>
              </a:tblPr>
              <a:tblGrid>
                <a:gridCol w="3618016">
                  <a:extLst>
                    <a:ext uri="{9D8B030D-6E8A-4147-A177-3AD203B41FA5}">
                      <a16:colId xmlns:a16="http://schemas.microsoft.com/office/drawing/2014/main" val="3287003156"/>
                    </a:ext>
                  </a:extLst>
                </a:gridCol>
                <a:gridCol w="3618016">
                  <a:extLst>
                    <a:ext uri="{9D8B030D-6E8A-4147-A177-3AD203B41FA5}">
                      <a16:colId xmlns:a16="http://schemas.microsoft.com/office/drawing/2014/main" val="1558319269"/>
                    </a:ext>
                  </a:extLst>
                </a:gridCol>
                <a:gridCol w="3618016">
                  <a:extLst>
                    <a:ext uri="{9D8B030D-6E8A-4147-A177-3AD203B41FA5}">
                      <a16:colId xmlns:a16="http://schemas.microsoft.com/office/drawing/2014/main" val="3033735265"/>
                    </a:ext>
                  </a:extLst>
                </a:gridCol>
              </a:tblGrid>
              <a:tr h="548640">
                <a:tc>
                  <a:txBody>
                    <a:bodyPr/>
                    <a:lstStyle/>
                    <a:p>
                      <a:pPr marL="0" marR="0" algn="ctr">
                        <a:buNone/>
                      </a:pPr>
                      <a:r>
                        <a:rPr lang="en-US" sz="1200" b="1" dirty="0">
                          <a:solidFill>
                            <a:schemeClr val="bg1"/>
                          </a:solidFill>
                          <a:effectLst/>
                          <a:latin typeface="AvenirNext LT Com Medium" panose="020B0503020202020204" pitchFamily="34" charset="0"/>
                        </a:rPr>
                        <a:t>GFA</a:t>
                      </a:r>
                      <a:br>
                        <a:rPr lang="en-US" sz="1200" b="1" dirty="0">
                          <a:solidFill>
                            <a:schemeClr val="bg1"/>
                          </a:solidFill>
                          <a:effectLst/>
                          <a:latin typeface="AvenirNext LT Com Medium" panose="020B0503020202020204" pitchFamily="34" charset="0"/>
                        </a:rPr>
                      </a:br>
                      <a:r>
                        <a:rPr lang="en-US" sz="1200" dirty="0">
                          <a:solidFill>
                            <a:schemeClr val="bg1"/>
                          </a:solidFill>
                          <a:effectLst/>
                          <a:latin typeface="AvenirNext LT Com Regular" panose="020B0503020202020204" pitchFamily="34" charset="0"/>
                        </a:rPr>
                        <a:t>(vs. S&amp;P 500)</a:t>
                      </a:r>
                    </a:p>
                  </a:txBody>
                  <a:tcPr marL="28575" marR="38100" marT="38100" marB="38100" anchor="ctr">
                    <a:lnL w="12700" cmpd="sng">
                      <a:noFill/>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52252"/>
                    </a:solidFill>
                  </a:tcPr>
                </a:tc>
                <a:tc>
                  <a:txBody>
                    <a:bodyPr/>
                    <a:lstStyle/>
                    <a:p>
                      <a:pPr marL="0" marR="0" algn="ctr">
                        <a:buNone/>
                      </a:pPr>
                      <a:r>
                        <a:rPr lang="en-US" sz="1200" b="1" dirty="0">
                          <a:solidFill>
                            <a:schemeClr val="bg1"/>
                          </a:solidFill>
                          <a:effectLst/>
                          <a:latin typeface="AvenirNext LT Com Medium" panose="020B0503020202020204" pitchFamily="34" charset="0"/>
                        </a:rPr>
                        <a:t>WMIF</a:t>
                      </a:r>
                      <a:br>
                        <a:rPr lang="en-US" sz="1200" b="1" dirty="0">
                          <a:solidFill>
                            <a:schemeClr val="bg1"/>
                          </a:solidFill>
                          <a:effectLst/>
                          <a:latin typeface="AvenirNext LT Com Medium" panose="020B0503020202020204" pitchFamily="34" charset="0"/>
                        </a:rPr>
                      </a:br>
                      <a:r>
                        <a:rPr lang="en-US" sz="1200" dirty="0">
                          <a:solidFill>
                            <a:schemeClr val="bg1"/>
                          </a:solidFill>
                          <a:effectLst/>
                          <a:latin typeface="AvenirNext LT Com Regular" panose="020B0503020202020204" pitchFamily="34" charset="0"/>
                        </a:rPr>
                        <a:t>(vs. S&amp;P 500)</a:t>
                      </a:r>
                    </a:p>
                  </a:txBody>
                  <a:tcPr marL="28575" marR="38100" marT="38100" marB="381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4589"/>
                    </a:solidFill>
                  </a:tcPr>
                </a:tc>
                <a:tc>
                  <a:txBody>
                    <a:bodyPr/>
                    <a:lstStyle/>
                    <a:p>
                      <a:pPr marL="0" marR="0" algn="ctr">
                        <a:buNone/>
                      </a:pPr>
                      <a:r>
                        <a:rPr lang="en-US" sz="1200" b="1" dirty="0">
                          <a:solidFill>
                            <a:schemeClr val="bg1"/>
                          </a:solidFill>
                          <a:effectLst/>
                          <a:latin typeface="AvenirNext LT Com Medium" panose="020B0503020202020204" pitchFamily="34" charset="0"/>
                        </a:rPr>
                        <a:t>NWF</a:t>
                      </a:r>
                      <a:br>
                        <a:rPr lang="en-US" sz="1200" b="1" dirty="0">
                          <a:solidFill>
                            <a:schemeClr val="bg1"/>
                          </a:solidFill>
                          <a:effectLst/>
                          <a:latin typeface="AvenirNext LT Com Regular" panose="020B0503020202020204" pitchFamily="34" charset="0"/>
                        </a:rPr>
                      </a:br>
                      <a:r>
                        <a:rPr lang="en-US" sz="1200" dirty="0">
                          <a:solidFill>
                            <a:schemeClr val="bg1"/>
                          </a:solidFill>
                          <a:effectLst/>
                          <a:latin typeface="AvenirNext LT Com Regular" panose="020B0503020202020204" pitchFamily="34" charset="0"/>
                        </a:rPr>
                        <a:t>(vs. MSCI Emerging Markets Index)</a:t>
                      </a:r>
                      <a:r>
                        <a:rPr lang="en-US" sz="1200" b="1" dirty="0">
                          <a:solidFill>
                            <a:schemeClr val="bg1"/>
                          </a:solidFill>
                          <a:effectLst/>
                          <a:latin typeface="AvenirNext LT Com Medium" panose="020B0503020202020204" pitchFamily="34" charset="0"/>
                        </a:rPr>
                        <a:t> </a:t>
                      </a:r>
                      <a:endParaRPr lang="en-US" sz="1200" dirty="0">
                        <a:solidFill>
                          <a:schemeClr val="bg1"/>
                        </a:solidFill>
                        <a:effectLst/>
                        <a:latin typeface="AvenirNext LT Com Regular" panose="020B0503020202020204" pitchFamily="34" charset="0"/>
                      </a:endParaRPr>
                    </a:p>
                  </a:txBody>
                  <a:tcPr marL="28575" marR="38100" marT="38100" marB="38100" anchor="ctr">
                    <a:lnL w="1905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4E5"/>
                    </a:solidFill>
                  </a:tcPr>
                </a:tc>
                <a:extLst>
                  <a:ext uri="{0D108BD9-81ED-4DB2-BD59-A6C34878D82A}">
                    <a16:rowId xmlns:a16="http://schemas.microsoft.com/office/drawing/2014/main" val="2771614397"/>
                  </a:ext>
                </a:extLst>
              </a:tr>
              <a:tr h="566928">
                <a:tc>
                  <a:txBody>
                    <a:bodyPr/>
                    <a:lstStyle/>
                    <a:p>
                      <a:pPr marL="0" marR="0" algn="l">
                        <a:lnSpc>
                          <a:spcPts val="1300"/>
                        </a:lnSpc>
                        <a:buNone/>
                      </a:pPr>
                      <a:r>
                        <a:rPr lang="en-US" sz="1200" b="1" dirty="0">
                          <a:effectLst/>
                          <a:latin typeface="AvenirNext LT Com Medium" panose="020B0503020202020204" pitchFamily="34" charset="0"/>
                        </a:rPr>
                        <a:t>Taiwan Semiconductor Manufacturing Co.</a:t>
                      </a:r>
                      <a:endParaRPr lang="en-US" sz="1200" dirty="0">
                        <a:effectLst/>
                        <a:latin typeface="AvenirNext LT Com Regular" panose="020B0503020202020204" pitchFamily="34" charset="0"/>
                      </a:endParaRPr>
                    </a:p>
                    <a:p>
                      <a:pPr marL="0" marR="0" algn="l">
                        <a:lnSpc>
                          <a:spcPts val="1300"/>
                        </a:lnSpc>
                        <a:buNone/>
                      </a:pPr>
                      <a:r>
                        <a:rPr lang="en-US" sz="1100" dirty="0">
                          <a:effectLst/>
                          <a:latin typeface="AvenirNext LT Com Regular" panose="020B0503020202020204" pitchFamily="34" charset="0"/>
                        </a:rPr>
                        <a:t>Information technology</a:t>
                      </a:r>
                    </a:p>
                  </a:txBody>
                  <a:tcPr marL="182880" marR="0" marT="91440" marB="91440" anchor="ctr">
                    <a:lnL w="12700" cmpd="sng">
                      <a:noFill/>
                    </a:lnL>
                    <a:lnR w="12700" cmpd="sng">
                      <a:noFill/>
                    </a:lnR>
                    <a:lnT w="12700" cmpd="sng">
                      <a:noFill/>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a:lnSpc>
                          <a:spcPts val="1300"/>
                        </a:lnSpc>
                        <a:buNone/>
                      </a:pPr>
                      <a:r>
                        <a:rPr lang="en-US" sz="1200" b="1" spc="-8" dirty="0">
                          <a:effectLst/>
                          <a:latin typeface="AvenirNext LT Com Medium" panose="020B0503020202020204" pitchFamily="34" charset="0"/>
                        </a:rPr>
                        <a:t>Broadcom</a:t>
                      </a:r>
                      <a:endParaRPr lang="en-US" sz="1200" dirty="0">
                        <a:effectLst/>
                        <a:latin typeface="AvenirNext LT Com Regular" panose="020B0503020202020204" pitchFamily="34" charset="0"/>
                      </a:endParaRPr>
                    </a:p>
                    <a:p>
                      <a:pPr marL="0" marR="0" algn="l">
                        <a:lnSpc>
                          <a:spcPts val="1300"/>
                        </a:lnSpc>
                        <a:buNone/>
                      </a:pPr>
                      <a:r>
                        <a:rPr lang="en-US" sz="1100" spc="-8" dirty="0">
                          <a:effectLst/>
                          <a:latin typeface="AvenirNext LT Com Regular" panose="020B0503020202020204" pitchFamily="34" charset="0"/>
                        </a:rPr>
                        <a:t>I</a:t>
                      </a:r>
                      <a:r>
                        <a:rPr lang="en-US" sz="1100" dirty="0">
                          <a:effectLst/>
                          <a:latin typeface="AvenirNext LT Com Regular" panose="020B0503020202020204" pitchFamily="34" charset="0"/>
                        </a:rPr>
                        <a:t>nformation technology</a:t>
                      </a:r>
                    </a:p>
                  </a:txBody>
                  <a:tcPr marL="182880" marR="0" marT="91440" marB="91440" anchor="ctr">
                    <a:lnL w="12700" cmpd="sng">
                      <a:noFill/>
                    </a:lnL>
                    <a:lnR w="12700" cmpd="sng">
                      <a:noFill/>
                    </a:lnR>
                    <a:lnT w="12700" cmpd="sng">
                      <a:noFill/>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a:lnSpc>
                          <a:spcPts val="1300"/>
                        </a:lnSpc>
                        <a:buNone/>
                      </a:pPr>
                      <a:r>
                        <a:rPr lang="en-US" sz="1200" b="1" spc="-8" dirty="0">
                          <a:effectLst/>
                          <a:latin typeface="AvenirNext LT Com Medium" panose="020B0503020202020204" pitchFamily="34" charset="0"/>
                        </a:rPr>
                        <a:t>Broadcom</a:t>
                      </a:r>
                      <a:endParaRPr lang="en-US" sz="1200" b="1" spc="0" dirty="0">
                        <a:effectLst/>
                        <a:latin typeface="AvenirNext LT Com Regular" panose="020B0503020202020204" pitchFamily="34" charset="0"/>
                      </a:endParaRPr>
                    </a:p>
                    <a:p>
                      <a:pPr marL="0" marR="0" algn="l">
                        <a:lnSpc>
                          <a:spcPts val="1300"/>
                        </a:lnSpc>
                        <a:buNone/>
                      </a:pPr>
                      <a:r>
                        <a:rPr lang="en-US" sz="1100" spc="-8" dirty="0">
                          <a:effectLst/>
                          <a:latin typeface="AvenirNext LT Com Regular" panose="020B0503020202020204" pitchFamily="34" charset="0"/>
                        </a:rPr>
                        <a:t>I</a:t>
                      </a:r>
                      <a:r>
                        <a:rPr lang="en-US" sz="1100" dirty="0">
                          <a:effectLst/>
                          <a:latin typeface="AvenirNext LT Com Regular" panose="020B0503020202020204" pitchFamily="34" charset="0"/>
                        </a:rPr>
                        <a:t>nformation technology</a:t>
                      </a:r>
                    </a:p>
                  </a:txBody>
                  <a:tcPr marL="182880" marR="0" marT="91440" marB="91440" anchor="ctr">
                    <a:lnL w="12700" cmpd="sng">
                      <a:noFill/>
                    </a:lnL>
                    <a:lnR w="12700" cmpd="sng">
                      <a:noFill/>
                    </a:lnR>
                    <a:lnT w="12700" cmpd="sng">
                      <a:noFill/>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50562771"/>
                  </a:ext>
                </a:extLst>
              </a:tr>
              <a:tr h="566928">
                <a:tc>
                  <a:txBody>
                    <a:bodyPr/>
                    <a:lstStyle/>
                    <a:p>
                      <a:pPr marL="0" marR="0" algn="l">
                        <a:lnSpc>
                          <a:spcPts val="1300"/>
                        </a:lnSpc>
                        <a:buNone/>
                      </a:pPr>
                      <a:r>
                        <a:rPr lang="en-US" sz="1200" b="1" dirty="0">
                          <a:effectLst/>
                          <a:latin typeface="AvenirNext LT Com Medium" panose="020B0503020202020204" pitchFamily="34" charset="0"/>
                        </a:rPr>
                        <a:t>Meta</a:t>
                      </a:r>
                      <a:endParaRPr lang="en-US" sz="1200" dirty="0">
                        <a:effectLst/>
                        <a:latin typeface="AvenirNext LT Com Regular" panose="020B0503020202020204" pitchFamily="34" charset="0"/>
                      </a:endParaRPr>
                    </a:p>
                    <a:p>
                      <a:pPr marL="0" marR="0" algn="l">
                        <a:lnSpc>
                          <a:spcPts val="1300"/>
                        </a:lnSpc>
                        <a:buNone/>
                      </a:pPr>
                      <a:r>
                        <a:rPr lang="en-US" sz="1100" dirty="0">
                          <a:effectLst/>
                          <a:latin typeface="AvenirNext LT Com Regular" panose="020B0503020202020204" pitchFamily="34" charset="0"/>
                        </a:rPr>
                        <a:t>Communication services</a:t>
                      </a:r>
                    </a:p>
                  </a:txBody>
                  <a:tcPr marL="18288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a:lnSpc>
                          <a:spcPct val="110000"/>
                        </a:lnSpc>
                        <a:buNone/>
                      </a:pPr>
                      <a:r>
                        <a:rPr lang="en-US" sz="1200" b="1" i="0" u="none" strike="noStrike" cap="none" spc="0" baseline="0" dirty="0">
                          <a:ln>
                            <a:noFill/>
                          </a:ln>
                          <a:solidFill>
                            <a:schemeClr val="tx1"/>
                          </a:solidFill>
                          <a:effectLst/>
                          <a:uFillTx/>
                          <a:latin typeface="AvenirNext LT Com Medium" panose="020B0503020202020204" pitchFamily="34" charset="0"/>
                          <a:ea typeface="+mn-ea"/>
                          <a:cs typeface="+mn-cs"/>
                          <a:sym typeface="AvenirNext LT Com Regular"/>
                        </a:rPr>
                        <a:t>Philip</a:t>
                      </a:r>
                      <a:r>
                        <a:rPr lang="en-US" sz="1200" b="1" dirty="0">
                          <a:effectLst/>
                          <a:latin typeface="AvenirNext LT Com Medium" panose="020B0503020202020204" pitchFamily="34" charset="0"/>
                        </a:rPr>
                        <a:t> Morris International</a:t>
                      </a:r>
                    </a:p>
                    <a:p>
                      <a:pPr marL="0" marR="0" algn="l">
                        <a:lnSpc>
                          <a:spcPts val="1300"/>
                        </a:lnSpc>
                        <a:buNone/>
                      </a:pPr>
                      <a:r>
                        <a:rPr lang="en-US" sz="1100" b="0" i="0" dirty="0">
                          <a:effectLst/>
                          <a:latin typeface="AvenirNext LT Com Regular" panose="020B0503020202020204" pitchFamily="34" charset="0"/>
                        </a:rPr>
                        <a:t>Consumer staples</a:t>
                      </a:r>
                      <a:endParaRPr lang="en-US" sz="1200" b="0" i="0" dirty="0">
                        <a:effectLst/>
                        <a:latin typeface="AvenirNext LT Com Regular" panose="020B0503020202020204" pitchFamily="34" charset="0"/>
                      </a:endParaRPr>
                    </a:p>
                  </a:txBody>
                  <a:tcPr marL="18288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a:lnSpc>
                          <a:spcPts val="1300"/>
                        </a:lnSpc>
                        <a:buNone/>
                      </a:pPr>
                      <a:r>
                        <a:rPr lang="en-US" sz="1200" b="1" dirty="0">
                          <a:effectLst/>
                          <a:latin typeface="AvenirNext LT Com Medium" panose="020B0503020202020204" pitchFamily="34" charset="0"/>
                        </a:rPr>
                        <a:t>Alphabet</a:t>
                      </a:r>
                      <a:endParaRPr lang="en-US" sz="1200" dirty="0">
                        <a:effectLst/>
                        <a:latin typeface="AvenirNext LT Com Regular" panose="020B0503020202020204" pitchFamily="34" charset="0"/>
                      </a:endParaRPr>
                    </a:p>
                    <a:p>
                      <a:pPr marL="0" marR="0" algn="l">
                        <a:lnSpc>
                          <a:spcPts val="1300"/>
                        </a:lnSpc>
                        <a:buNone/>
                      </a:pPr>
                      <a:r>
                        <a:rPr lang="en-US" sz="1100" dirty="0">
                          <a:effectLst/>
                          <a:latin typeface="AvenirNext LT Com Regular" panose="020B0503020202020204" pitchFamily="34" charset="0"/>
                        </a:rPr>
                        <a:t>Communication services </a:t>
                      </a:r>
                    </a:p>
                  </a:txBody>
                  <a:tcPr marL="18288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34907191"/>
                  </a:ext>
                </a:extLst>
              </a:tr>
              <a:tr h="566928">
                <a:tc>
                  <a:txBody>
                    <a:bodyPr/>
                    <a:lstStyle/>
                    <a:p>
                      <a:pPr marL="0" marR="0" algn="l">
                        <a:lnSpc>
                          <a:spcPts val="1300"/>
                        </a:lnSpc>
                        <a:buNone/>
                      </a:pPr>
                      <a:r>
                        <a:rPr lang="en-US" sz="1200" b="1" dirty="0">
                          <a:effectLst/>
                          <a:latin typeface="AvenirNext LT Com Medium" panose="020B0503020202020204" pitchFamily="34" charset="0"/>
                        </a:rPr>
                        <a:t>Broadcom </a:t>
                      </a:r>
                      <a:endParaRPr lang="en-US" sz="1200" dirty="0">
                        <a:effectLst/>
                        <a:latin typeface="AvenirNext LT Com Regular" panose="020B0503020202020204" pitchFamily="34" charset="0"/>
                      </a:endParaRPr>
                    </a:p>
                    <a:p>
                      <a:pPr marL="0" marR="0" algn="l">
                        <a:lnSpc>
                          <a:spcPts val="1300"/>
                        </a:lnSpc>
                        <a:buNone/>
                      </a:pPr>
                      <a:r>
                        <a:rPr lang="en-US" sz="1100" dirty="0">
                          <a:effectLst/>
                          <a:latin typeface="AvenirNext LT Com Regular" panose="020B0503020202020204" pitchFamily="34" charset="0"/>
                        </a:rPr>
                        <a:t>Information technology</a:t>
                      </a:r>
                    </a:p>
                  </a:txBody>
                  <a:tcPr marL="18288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a:lnSpc>
                          <a:spcPts val="1300"/>
                        </a:lnSpc>
                        <a:buNone/>
                      </a:pPr>
                      <a:r>
                        <a:rPr lang="en-US" sz="1200" b="1" dirty="0">
                          <a:effectLst/>
                          <a:latin typeface="AvenirNext LT Com Medium" panose="020B0503020202020204" pitchFamily="34" charset="0"/>
                        </a:rPr>
                        <a:t>KLA Corporation</a:t>
                      </a:r>
                    </a:p>
                    <a:p>
                      <a:pPr marL="0" marR="0" algn="l">
                        <a:lnSpc>
                          <a:spcPts val="1300"/>
                        </a:lnSpc>
                        <a:buNone/>
                      </a:pPr>
                      <a:r>
                        <a:rPr lang="en-US" sz="1100" dirty="0">
                          <a:effectLst/>
                          <a:latin typeface="AvenirNext LT Com Regular" panose="020B0503020202020204" pitchFamily="34" charset="0"/>
                        </a:rPr>
                        <a:t>Information technology</a:t>
                      </a:r>
                    </a:p>
                  </a:txBody>
                  <a:tcPr marL="18288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a:lnSpc>
                          <a:spcPts val="1300"/>
                        </a:lnSpc>
                        <a:buNone/>
                      </a:pPr>
                      <a:r>
                        <a:rPr lang="en-US" sz="1200" b="1">
                          <a:effectLst/>
                          <a:latin typeface="AvenirNext LT Com Medium" panose="020B0503020202020204" pitchFamily="34" charset="0"/>
                        </a:rPr>
                        <a:t>NVIDIA</a:t>
                      </a:r>
                      <a:endParaRPr lang="en-US" sz="1200">
                        <a:effectLst/>
                        <a:latin typeface="AvenirNext LT Com Regular" panose="020B0503020202020204" pitchFamily="34" charset="0"/>
                      </a:endParaRPr>
                    </a:p>
                    <a:p>
                      <a:pPr marL="0" marR="0" algn="l">
                        <a:lnSpc>
                          <a:spcPts val="1300"/>
                        </a:lnSpc>
                        <a:buNone/>
                      </a:pPr>
                      <a:r>
                        <a:rPr lang="en-US" sz="1100">
                          <a:effectLst/>
                          <a:latin typeface="AvenirNext LT Com Regular" panose="020B0503020202020204" pitchFamily="34" charset="0"/>
                        </a:rPr>
                        <a:t>Information technology</a:t>
                      </a:r>
                    </a:p>
                  </a:txBody>
                  <a:tcPr marL="18288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13779378"/>
                  </a:ext>
                </a:extLst>
              </a:tr>
              <a:tr h="566928">
                <a:tc>
                  <a:txBody>
                    <a:bodyPr/>
                    <a:lstStyle/>
                    <a:p>
                      <a:pPr marL="0" marR="0" algn="l">
                        <a:lnSpc>
                          <a:spcPts val="1300"/>
                        </a:lnSpc>
                        <a:buNone/>
                      </a:pPr>
                      <a:r>
                        <a:rPr lang="en-US" sz="1200" b="1" dirty="0">
                          <a:effectLst/>
                          <a:latin typeface="AvenirNext LT Com Medium" panose="020B0503020202020204" pitchFamily="34" charset="0"/>
                        </a:rPr>
                        <a:t>Eli Lilly</a:t>
                      </a:r>
                      <a:endParaRPr lang="en-US" sz="1200" dirty="0">
                        <a:effectLst/>
                        <a:latin typeface="AvenirNext LT Com Regular" panose="020B0503020202020204" pitchFamily="34" charset="0"/>
                      </a:endParaRPr>
                    </a:p>
                    <a:p>
                      <a:pPr marL="0" marR="0" algn="l">
                        <a:lnSpc>
                          <a:spcPts val="1300"/>
                        </a:lnSpc>
                        <a:buNone/>
                      </a:pPr>
                      <a:r>
                        <a:rPr lang="en-US" sz="1100" dirty="0">
                          <a:effectLst/>
                          <a:latin typeface="AvenirNext LT Com Regular" panose="020B0503020202020204" pitchFamily="34" charset="0"/>
                        </a:rPr>
                        <a:t>Healthcare</a:t>
                      </a:r>
                    </a:p>
                  </a:txBody>
                  <a:tcPr marL="18288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a:lnSpc>
                          <a:spcPts val="1300"/>
                        </a:lnSpc>
                        <a:buNone/>
                      </a:pPr>
                      <a:r>
                        <a:rPr lang="en-US" sz="1200" b="1" dirty="0">
                          <a:effectLst/>
                          <a:latin typeface="AvenirNext LT Com Medium" panose="020B0503020202020204" pitchFamily="34" charset="0"/>
                        </a:rPr>
                        <a:t>ASML Holdings NV</a:t>
                      </a:r>
                    </a:p>
                    <a:p>
                      <a:pPr marL="0" marR="0" algn="l">
                        <a:lnSpc>
                          <a:spcPts val="1300"/>
                        </a:lnSpc>
                        <a:buNone/>
                      </a:pPr>
                      <a:r>
                        <a:rPr lang="en-US" sz="1100" dirty="0">
                          <a:effectLst/>
                          <a:latin typeface="AvenirNext LT Com Regular" panose="020B0503020202020204" pitchFamily="34" charset="0"/>
                        </a:rPr>
                        <a:t>Information technology</a:t>
                      </a:r>
                    </a:p>
                  </a:txBody>
                  <a:tcPr marL="18288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a:lnSpc>
                          <a:spcPts val="1300"/>
                        </a:lnSpc>
                        <a:buNone/>
                      </a:pPr>
                      <a:r>
                        <a:rPr lang="en-US" sz="1200" b="1" spc="8" dirty="0" err="1">
                          <a:effectLst/>
                          <a:latin typeface="AvenirNext LT Com Medium" panose="020B0503020202020204" pitchFamily="34" charset="0"/>
                        </a:rPr>
                        <a:t>MercadoLibre</a:t>
                      </a:r>
                      <a:endParaRPr lang="en-US" sz="1200" b="1" spc="8" dirty="0">
                        <a:effectLst/>
                        <a:latin typeface="AvenirNext LT Com Medium" panose="020B0503020202020204" pitchFamily="34" charset="0"/>
                      </a:endParaRPr>
                    </a:p>
                    <a:p>
                      <a:pPr marL="0" marR="0" algn="l">
                        <a:lnSpc>
                          <a:spcPts val="1300"/>
                        </a:lnSpc>
                        <a:buNone/>
                      </a:pPr>
                      <a:r>
                        <a:rPr lang="en-US" sz="1100" spc="8" dirty="0">
                          <a:effectLst/>
                          <a:latin typeface="AvenirNext LT Com Regular" panose="020B0503020202020204" pitchFamily="34" charset="0"/>
                        </a:rPr>
                        <a:t>Consumer discretionary</a:t>
                      </a:r>
                      <a:endParaRPr lang="en-US" sz="1100" dirty="0">
                        <a:effectLst/>
                        <a:latin typeface="AvenirNext LT Com Regular" panose="020B0503020202020204" pitchFamily="34" charset="0"/>
                      </a:endParaRPr>
                    </a:p>
                  </a:txBody>
                  <a:tcPr marL="18288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34937904"/>
                  </a:ext>
                </a:extLst>
              </a:tr>
              <a:tr h="566928">
                <a:tc>
                  <a:txBody>
                    <a:bodyPr/>
                    <a:lstStyle/>
                    <a:p>
                      <a:pPr marL="0" marR="0" algn="l">
                        <a:lnSpc>
                          <a:spcPts val="1300"/>
                        </a:lnSpc>
                        <a:buNone/>
                      </a:pPr>
                      <a:r>
                        <a:rPr lang="en-US" sz="1200" b="1" dirty="0">
                          <a:effectLst/>
                          <a:latin typeface="AvenirNext LT Com Medium" panose="020B0503020202020204" pitchFamily="34" charset="0"/>
                        </a:rPr>
                        <a:t>Vertex Pharmaceuticals</a:t>
                      </a:r>
                    </a:p>
                    <a:p>
                      <a:pPr marL="0" marR="0" algn="l">
                        <a:lnSpc>
                          <a:spcPts val="1300"/>
                        </a:lnSpc>
                        <a:buNone/>
                      </a:pPr>
                      <a:r>
                        <a:rPr lang="en-US" sz="1100" dirty="0">
                          <a:effectLst/>
                          <a:latin typeface="AvenirNext LT Com Regular" panose="020B0503020202020204" pitchFamily="34" charset="0"/>
                        </a:rPr>
                        <a:t>Healthcare</a:t>
                      </a:r>
                      <a:endParaRPr lang="en-US" sz="1200" dirty="0">
                        <a:effectLst/>
                        <a:latin typeface="AvenirNext LT Com Regular" panose="020B0503020202020204" pitchFamily="34" charset="0"/>
                      </a:endParaRPr>
                    </a:p>
                  </a:txBody>
                  <a:tcPr marL="18288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a:lnSpc>
                          <a:spcPts val="1300"/>
                        </a:lnSpc>
                        <a:buNone/>
                      </a:pPr>
                      <a:r>
                        <a:rPr lang="en-US" sz="1200" b="1" dirty="0">
                          <a:effectLst/>
                          <a:latin typeface="AvenirNext LT Com Medium" panose="020B0503020202020204" pitchFamily="34" charset="0"/>
                        </a:rPr>
                        <a:t>Marsh &amp; McLennan Companies</a:t>
                      </a:r>
                    </a:p>
                    <a:p>
                      <a:pPr marL="0" marR="0" algn="l">
                        <a:lnSpc>
                          <a:spcPts val="1300"/>
                        </a:lnSpc>
                        <a:buNone/>
                      </a:pPr>
                      <a:r>
                        <a:rPr lang="en-US" sz="1100" b="0" i="0" dirty="0">
                          <a:effectLst/>
                          <a:latin typeface="AvenirNext LT Com Regular" panose="020B0503020202020204" pitchFamily="34" charset="0"/>
                        </a:rPr>
                        <a:t>Financials</a:t>
                      </a:r>
                      <a:endParaRPr lang="en-US" sz="1200" b="0" i="0" dirty="0">
                        <a:effectLst/>
                        <a:latin typeface="AvenirNext LT Com Regular" panose="020B0503020202020204" pitchFamily="34" charset="0"/>
                      </a:endParaRPr>
                    </a:p>
                  </a:txBody>
                  <a:tcPr marL="18288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a:lnSpc>
                          <a:spcPts val="1300"/>
                        </a:lnSpc>
                        <a:buNone/>
                      </a:pPr>
                      <a:r>
                        <a:rPr lang="en-US" sz="1200" b="1" spc="8" dirty="0">
                          <a:effectLst/>
                          <a:latin typeface="AvenirNext LT Com Medium" panose="020B0503020202020204" pitchFamily="34" charset="0"/>
                        </a:rPr>
                        <a:t>International Container Terminal Services</a:t>
                      </a:r>
                    </a:p>
                    <a:p>
                      <a:pPr marL="0" marR="0" algn="l">
                        <a:lnSpc>
                          <a:spcPts val="1300"/>
                        </a:lnSpc>
                        <a:buNone/>
                      </a:pPr>
                      <a:r>
                        <a:rPr lang="en-US" sz="1100" b="0" i="0" spc="8" dirty="0">
                          <a:effectLst/>
                          <a:latin typeface="AvenirNext LT Com Regular" panose="020B0503020202020204" pitchFamily="34" charset="0"/>
                        </a:rPr>
                        <a:t>Industrials</a:t>
                      </a:r>
                      <a:endParaRPr lang="en-US" sz="1200" b="0" i="0" dirty="0">
                        <a:effectLst/>
                        <a:latin typeface="AvenirNext LT Com Regular" panose="020B0503020202020204" pitchFamily="34" charset="0"/>
                      </a:endParaRPr>
                    </a:p>
                  </a:txBody>
                  <a:tcPr marL="18288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02395282"/>
                  </a:ext>
                </a:extLst>
              </a:tr>
              <a:tr h="566928">
                <a:tc>
                  <a:txBody>
                    <a:bodyPr/>
                    <a:lstStyle/>
                    <a:p>
                      <a:pPr marL="0" marR="0" algn="l">
                        <a:lnSpc>
                          <a:spcPct val="110000"/>
                        </a:lnSpc>
                        <a:buNone/>
                      </a:pPr>
                      <a:r>
                        <a:rPr lang="en-US" sz="1200" b="1" i="0" u="none" strike="noStrike" cap="none" spc="0" baseline="0" dirty="0">
                          <a:ln>
                            <a:noFill/>
                          </a:ln>
                          <a:solidFill>
                            <a:schemeClr val="tx1"/>
                          </a:solidFill>
                          <a:effectLst/>
                          <a:uFillTx/>
                          <a:latin typeface="AvenirNext LT Com Medium" panose="020B0503020202020204" pitchFamily="34" charset="0"/>
                          <a:ea typeface="+mn-ea"/>
                          <a:cs typeface="+mn-cs"/>
                          <a:sym typeface="AvenirNext LT Com Regular"/>
                        </a:rPr>
                        <a:t>Anthropic</a:t>
                      </a:r>
                      <a:endParaRPr lang="en-US" sz="1200" b="1" i="0" dirty="0">
                        <a:effectLst/>
                        <a:latin typeface="AvenirNext LT Com Medium" panose="020B0503020202020204" pitchFamily="34" charset="0"/>
                      </a:endParaRPr>
                    </a:p>
                    <a:p>
                      <a:pPr marL="0" marR="0" algn="l">
                        <a:lnSpc>
                          <a:spcPts val="1300"/>
                        </a:lnSpc>
                        <a:buNone/>
                      </a:pPr>
                      <a:r>
                        <a:rPr lang="en-US" sz="1100" dirty="0">
                          <a:effectLst/>
                          <a:latin typeface="AvenirNext LT Com Regular" panose="020B0503020202020204" pitchFamily="34" charset="0"/>
                        </a:rPr>
                        <a:t>Information technology</a:t>
                      </a:r>
                    </a:p>
                  </a:txBody>
                  <a:tcPr marL="18288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a:lnSpc>
                          <a:spcPts val="1300"/>
                        </a:lnSpc>
                        <a:buNone/>
                      </a:pPr>
                      <a:r>
                        <a:rPr lang="en-US" sz="1200" b="1" dirty="0">
                          <a:effectLst/>
                          <a:latin typeface="AvenirNext LT Com Medium" panose="020B0503020202020204" pitchFamily="34" charset="0"/>
                        </a:rPr>
                        <a:t>Welltower Inc.</a:t>
                      </a:r>
                    </a:p>
                    <a:p>
                      <a:pPr marL="0" marR="0" algn="l">
                        <a:lnSpc>
                          <a:spcPts val="1300"/>
                        </a:lnSpc>
                        <a:buNone/>
                      </a:pPr>
                      <a:r>
                        <a:rPr lang="en-US" sz="1100" b="0" i="0" dirty="0">
                          <a:effectLst/>
                          <a:latin typeface="AvenirNext LT Com Regular" panose="020B0503020202020204" pitchFamily="34" charset="0"/>
                        </a:rPr>
                        <a:t>Real estate</a:t>
                      </a:r>
                      <a:endParaRPr lang="en-US" sz="1200" b="0" i="0" dirty="0">
                        <a:effectLst/>
                        <a:latin typeface="AvenirNext LT Com Regular" panose="020B0503020202020204" pitchFamily="34" charset="0"/>
                      </a:endParaRPr>
                    </a:p>
                  </a:txBody>
                  <a:tcPr marL="18288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a:lnSpc>
                          <a:spcPts val="1300"/>
                        </a:lnSpc>
                        <a:buNone/>
                      </a:pPr>
                      <a:r>
                        <a:rPr lang="en-US" sz="1200" b="1" spc="8" dirty="0">
                          <a:effectLst/>
                          <a:latin typeface="AvenirNext LT Com Medium" panose="020B0503020202020204" pitchFamily="34" charset="0"/>
                        </a:rPr>
                        <a:t>ASML Holdings NV</a:t>
                      </a:r>
                    </a:p>
                    <a:p>
                      <a:pPr marL="0" marR="0" algn="l">
                        <a:lnSpc>
                          <a:spcPts val="1300"/>
                        </a:lnSpc>
                        <a:buNone/>
                      </a:pPr>
                      <a:r>
                        <a:rPr lang="en-US" sz="1100" b="0" i="0" spc="8" dirty="0">
                          <a:effectLst/>
                          <a:latin typeface="AvenirNext LT Com Regular" panose="020B0503020202020204" pitchFamily="34" charset="0"/>
                        </a:rPr>
                        <a:t>Information technology</a:t>
                      </a:r>
                      <a:endParaRPr lang="en-US" sz="1100" b="0" i="0" dirty="0">
                        <a:effectLst/>
                        <a:latin typeface="AvenirNext LT Com Regular" panose="020B0503020202020204" pitchFamily="34" charset="0"/>
                      </a:endParaRPr>
                    </a:p>
                  </a:txBody>
                  <a:tcPr marL="18288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61398608"/>
                  </a:ext>
                </a:extLst>
              </a:tr>
              <a:tr h="566928">
                <a:tc>
                  <a:txBody>
                    <a:bodyPr/>
                    <a:lstStyle/>
                    <a:p>
                      <a:pPr marL="0" marR="0" algn="l">
                        <a:lnSpc>
                          <a:spcPct val="110000"/>
                        </a:lnSpc>
                        <a:buNone/>
                      </a:pPr>
                      <a:r>
                        <a:rPr lang="en-US" sz="1200" b="1" i="0" u="none" strike="noStrike" cap="none" spc="0" baseline="0" dirty="0">
                          <a:ln>
                            <a:noFill/>
                          </a:ln>
                          <a:solidFill>
                            <a:schemeClr val="tx1"/>
                          </a:solidFill>
                          <a:effectLst/>
                          <a:uFillTx/>
                          <a:latin typeface="AvenirNext LT Com Medium" panose="020B0503020202020204" pitchFamily="34" charset="0"/>
                          <a:ea typeface="+mn-ea"/>
                          <a:cs typeface="+mn-cs"/>
                          <a:sym typeface="AvenirNext LT Com Regular"/>
                        </a:rPr>
                        <a:t>SK </a:t>
                      </a:r>
                      <a:r>
                        <a:rPr lang="en-US" sz="1200" b="1" i="0" u="none" strike="noStrike" cap="none" spc="0" baseline="0" dirty="0" err="1">
                          <a:ln>
                            <a:noFill/>
                          </a:ln>
                          <a:solidFill>
                            <a:schemeClr val="tx1"/>
                          </a:solidFill>
                          <a:effectLst/>
                          <a:uFillTx/>
                          <a:latin typeface="AvenirNext LT Com Medium" panose="020B0503020202020204" pitchFamily="34" charset="0"/>
                          <a:ea typeface="+mn-ea"/>
                          <a:cs typeface="+mn-cs"/>
                          <a:sym typeface="AvenirNext LT Com Regular"/>
                        </a:rPr>
                        <a:t>hynix</a:t>
                      </a:r>
                      <a:endParaRPr lang="en-US" sz="1200" b="1" i="0" dirty="0">
                        <a:effectLst/>
                        <a:latin typeface="AvenirNext LT Com Medium" panose="020B0503020202020204" pitchFamily="34" charset="0"/>
                      </a:endParaRPr>
                    </a:p>
                    <a:p>
                      <a:pPr marL="0" marR="0" algn="l">
                        <a:lnSpc>
                          <a:spcPts val="1300"/>
                        </a:lnSpc>
                        <a:buNone/>
                      </a:pPr>
                      <a:r>
                        <a:rPr lang="en-US" sz="1100" dirty="0">
                          <a:effectLst/>
                          <a:latin typeface="AvenirNext LT Com Regular" panose="020B0503020202020204" pitchFamily="34" charset="0"/>
                        </a:rPr>
                        <a:t>Information technology</a:t>
                      </a:r>
                    </a:p>
                  </a:txBody>
                  <a:tcPr marL="18288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a:lnSpc>
                          <a:spcPts val="1300"/>
                        </a:lnSpc>
                        <a:buNone/>
                      </a:pPr>
                      <a:r>
                        <a:rPr lang="en-US" sz="1200" b="1" dirty="0">
                          <a:effectLst/>
                          <a:latin typeface="AvenirNext LT Com Medium" panose="020B0503020202020204" pitchFamily="34" charset="0"/>
                        </a:rPr>
                        <a:t>British American Tobacco</a:t>
                      </a:r>
                      <a:endParaRPr lang="en-US" sz="1200" dirty="0">
                        <a:effectLst/>
                        <a:latin typeface="AvenirNext LT Com Regular" panose="020B0503020202020204" pitchFamily="34" charset="0"/>
                      </a:endParaRPr>
                    </a:p>
                    <a:p>
                      <a:pPr marL="0" marR="0" algn="l">
                        <a:lnSpc>
                          <a:spcPts val="1300"/>
                        </a:lnSpc>
                        <a:buNone/>
                      </a:pPr>
                      <a:r>
                        <a:rPr lang="en-US" sz="1100" dirty="0">
                          <a:effectLst/>
                          <a:latin typeface="AvenirNext LT Com Regular" panose="020B0503020202020204" pitchFamily="34" charset="0"/>
                        </a:rPr>
                        <a:t>Consumer staples</a:t>
                      </a:r>
                    </a:p>
                  </a:txBody>
                  <a:tcPr marL="18288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a:lnSpc>
                          <a:spcPts val="1300"/>
                        </a:lnSpc>
                        <a:buNone/>
                      </a:pPr>
                      <a:r>
                        <a:rPr lang="en-US" sz="1200" b="1" spc="8" dirty="0">
                          <a:effectLst/>
                          <a:latin typeface="AvenirNext LT Com Medium" panose="020B0503020202020204" pitchFamily="34" charset="0"/>
                        </a:rPr>
                        <a:t>First Quantum </a:t>
                      </a:r>
                      <a:endParaRPr lang="en-US" sz="1200" dirty="0">
                        <a:effectLst/>
                        <a:latin typeface="AvenirNext LT Com Regular" panose="020B0503020202020204" pitchFamily="34" charset="0"/>
                      </a:endParaRPr>
                    </a:p>
                    <a:p>
                      <a:pPr marL="0" marR="0" algn="l">
                        <a:lnSpc>
                          <a:spcPts val="1300"/>
                        </a:lnSpc>
                        <a:buNone/>
                      </a:pPr>
                      <a:r>
                        <a:rPr lang="en-US" sz="1100" spc="8" dirty="0">
                          <a:effectLst/>
                          <a:latin typeface="AvenirNext LT Com Regular" panose="020B0503020202020204" pitchFamily="34" charset="0"/>
                        </a:rPr>
                        <a:t>Materials</a:t>
                      </a:r>
                      <a:endParaRPr lang="en-US" sz="1100" dirty="0">
                        <a:effectLst/>
                        <a:latin typeface="AvenirNext LT Com Regular" panose="020B0503020202020204" pitchFamily="34" charset="0"/>
                      </a:endParaRPr>
                    </a:p>
                  </a:txBody>
                  <a:tcPr marL="18288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36493003"/>
                  </a:ext>
                </a:extLst>
              </a:tr>
            </a:tbl>
          </a:graphicData>
        </a:graphic>
      </p:graphicFrame>
      <p:sp>
        <p:nvSpPr>
          <p:cNvPr id="11" name="Slide Number Placeholder 10">
            <a:extLst>
              <a:ext uri="{FF2B5EF4-FFF2-40B4-BE49-F238E27FC236}">
                <a16:creationId xmlns:a16="http://schemas.microsoft.com/office/drawing/2014/main" id="{50DFEBF7-83C0-3353-2026-4D83626684E4}"/>
              </a:ext>
              <a:ext uri="{C183D7F6-B498-43B3-948B-1728B52AA6E4}">
                <adec:decorative xmlns:adec="http://schemas.microsoft.com/office/drawing/2017/decorative" val="1"/>
              </a:ext>
            </a:extLst>
          </p:cNvPr>
          <p:cNvSpPr>
            <a:spLocks noGrp="1"/>
          </p:cNvSpPr>
          <p:nvPr>
            <p:ph type="sldNum" sz="quarter" idx="11"/>
          </p:nvPr>
        </p:nvSpPr>
        <p:spPr>
          <a:xfrm>
            <a:off x="9807575" y="6309360"/>
            <a:ext cx="1925638" cy="182880"/>
          </a:xfrm>
        </p:spPr>
        <p:txBody>
          <a:bodyPr/>
          <a:lstStyle/>
          <a:p>
            <a:fld id="{86CB4B4D-7CA3-9044-876B-883B54F8677D}" type="slidenum">
              <a:rPr lang="en-GB" smtClean="0"/>
              <a:pPr/>
              <a:t>13</a:t>
            </a:fld>
            <a:endParaRPr lang="en-GB"/>
          </a:p>
        </p:txBody>
      </p:sp>
      <p:sp>
        <p:nvSpPr>
          <p:cNvPr id="4" name="Footer Placeholder 4">
            <a:extLst>
              <a:ext uri="{FF2B5EF4-FFF2-40B4-BE49-F238E27FC236}">
                <a16:creationId xmlns:a16="http://schemas.microsoft.com/office/drawing/2014/main" id="{00159A62-5810-0FEE-D511-62B9E9F1818E}"/>
              </a:ext>
            </a:extLst>
          </p:cNvPr>
          <p:cNvSpPr txBox="1">
            <a:spLocks/>
          </p:cNvSpPr>
          <p:nvPr/>
        </p:nvSpPr>
        <p:spPr>
          <a:xfrm>
            <a:off x="333213" y="6224569"/>
            <a:ext cx="11276012" cy="352462"/>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dirty="0">
                <a:solidFill>
                  <a:schemeClr val="tx1"/>
                </a:solidFill>
              </a:rPr>
              <a:t>Source: Capital Group. Top holdings relative to benchmark reflect the largest differentials of each company weight in the fund versus the benchmark, based on monthly average company weights ending 6/30/26.</a:t>
            </a:r>
            <a:br>
              <a:rPr lang="en-US" sz="800" dirty="0">
                <a:solidFill>
                  <a:schemeClr val="tx1"/>
                </a:solidFill>
              </a:rPr>
            </a:br>
            <a:r>
              <a:rPr lang="en-US" sz="800" dirty="0">
                <a:solidFill>
                  <a:schemeClr val="tx1"/>
                </a:solidFill>
              </a:rPr>
              <a:t>The benchmark for GFA and WMIF is the S&amp;P 500 Index. The benchmark for NWF is the MSCI Emerging Markets Index.</a:t>
            </a:r>
          </a:p>
        </p:txBody>
      </p:sp>
    </p:spTree>
    <p:extLst>
      <p:ext uri="{BB962C8B-B14F-4D97-AF65-F5344CB8AC3E}">
        <p14:creationId xmlns:p14="http://schemas.microsoft.com/office/powerpoint/2010/main" val="1335074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83469"/>
        </a:solidFill>
        <a:effectLst/>
      </p:bgPr>
    </p:bg>
    <p:spTree>
      <p:nvGrpSpPr>
        <p:cNvPr id="1" name="">
          <a:extLst>
            <a:ext uri="{FF2B5EF4-FFF2-40B4-BE49-F238E27FC236}">
              <a16:creationId xmlns:a16="http://schemas.microsoft.com/office/drawing/2014/main" id="{74C02A94-69BC-4D98-6742-86C2EBBED76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E422D2C-3887-723E-4164-887584634E65}"/>
              </a:ext>
            </a:extLst>
          </p:cNvPr>
          <p:cNvSpPr>
            <a:spLocks noGrp="1"/>
          </p:cNvSpPr>
          <p:nvPr>
            <p:ph type="title"/>
          </p:nvPr>
        </p:nvSpPr>
        <p:spPr>
          <a:xfrm>
            <a:off x="457200" y="457200"/>
            <a:ext cx="11276013" cy="571500"/>
          </a:xfrm>
        </p:spPr>
        <p:txBody>
          <a:bodyPr/>
          <a:lstStyle/>
          <a:p>
            <a:r>
              <a:rPr lang="en-US" sz="2700" dirty="0">
                <a:solidFill>
                  <a:schemeClr val="bg1"/>
                </a:solidFill>
              </a:rPr>
              <a:t>Our funds have not often lagged their benchmarks</a:t>
            </a:r>
          </a:p>
        </p:txBody>
      </p:sp>
      <p:sp>
        <p:nvSpPr>
          <p:cNvPr id="7" name="Text Placeholder 2">
            <a:extLst>
              <a:ext uri="{FF2B5EF4-FFF2-40B4-BE49-F238E27FC236}">
                <a16:creationId xmlns:a16="http://schemas.microsoft.com/office/drawing/2014/main" id="{FAFA2AC4-D8A8-65FC-F49B-230A253063E4}"/>
              </a:ext>
            </a:extLst>
          </p:cNvPr>
          <p:cNvSpPr>
            <a:spLocks noGrp="1"/>
          </p:cNvSpPr>
          <p:nvPr>
            <p:ph type="body" sz="quarter" idx="15"/>
          </p:nvPr>
        </p:nvSpPr>
        <p:spPr>
          <a:xfrm>
            <a:off x="464608" y="967739"/>
            <a:ext cx="10657048" cy="289561"/>
          </a:xfrm>
        </p:spPr>
        <p:txBody>
          <a:bodyPr/>
          <a:lstStyle/>
          <a:p>
            <a:r>
              <a:rPr lang="en-US" b="0" dirty="0">
                <a:solidFill>
                  <a:schemeClr val="bg1"/>
                </a:solidFill>
              </a:rPr>
              <a:t>Over 3- and 5-year monthly rolling periods, Capital Group American Funds equity-focused mutual funds on average:</a:t>
            </a:r>
          </a:p>
          <a:p>
            <a:endParaRPr lang="en-GB" dirty="0"/>
          </a:p>
        </p:txBody>
      </p:sp>
      <p:sp>
        <p:nvSpPr>
          <p:cNvPr id="9" name="Alt Text Graphic" descr="Two donut charts show the persistence of Capital Group American Funds equity-focused mutual funds’ relative performance over rolling 3- and 5-year monthly periods. The left chart shows the funds lagged their benchmarks in approximately one-third of periods. The right chart shows that after those periods of underperformance, the funds subsequently outperformed their benchmarks in about two-thirds of periods. A supporting statement notes that the funds exceeded their benchmarks by an annualized 151 basis points over subsequent 3-year periods and 186 basis points over subsequent 5-year periods on average.">
            <a:extLst>
              <a:ext uri="{FF2B5EF4-FFF2-40B4-BE49-F238E27FC236}">
                <a16:creationId xmlns:a16="http://schemas.microsoft.com/office/drawing/2014/main" id="{DF4F05CF-4B92-E10E-CC1B-06D25076D70C}"/>
              </a:ext>
            </a:extLst>
          </p:cNvPr>
          <p:cNvSpPr/>
          <p:nvPr/>
        </p:nvSpPr>
        <p:spPr>
          <a:xfrm>
            <a:off x="208430" y="1660712"/>
            <a:ext cx="11719112" cy="32474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13" name="Text Placeholder 2">
            <a:extLst>
              <a:ext uri="{FF2B5EF4-FFF2-40B4-BE49-F238E27FC236}">
                <a16:creationId xmlns:a16="http://schemas.microsoft.com/office/drawing/2014/main" id="{F7BA8C01-D5AD-2ECD-4DAF-F66DB29C7647}"/>
              </a:ext>
            </a:extLst>
          </p:cNvPr>
          <p:cNvSpPr txBox="1">
            <a:spLocks/>
          </p:cNvSpPr>
          <p:nvPr/>
        </p:nvSpPr>
        <p:spPr>
          <a:xfrm>
            <a:off x="992922" y="4963596"/>
            <a:ext cx="10221925" cy="797674"/>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t" anchorCtr="0">
            <a:noAutofit/>
          </a:bodyPr>
          <a:lstStyle>
            <a:lvl1pPr marL="0" marR="0" indent="0" algn="l" defTabSz="228600" rtl="0" eaLnBrk="1" latinLnBrk="0" hangingPunct="1">
              <a:lnSpc>
                <a:spcPct val="100000"/>
              </a:lnSpc>
              <a:spcBef>
                <a:spcPts val="0"/>
              </a:spcBef>
              <a:spcAft>
                <a:spcPts val="800"/>
              </a:spcAft>
              <a:buClrTx/>
              <a:buSzTx/>
              <a:buFont typeface="AvenirNext LT Com Medium" panose="020B0803020202020204" pitchFamily="34" charset="0"/>
              <a:buNone/>
              <a:tabLst/>
              <a:defRPr lang="en-US" sz="1800" b="1" i="0" u="none" strike="noStrike" cap="none" spc="0" baseline="0" dirty="0">
                <a:ln>
                  <a:noFill/>
                </a:ln>
                <a:solidFill>
                  <a:schemeClr val="bg2"/>
                </a:solidFill>
                <a:uFillTx/>
                <a:latin typeface="AvenirNext LT Com Regular" panose="020B0503020202020204" pitchFamily="34" charset="0"/>
                <a:ea typeface="+mn-ea"/>
                <a:cs typeface="+mn-cs"/>
                <a:sym typeface="AvenirNext LT Com Regular"/>
              </a:defRPr>
            </a:lvl1pPr>
            <a:lvl2pPr marL="284162" marR="0" indent="0" algn="l" defTabSz="228600" rtl="0" eaLnBrk="1" latinLnBrk="0" hangingPunct="1">
              <a:lnSpc>
                <a:spcPct val="110000"/>
              </a:lnSpc>
              <a:spcBef>
                <a:spcPts val="0"/>
              </a:spcBef>
              <a:spcAft>
                <a:spcPts val="700"/>
              </a:spcAft>
              <a:buClrTx/>
              <a:buSzTx/>
              <a:buFont typeface="Arial" panose="020B0604020202020204" pitchFamily="34" charset="0"/>
              <a:buNone/>
              <a:tabLst/>
              <a:defRPr lang="en-US" sz="1400" b="0" i="0" u="none" strike="noStrike" cap="none" spc="0" baseline="0" smtClean="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lang="en-US" sz="1400" b="0" i="0" u="none" strike="noStrike" cap="none" spc="0" baseline="0" smtClean="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lang="en-US" sz="16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lang="en-US"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gn="ctr">
              <a:lnSpc>
                <a:spcPct val="150000"/>
              </a:lnSpc>
            </a:pPr>
            <a:r>
              <a:rPr lang="en-US" sz="1600" b="0" dirty="0">
                <a:solidFill>
                  <a:schemeClr val="bg1"/>
                </a:solidFill>
              </a:rPr>
              <a:t>In all subsequent periods after lagging their benchmarks, these funds exceeded their benchmarks by an annualized </a:t>
            </a:r>
            <a:r>
              <a:rPr lang="en-US" sz="1600" dirty="0">
                <a:solidFill>
                  <a:schemeClr val="bg1"/>
                </a:solidFill>
                <a:latin typeface="AvenirNext LT Com Medium" panose="020B0503020202020204" pitchFamily="34" charset="0"/>
              </a:rPr>
              <a:t>151 bps and 186 bps for the 3- and 5-year periods,</a:t>
            </a:r>
            <a:r>
              <a:rPr lang="en-US" sz="1600" b="0" dirty="0">
                <a:solidFill>
                  <a:schemeClr val="bg1"/>
                </a:solidFill>
              </a:rPr>
              <a:t> respectively.</a:t>
            </a:r>
          </a:p>
          <a:p>
            <a:endParaRPr lang="en-US" sz="1600" b="0" dirty="0">
              <a:solidFill>
                <a:schemeClr val="bg1"/>
              </a:solidFill>
            </a:endParaRPr>
          </a:p>
        </p:txBody>
      </p:sp>
      <p:graphicFrame>
        <p:nvGraphicFramePr>
          <p:cNvPr id="2" name="Chart 1">
            <a:extLst>
              <a:ext uri="{FF2B5EF4-FFF2-40B4-BE49-F238E27FC236}">
                <a16:creationId xmlns:a16="http://schemas.microsoft.com/office/drawing/2014/main" id="{7AB20B26-0417-08F6-243A-FDE7A27FA95E}"/>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129771763"/>
              </p:ext>
            </p:extLst>
          </p:nvPr>
        </p:nvGraphicFramePr>
        <p:xfrm>
          <a:off x="6316152" y="1752151"/>
          <a:ext cx="4970254" cy="29828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C511E846-F096-16D1-58CD-ACA14B6EA9FA}"/>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654576630"/>
              </p:ext>
            </p:extLst>
          </p:nvPr>
        </p:nvGraphicFramePr>
        <p:xfrm>
          <a:off x="917087" y="1771253"/>
          <a:ext cx="4958763" cy="2982845"/>
        </p:xfrm>
        <a:graphic>
          <a:graphicData uri="http://schemas.openxmlformats.org/drawingml/2006/chart">
            <c:chart xmlns:c="http://schemas.openxmlformats.org/drawingml/2006/chart" xmlns:r="http://schemas.openxmlformats.org/officeDocument/2006/relationships" r:id="rId4"/>
          </a:graphicData>
        </a:graphic>
      </p:graphicFrame>
      <p:sp>
        <p:nvSpPr>
          <p:cNvPr id="38" name="Text Placeholder 6">
            <a:extLst>
              <a:ext uri="{FF2B5EF4-FFF2-40B4-BE49-F238E27FC236}">
                <a16:creationId xmlns:a16="http://schemas.microsoft.com/office/drawing/2014/main" id="{D31DA73C-9B94-59FE-AA31-09B27253C920}"/>
              </a:ext>
              <a:ext uri="{C183D7F6-B498-43B3-948B-1728B52AA6E4}">
                <adec:decorative xmlns:adec="http://schemas.microsoft.com/office/drawing/2017/decorative" val="1"/>
              </a:ext>
            </a:extLst>
          </p:cNvPr>
          <p:cNvSpPr>
            <a:spLocks noGrp="1"/>
          </p:cNvSpPr>
          <p:nvPr>
            <p:ph type="body" sz="quarter" idx="16"/>
          </p:nvPr>
        </p:nvSpPr>
        <p:spPr>
          <a:xfrm>
            <a:off x="2627362" y="2718804"/>
            <a:ext cx="1538212" cy="1245187"/>
          </a:xfrm>
        </p:spPr>
        <p:txBody>
          <a:bodyPr/>
          <a:lstStyle/>
          <a:p>
            <a:pPr algn="ctr"/>
            <a:r>
              <a:rPr lang="en-US" sz="1400">
                <a:solidFill>
                  <a:schemeClr val="bg1"/>
                </a:solidFill>
              </a:rPr>
              <a:t>Lagged benchmark only </a:t>
            </a:r>
          </a:p>
          <a:p>
            <a:pPr algn="ctr"/>
            <a:r>
              <a:rPr lang="en-US" sz="2800">
                <a:solidFill>
                  <a:schemeClr val="bg1"/>
                </a:solidFill>
              </a:rPr>
              <a:t>~1/3</a:t>
            </a:r>
            <a:r>
              <a:rPr lang="en-US">
                <a:solidFill>
                  <a:schemeClr val="bg1"/>
                </a:solidFill>
              </a:rPr>
              <a:t> </a:t>
            </a:r>
          </a:p>
          <a:p>
            <a:pPr algn="ctr"/>
            <a:r>
              <a:rPr lang="en-US" sz="1400">
                <a:solidFill>
                  <a:schemeClr val="bg1"/>
                </a:solidFill>
              </a:rPr>
              <a:t>of the time</a:t>
            </a:r>
          </a:p>
        </p:txBody>
      </p:sp>
      <p:sp>
        <p:nvSpPr>
          <p:cNvPr id="8" name="Text Placeholder 6">
            <a:extLst>
              <a:ext uri="{FF2B5EF4-FFF2-40B4-BE49-F238E27FC236}">
                <a16:creationId xmlns:a16="http://schemas.microsoft.com/office/drawing/2014/main" id="{52BCFB25-D20A-FF9B-8586-CF4E9E3D268A}"/>
              </a:ext>
              <a:ext uri="{C183D7F6-B498-43B3-948B-1728B52AA6E4}">
                <adec:decorative xmlns:adec="http://schemas.microsoft.com/office/drawing/2017/decorative" val="1"/>
              </a:ext>
            </a:extLst>
          </p:cNvPr>
          <p:cNvSpPr txBox="1">
            <a:spLocks/>
          </p:cNvSpPr>
          <p:nvPr/>
        </p:nvSpPr>
        <p:spPr>
          <a:xfrm>
            <a:off x="8001064" y="2718805"/>
            <a:ext cx="1600429" cy="1245187"/>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o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1pPr>
            <a:lvl2pPr marL="0" marR="0" indent="0" algn="l" defTabSz="228600" rtl="0" eaLnBrk="1" latinLnBrk="0" hangingPunct="1">
              <a:lnSpc>
                <a:spcPct val="110000"/>
              </a:lnSpc>
              <a:spcBef>
                <a:spcPts val="0"/>
              </a:spcBef>
              <a:spcAft>
                <a:spcPts val="0"/>
              </a:spcAft>
              <a:buClrTx/>
              <a:buSzTx/>
              <a:buFont typeface="Arial" panose="020B0604020202020204" pitchFamily="34" charset="0"/>
              <a:buNone/>
              <a:tabLst/>
              <a:defRPr sz="16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gn="ctr"/>
            <a:r>
              <a:rPr lang="en-US" sz="1400" dirty="0">
                <a:solidFill>
                  <a:schemeClr val="bg1"/>
                </a:solidFill>
              </a:rPr>
              <a:t>Beat benchmark in </a:t>
            </a:r>
          </a:p>
          <a:p>
            <a:pPr algn="ctr"/>
            <a:r>
              <a:rPr lang="en-US" sz="2800" dirty="0">
                <a:solidFill>
                  <a:schemeClr val="bg1"/>
                </a:solidFill>
              </a:rPr>
              <a:t>~2/3 </a:t>
            </a:r>
          </a:p>
          <a:p>
            <a:pPr algn="ctr"/>
            <a:r>
              <a:rPr lang="en-US" sz="1400" dirty="0">
                <a:solidFill>
                  <a:schemeClr val="bg1"/>
                </a:solidFill>
              </a:rPr>
              <a:t>of subsequent periods</a:t>
            </a:r>
          </a:p>
        </p:txBody>
      </p:sp>
      <p:grpSp>
        <p:nvGrpSpPr>
          <p:cNvPr id="41" name="Group 40">
            <a:extLst>
              <a:ext uri="{FF2B5EF4-FFF2-40B4-BE49-F238E27FC236}">
                <a16:creationId xmlns:a16="http://schemas.microsoft.com/office/drawing/2014/main" id="{E25251BE-9626-F8A6-E04A-7F3978D6F4ED}"/>
              </a:ext>
              <a:ext uri="{C183D7F6-B498-43B3-948B-1728B52AA6E4}">
                <adec:decorative xmlns:adec="http://schemas.microsoft.com/office/drawing/2017/decorative" val="1"/>
              </a:ext>
            </a:extLst>
          </p:cNvPr>
          <p:cNvGrpSpPr/>
          <p:nvPr/>
        </p:nvGrpSpPr>
        <p:grpSpPr>
          <a:xfrm>
            <a:off x="5282158" y="3081915"/>
            <a:ext cx="1448830" cy="570789"/>
            <a:chOff x="5577183" y="3330129"/>
            <a:chExt cx="1448830" cy="570789"/>
          </a:xfrm>
        </p:grpSpPr>
        <p:sp>
          <p:nvSpPr>
            <p:cNvPr id="33" name="L-Shape 32">
              <a:extLst>
                <a:ext uri="{FF2B5EF4-FFF2-40B4-BE49-F238E27FC236}">
                  <a16:creationId xmlns:a16="http://schemas.microsoft.com/office/drawing/2014/main" id="{C2070F28-5016-FD8D-89A9-9AFCDE08F241}"/>
                </a:ext>
              </a:extLst>
            </p:cNvPr>
            <p:cNvSpPr/>
            <p:nvPr/>
          </p:nvSpPr>
          <p:spPr>
            <a:xfrm rot="13500000">
              <a:off x="6455224" y="3330129"/>
              <a:ext cx="570789" cy="570789"/>
            </a:xfrm>
            <a:prstGeom prst="corner">
              <a:avLst>
                <a:gd name="adj1" fmla="val 22181"/>
                <a:gd name="adj2" fmla="val 21576"/>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34" name="L-Shape 33">
              <a:extLst>
                <a:ext uri="{FF2B5EF4-FFF2-40B4-BE49-F238E27FC236}">
                  <a16:creationId xmlns:a16="http://schemas.microsoft.com/office/drawing/2014/main" id="{12962FB8-007B-6EC3-95A3-B76304238609}"/>
                </a:ext>
              </a:extLst>
            </p:cNvPr>
            <p:cNvSpPr/>
            <p:nvPr/>
          </p:nvSpPr>
          <p:spPr>
            <a:xfrm rot="13500000">
              <a:off x="6192775" y="3388518"/>
              <a:ext cx="454010" cy="454010"/>
            </a:xfrm>
            <a:prstGeom prst="corner">
              <a:avLst>
                <a:gd name="adj1" fmla="val 28844"/>
                <a:gd name="adj2" fmla="val 28239"/>
              </a:avLst>
            </a:prstGeom>
            <a:solidFill>
              <a:srgbClr val="02A88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35" name="L-Shape 34">
              <a:extLst>
                <a:ext uri="{FF2B5EF4-FFF2-40B4-BE49-F238E27FC236}">
                  <a16:creationId xmlns:a16="http://schemas.microsoft.com/office/drawing/2014/main" id="{2675B093-8EE0-9871-91B7-82AC4FB9665E}"/>
                </a:ext>
              </a:extLst>
            </p:cNvPr>
            <p:cNvSpPr/>
            <p:nvPr/>
          </p:nvSpPr>
          <p:spPr>
            <a:xfrm rot="13500000">
              <a:off x="5882957" y="3442258"/>
              <a:ext cx="387732" cy="387732"/>
            </a:xfrm>
            <a:prstGeom prst="corner">
              <a:avLst>
                <a:gd name="adj1" fmla="val 29983"/>
                <a:gd name="adj2" fmla="val 27427"/>
              </a:avLst>
            </a:prstGeom>
            <a:solidFill>
              <a:srgbClr val="005CB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36" name="L-Shape 35">
              <a:extLst>
                <a:ext uri="{FF2B5EF4-FFF2-40B4-BE49-F238E27FC236}">
                  <a16:creationId xmlns:a16="http://schemas.microsoft.com/office/drawing/2014/main" id="{65F2F2CF-1337-6FD2-724C-2EC9A5CAAC2B}"/>
                </a:ext>
              </a:extLst>
            </p:cNvPr>
            <p:cNvSpPr/>
            <p:nvPr/>
          </p:nvSpPr>
          <p:spPr>
            <a:xfrm rot="13500000">
              <a:off x="5577183" y="3499308"/>
              <a:ext cx="339477" cy="339477"/>
            </a:xfrm>
            <a:prstGeom prst="corner">
              <a:avLst>
                <a:gd name="adj1" fmla="val 33319"/>
                <a:gd name="adj2" fmla="val 30487"/>
              </a:avLst>
            </a:prstGeom>
            <a:solidFill>
              <a:srgbClr val="2A8BE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sp>
        <p:nvSpPr>
          <p:cNvPr id="3" name="Slide Number Placeholder 2">
            <a:extLst>
              <a:ext uri="{FF2B5EF4-FFF2-40B4-BE49-F238E27FC236}">
                <a16:creationId xmlns:a16="http://schemas.microsoft.com/office/drawing/2014/main" id="{B698F312-EBEE-A8FD-B274-C423D70B5CF5}"/>
              </a:ext>
              <a:ext uri="{C183D7F6-B498-43B3-948B-1728B52AA6E4}">
                <adec:decorative xmlns:adec="http://schemas.microsoft.com/office/drawing/2017/decorative" val="1"/>
              </a:ext>
            </a:extLst>
          </p:cNvPr>
          <p:cNvSpPr>
            <a:spLocks noGrp="1"/>
          </p:cNvSpPr>
          <p:nvPr>
            <p:ph type="sldNum" sz="quarter" idx="11"/>
          </p:nvPr>
        </p:nvSpPr>
        <p:spPr>
          <a:xfrm>
            <a:off x="9807575" y="6309360"/>
            <a:ext cx="1925638" cy="182880"/>
          </a:xfrm>
        </p:spPr>
        <p:txBody>
          <a:bodyPr/>
          <a:lstStyle/>
          <a:p>
            <a:fld id="{86CB4B4D-7CA3-9044-876B-883B54F8677D}" type="slidenum">
              <a:rPr lang="en-GB" smtClean="0">
                <a:solidFill>
                  <a:schemeClr val="bg1"/>
                </a:solidFill>
              </a:rPr>
              <a:pPr/>
              <a:t>14</a:t>
            </a:fld>
            <a:endParaRPr lang="en-GB" dirty="0">
              <a:solidFill>
                <a:schemeClr val="bg1"/>
              </a:solidFill>
            </a:endParaRPr>
          </a:p>
        </p:txBody>
      </p:sp>
      <p:sp>
        <p:nvSpPr>
          <p:cNvPr id="10" name="Footer Placeholder 4">
            <a:extLst>
              <a:ext uri="{FF2B5EF4-FFF2-40B4-BE49-F238E27FC236}">
                <a16:creationId xmlns:a16="http://schemas.microsoft.com/office/drawing/2014/main" id="{2571E99F-A134-5DBA-A216-530215D42F2C}"/>
              </a:ext>
            </a:extLst>
          </p:cNvPr>
          <p:cNvSpPr txBox="1">
            <a:spLocks/>
          </p:cNvSpPr>
          <p:nvPr/>
        </p:nvSpPr>
        <p:spPr>
          <a:xfrm>
            <a:off x="333213" y="6048338"/>
            <a:ext cx="11276012" cy="352462"/>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b="1" dirty="0">
                <a:solidFill>
                  <a:schemeClr val="bg1"/>
                </a:solidFill>
              </a:rPr>
              <a:t>Sources: Capital Group, Morningstar. As of June 30, 2026. Bps: basis points. In 3-year periods, these funds lagged their benchmarks 34% of the time, and in subsequent periods outperformed 62% of the time. In 5-year periods, these funds lagged their benchmarks 28% of the time, and in subsequent periods outperformed 66% of the time. This analysis is based on Class R-6 shares at net asset value and  includes all the equity-focused American Funds® mutual funds with 36 or more available rolling monthly 10-year return observations, which we deem to be sufficient to draw relevant statistical observations from. Start date is January 2, 1934, with subsequent funds added with their inception dates. Past results are not predictive of results in future periods.</a:t>
            </a:r>
          </a:p>
        </p:txBody>
      </p:sp>
    </p:spTree>
    <p:extLst>
      <p:ext uri="{BB962C8B-B14F-4D97-AF65-F5344CB8AC3E}">
        <p14:creationId xmlns:p14="http://schemas.microsoft.com/office/powerpoint/2010/main" val="2676902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1F07E-D0A3-0C4D-0FB0-1F0F8E847789}"/>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CB9816CC-DFE8-3710-E529-62325D9E9D4A}"/>
              </a:ext>
              <a:ext uri="{C183D7F6-B498-43B3-948B-1728B52AA6E4}">
                <adec:decorative xmlns:adec="http://schemas.microsoft.com/office/drawing/2017/decorative" val="1"/>
              </a:ext>
            </a:extLst>
          </p:cNvPr>
          <p:cNvSpPr/>
          <p:nvPr/>
        </p:nvSpPr>
        <p:spPr>
          <a:xfrm>
            <a:off x="0" y="1471913"/>
            <a:ext cx="12192000" cy="3958095"/>
          </a:xfrm>
          <a:prstGeom prst="rect">
            <a:avLst/>
          </a:prstGeom>
          <a:solidFill>
            <a:srgbClr val="08346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nvGrpSpPr>
          <p:cNvPr id="34" name="Group 33">
            <a:extLst>
              <a:ext uri="{FF2B5EF4-FFF2-40B4-BE49-F238E27FC236}">
                <a16:creationId xmlns:a16="http://schemas.microsoft.com/office/drawing/2014/main" id="{1752449A-3834-A1FA-ADDD-5AEA8FA13F70}"/>
              </a:ext>
              <a:ext uri="{C183D7F6-B498-43B3-948B-1728B52AA6E4}">
                <adec:decorative xmlns:adec="http://schemas.microsoft.com/office/drawing/2017/decorative" val="1"/>
              </a:ext>
            </a:extLst>
          </p:cNvPr>
          <p:cNvGrpSpPr/>
          <p:nvPr/>
        </p:nvGrpSpPr>
        <p:grpSpPr>
          <a:xfrm>
            <a:off x="6840800" y="1352377"/>
            <a:ext cx="4554082" cy="1323201"/>
            <a:chOff x="6840800" y="1291420"/>
            <a:chExt cx="4554082" cy="1323201"/>
          </a:xfrm>
        </p:grpSpPr>
        <p:grpSp>
          <p:nvGrpSpPr>
            <p:cNvPr id="9" name="Group 8">
              <a:extLst>
                <a:ext uri="{FF2B5EF4-FFF2-40B4-BE49-F238E27FC236}">
                  <a16:creationId xmlns:a16="http://schemas.microsoft.com/office/drawing/2014/main" id="{55A20652-0FC1-0AD9-5239-A5C2F7B4B002}"/>
                </a:ext>
              </a:extLst>
            </p:cNvPr>
            <p:cNvGrpSpPr/>
            <p:nvPr/>
          </p:nvGrpSpPr>
          <p:grpSpPr>
            <a:xfrm>
              <a:off x="8493494" y="1291420"/>
              <a:ext cx="1323201" cy="1323201"/>
              <a:chOff x="8012435" y="-83628"/>
              <a:chExt cx="1445232" cy="1445232"/>
            </a:xfrm>
          </p:grpSpPr>
          <p:sp>
            <p:nvSpPr>
              <p:cNvPr id="10" name="Oval 9">
                <a:extLst>
                  <a:ext uri="{FF2B5EF4-FFF2-40B4-BE49-F238E27FC236}">
                    <a16:creationId xmlns:a16="http://schemas.microsoft.com/office/drawing/2014/main" id="{4DFD3CC5-5FCE-036F-539B-E49ECF6A61ED}"/>
                  </a:ext>
                </a:extLst>
              </p:cNvPr>
              <p:cNvSpPr/>
              <p:nvPr/>
            </p:nvSpPr>
            <p:spPr>
              <a:xfrm>
                <a:off x="8012435" y="-83628"/>
                <a:ext cx="1445232" cy="1445232"/>
              </a:xfrm>
              <a:prstGeom prst="ellipse">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13" name="Oval 12">
                <a:extLst>
                  <a:ext uri="{FF2B5EF4-FFF2-40B4-BE49-F238E27FC236}">
                    <a16:creationId xmlns:a16="http://schemas.microsoft.com/office/drawing/2014/main" id="{BDD4A10F-8409-FE9E-CC8C-D5B9D1D81177}"/>
                  </a:ext>
                </a:extLst>
              </p:cNvPr>
              <p:cNvSpPr/>
              <p:nvPr/>
            </p:nvSpPr>
            <p:spPr>
              <a:xfrm>
                <a:off x="8202802" y="106739"/>
                <a:ext cx="1064498" cy="1064498"/>
              </a:xfrm>
              <a:prstGeom prst="ellipse">
                <a:avLst/>
              </a:prstGeom>
              <a:solidFill>
                <a:srgbClr val="08346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nvGrpSpPr>
            <p:cNvPr id="15" name="Group 14">
              <a:extLst>
                <a:ext uri="{FF2B5EF4-FFF2-40B4-BE49-F238E27FC236}">
                  <a16:creationId xmlns:a16="http://schemas.microsoft.com/office/drawing/2014/main" id="{3E0235E4-20C9-46B7-1FE9-AF85037CD331}"/>
                </a:ext>
              </a:extLst>
            </p:cNvPr>
            <p:cNvGrpSpPr/>
            <p:nvPr/>
          </p:nvGrpSpPr>
          <p:grpSpPr>
            <a:xfrm>
              <a:off x="10071681" y="1291420"/>
              <a:ext cx="1323201" cy="1323201"/>
              <a:chOff x="8012435" y="-83628"/>
              <a:chExt cx="1445232" cy="1445232"/>
            </a:xfrm>
          </p:grpSpPr>
          <p:sp>
            <p:nvSpPr>
              <p:cNvPr id="16" name="Oval 15">
                <a:extLst>
                  <a:ext uri="{FF2B5EF4-FFF2-40B4-BE49-F238E27FC236}">
                    <a16:creationId xmlns:a16="http://schemas.microsoft.com/office/drawing/2014/main" id="{34C6EB9B-C65B-F708-76DD-C34B87F00154}"/>
                  </a:ext>
                </a:extLst>
              </p:cNvPr>
              <p:cNvSpPr/>
              <p:nvPr/>
            </p:nvSpPr>
            <p:spPr>
              <a:xfrm>
                <a:off x="8012435" y="-83628"/>
                <a:ext cx="1445232" cy="1445232"/>
              </a:xfrm>
              <a:prstGeom prst="ellipse">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33" name="Oval 32">
                <a:extLst>
                  <a:ext uri="{FF2B5EF4-FFF2-40B4-BE49-F238E27FC236}">
                    <a16:creationId xmlns:a16="http://schemas.microsoft.com/office/drawing/2014/main" id="{9FEF4B99-1556-0452-71F9-13059994D068}"/>
                  </a:ext>
                </a:extLst>
              </p:cNvPr>
              <p:cNvSpPr/>
              <p:nvPr/>
            </p:nvSpPr>
            <p:spPr>
              <a:xfrm>
                <a:off x="8202802" y="106739"/>
                <a:ext cx="1064498" cy="1064498"/>
              </a:xfrm>
              <a:prstGeom prst="ellipse">
                <a:avLst/>
              </a:prstGeom>
              <a:solidFill>
                <a:srgbClr val="08346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nvGrpSpPr>
            <p:cNvPr id="8" name="Group 7">
              <a:extLst>
                <a:ext uri="{FF2B5EF4-FFF2-40B4-BE49-F238E27FC236}">
                  <a16:creationId xmlns:a16="http://schemas.microsoft.com/office/drawing/2014/main" id="{ECEE99CF-0F97-430F-82AC-7EE81069D5BF}"/>
                </a:ext>
              </a:extLst>
            </p:cNvPr>
            <p:cNvGrpSpPr/>
            <p:nvPr/>
          </p:nvGrpSpPr>
          <p:grpSpPr>
            <a:xfrm>
              <a:off x="6840800" y="1291420"/>
              <a:ext cx="1323201" cy="1323201"/>
              <a:chOff x="8012435" y="-83628"/>
              <a:chExt cx="1445232" cy="1445232"/>
            </a:xfrm>
          </p:grpSpPr>
          <p:sp>
            <p:nvSpPr>
              <p:cNvPr id="5" name="Oval 4">
                <a:extLst>
                  <a:ext uri="{FF2B5EF4-FFF2-40B4-BE49-F238E27FC236}">
                    <a16:creationId xmlns:a16="http://schemas.microsoft.com/office/drawing/2014/main" id="{94B77816-0FDF-5230-CFD4-861049057578}"/>
                  </a:ext>
                </a:extLst>
              </p:cNvPr>
              <p:cNvSpPr/>
              <p:nvPr/>
            </p:nvSpPr>
            <p:spPr>
              <a:xfrm>
                <a:off x="8012435" y="-83628"/>
                <a:ext cx="1445232" cy="1445232"/>
              </a:xfrm>
              <a:prstGeom prst="ellipse">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7" name="Oval 6">
                <a:extLst>
                  <a:ext uri="{FF2B5EF4-FFF2-40B4-BE49-F238E27FC236}">
                    <a16:creationId xmlns:a16="http://schemas.microsoft.com/office/drawing/2014/main" id="{FB14ABF4-5DD2-5951-DE8B-4AFD2ABBFE94}"/>
                  </a:ext>
                </a:extLst>
              </p:cNvPr>
              <p:cNvSpPr/>
              <p:nvPr/>
            </p:nvSpPr>
            <p:spPr>
              <a:xfrm>
                <a:off x="8202802" y="106739"/>
                <a:ext cx="1064498" cy="1064498"/>
              </a:xfrm>
              <a:prstGeom prst="ellipse">
                <a:avLst/>
              </a:prstGeom>
              <a:solidFill>
                <a:srgbClr val="08346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sp>
        <p:nvSpPr>
          <p:cNvPr id="4" name="Title 3">
            <a:extLst>
              <a:ext uri="{FF2B5EF4-FFF2-40B4-BE49-F238E27FC236}">
                <a16:creationId xmlns:a16="http://schemas.microsoft.com/office/drawing/2014/main" id="{19BB0F0E-B2C6-EDEA-3E03-337332CC7F77}"/>
              </a:ext>
            </a:extLst>
          </p:cNvPr>
          <p:cNvSpPr>
            <a:spLocks noGrp="1"/>
          </p:cNvSpPr>
          <p:nvPr>
            <p:ph type="title"/>
          </p:nvPr>
        </p:nvSpPr>
        <p:spPr>
          <a:xfrm>
            <a:off x="457201" y="457200"/>
            <a:ext cx="7765676" cy="408613"/>
          </a:xfrm>
        </p:spPr>
        <p:txBody>
          <a:bodyPr/>
          <a:lstStyle/>
          <a:p>
            <a:r>
              <a:rPr lang="en-US" sz="2700" dirty="0"/>
              <a:t>How Capital Group has delivered</a:t>
            </a:r>
          </a:p>
        </p:txBody>
      </p:sp>
      <p:sp>
        <p:nvSpPr>
          <p:cNvPr id="38" name="Text Placeholder 6">
            <a:extLst>
              <a:ext uri="{FF2B5EF4-FFF2-40B4-BE49-F238E27FC236}">
                <a16:creationId xmlns:a16="http://schemas.microsoft.com/office/drawing/2014/main" id="{F2A244A3-4C75-28C5-18A6-8235BDD2740A}"/>
              </a:ext>
            </a:extLst>
          </p:cNvPr>
          <p:cNvSpPr>
            <a:spLocks noGrp="1"/>
          </p:cNvSpPr>
          <p:nvPr>
            <p:ph type="body" sz="quarter" idx="16"/>
          </p:nvPr>
        </p:nvSpPr>
        <p:spPr>
          <a:xfrm>
            <a:off x="935407" y="1611481"/>
            <a:ext cx="5520312" cy="1146504"/>
          </a:xfrm>
        </p:spPr>
        <p:txBody>
          <a:bodyPr/>
          <a:lstStyle/>
          <a:p>
            <a:pPr>
              <a:lnSpc>
                <a:spcPct val="150000"/>
              </a:lnSpc>
            </a:pPr>
            <a:r>
              <a:rPr lang="en-US" sz="1500" b="0" dirty="0">
                <a:solidFill>
                  <a:schemeClr val="bg1"/>
                </a:solidFill>
              </a:rPr>
              <a:t>Capital Group’s American Funds</a:t>
            </a:r>
            <a:r>
              <a:rPr lang="en-US" sz="1500" b="0" baseline="30000" dirty="0">
                <a:solidFill>
                  <a:schemeClr val="bg1"/>
                </a:solidFill>
              </a:rPr>
              <a:t>®</a:t>
            </a:r>
            <a:r>
              <a:rPr lang="en-US" sz="1500" b="0" dirty="0">
                <a:solidFill>
                  <a:schemeClr val="bg1"/>
                </a:solidFill>
              </a:rPr>
              <a:t> equity-focused mutual funds have outpaced their benchmarks over their respective lifetimes during most 10-, 20- and 30-year rolling periods on average</a:t>
            </a:r>
            <a:r>
              <a:rPr lang="en-US" sz="1500" b="0" baseline="30000" dirty="0">
                <a:solidFill>
                  <a:schemeClr val="bg1"/>
                </a:solidFill>
              </a:rPr>
              <a:t>*</a:t>
            </a:r>
            <a:r>
              <a:rPr lang="en-US" sz="1500" b="0" dirty="0">
                <a:solidFill>
                  <a:schemeClr val="bg1"/>
                </a:solidFill>
              </a:rPr>
              <a:t>:</a:t>
            </a:r>
          </a:p>
        </p:txBody>
      </p:sp>
      <p:sp>
        <p:nvSpPr>
          <p:cNvPr id="2" name="Alt Text Pie Charts" descr="A series of pie charts show the success rates for Capital Group American Funds equity-focused funds, over rolling monthly periods from January 1, 1934, to December 31, 2025. For 10-year, 20-year and 30-year periods, Capital Group American Funds equity-focused mutual funds had a success rate of 72%, 87% and 95%, respectively.">
            <a:extLst>
              <a:ext uri="{FF2B5EF4-FFF2-40B4-BE49-F238E27FC236}">
                <a16:creationId xmlns:a16="http://schemas.microsoft.com/office/drawing/2014/main" id="{CC7D06CF-BB55-C456-87BB-ABB42A6BAE20}"/>
              </a:ext>
            </a:extLst>
          </p:cNvPr>
          <p:cNvSpPr/>
          <p:nvPr/>
        </p:nvSpPr>
        <p:spPr>
          <a:xfrm>
            <a:off x="6689912" y="592561"/>
            <a:ext cx="5313205" cy="27995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aphicFrame>
        <p:nvGraphicFramePr>
          <p:cNvPr id="21" name="Chart Placeholder 10">
            <a:extLst>
              <a:ext uri="{FF2B5EF4-FFF2-40B4-BE49-F238E27FC236}">
                <a16:creationId xmlns:a16="http://schemas.microsoft.com/office/drawing/2014/main" id="{A4C6E079-8010-2D8A-C1FE-3C8B361A94BD}"/>
              </a:ext>
              <a:ext uri="{C183D7F6-B498-43B3-948B-1728B52AA6E4}">
                <adec:decorative xmlns:adec="http://schemas.microsoft.com/office/drawing/2017/decorative" val="1"/>
              </a:ext>
            </a:extLst>
          </p:cNvPr>
          <p:cNvGraphicFramePr>
            <a:graphicFrameLocks noGrp="1"/>
          </p:cNvGraphicFramePr>
          <p:nvPr>
            <p:ph type="chart" sz="quarter" idx="17"/>
            <p:extLst>
              <p:ext uri="{D42A27DB-BD31-4B8C-83A1-F6EECF244321}">
                <p14:modId xmlns:p14="http://schemas.microsoft.com/office/powerpoint/2010/main" val="3707900023"/>
              </p:ext>
            </p:extLst>
          </p:nvPr>
        </p:nvGraphicFramePr>
        <p:xfrm>
          <a:off x="6233337" y="1113690"/>
          <a:ext cx="2535948" cy="180976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Chart Placeholder 10">
            <a:extLst>
              <a:ext uri="{FF2B5EF4-FFF2-40B4-BE49-F238E27FC236}">
                <a16:creationId xmlns:a16="http://schemas.microsoft.com/office/drawing/2014/main" id="{736B0408-318B-A17F-B3A7-BA2583E2B4D3}"/>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83770891"/>
              </p:ext>
            </p:extLst>
          </p:nvPr>
        </p:nvGraphicFramePr>
        <p:xfrm>
          <a:off x="7880879" y="1113690"/>
          <a:ext cx="2535948" cy="180976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6" name="Chart Placeholder 10">
            <a:extLst>
              <a:ext uri="{FF2B5EF4-FFF2-40B4-BE49-F238E27FC236}">
                <a16:creationId xmlns:a16="http://schemas.microsoft.com/office/drawing/2014/main" id="{C4C9CC02-9577-20E9-7B91-B76A598B61F0}"/>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2835067761"/>
              </p:ext>
            </p:extLst>
          </p:nvPr>
        </p:nvGraphicFramePr>
        <p:xfrm>
          <a:off x="9467169" y="1113690"/>
          <a:ext cx="2535948" cy="1809765"/>
        </p:xfrm>
        <a:graphic>
          <a:graphicData uri="http://schemas.openxmlformats.org/drawingml/2006/chart">
            <c:chart xmlns:c="http://schemas.openxmlformats.org/drawingml/2006/chart" xmlns:r="http://schemas.openxmlformats.org/officeDocument/2006/relationships" r:id="rId5"/>
          </a:graphicData>
        </a:graphic>
      </p:graphicFrame>
      <p:sp>
        <p:nvSpPr>
          <p:cNvPr id="22" name="Oval 21">
            <a:extLst>
              <a:ext uri="{FF2B5EF4-FFF2-40B4-BE49-F238E27FC236}">
                <a16:creationId xmlns:a16="http://schemas.microsoft.com/office/drawing/2014/main" id="{8E4405EB-7BE6-41F3-ED86-59648B650E6A}"/>
              </a:ext>
              <a:ext uri="{C183D7F6-B498-43B3-948B-1728B52AA6E4}">
                <adec:decorative xmlns:adec="http://schemas.microsoft.com/office/drawing/2017/decorative" val="1"/>
              </a:ext>
            </a:extLst>
          </p:cNvPr>
          <p:cNvSpPr/>
          <p:nvPr/>
        </p:nvSpPr>
        <p:spPr>
          <a:xfrm>
            <a:off x="1091895" y="3392070"/>
            <a:ext cx="2200891" cy="2200891"/>
          </a:xfrm>
          <a:prstGeom prst="ellipse">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pic>
        <p:nvPicPr>
          <p:cNvPr id="11" name="Picture 10" descr="Logo. The Capital System, trademark symbol.">
            <a:extLst>
              <a:ext uri="{FF2B5EF4-FFF2-40B4-BE49-F238E27FC236}">
                <a16:creationId xmlns:a16="http://schemas.microsoft.com/office/drawing/2014/main" id="{F70287FE-2046-2E48-3A78-8A38510D0EDB}"/>
              </a:ext>
              <a:ext uri="{C183D7F6-B498-43B3-948B-1728B52AA6E4}">
                <adec:decorative xmlns:adec="http://schemas.microsoft.com/office/drawing/2017/decorative" val="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28450" y="2901579"/>
            <a:ext cx="3303755" cy="3303755"/>
          </a:xfrm>
          <a:prstGeom prst="rect">
            <a:avLst/>
          </a:prstGeom>
        </p:spPr>
      </p:pic>
      <p:sp>
        <p:nvSpPr>
          <p:cNvPr id="37" name="Text Placeholder 36">
            <a:extLst>
              <a:ext uri="{FF2B5EF4-FFF2-40B4-BE49-F238E27FC236}">
                <a16:creationId xmlns:a16="http://schemas.microsoft.com/office/drawing/2014/main" id="{7F182D23-FB6C-814D-B90D-5BBCC62BB8D0}"/>
              </a:ext>
            </a:extLst>
          </p:cNvPr>
          <p:cNvSpPr>
            <a:spLocks noGrp="1"/>
          </p:cNvSpPr>
          <p:nvPr>
            <p:ph type="body" sz="quarter" idx="18"/>
          </p:nvPr>
        </p:nvSpPr>
        <p:spPr>
          <a:xfrm>
            <a:off x="3655594" y="3436336"/>
            <a:ext cx="7388451" cy="1755976"/>
          </a:xfrm>
        </p:spPr>
        <p:txBody>
          <a:bodyPr/>
          <a:lstStyle/>
          <a:p>
            <a:pPr>
              <a:spcAft>
                <a:spcPts val="1800"/>
              </a:spcAft>
            </a:pPr>
            <a:r>
              <a:rPr lang="en-US" sz="2200" b="0" dirty="0">
                <a:solidFill>
                  <a:schemeClr val="bg1"/>
                </a:solidFill>
              </a:rPr>
              <a:t>“The Capital System was not designed for easy markets.   </a:t>
            </a:r>
            <a:br>
              <a:rPr lang="en-US" sz="2200" b="0" dirty="0">
                <a:solidFill>
                  <a:schemeClr val="bg1"/>
                </a:solidFill>
              </a:rPr>
            </a:br>
            <a:r>
              <a:rPr lang="en-US" sz="2200" b="0" dirty="0">
                <a:solidFill>
                  <a:schemeClr val="bg1"/>
                </a:solidFill>
              </a:rPr>
              <a:t> It was designed for markets like this one.”</a:t>
            </a:r>
            <a:endParaRPr lang="en-US" sz="2000" b="0" dirty="0">
              <a:solidFill>
                <a:schemeClr val="bg1"/>
              </a:solidFill>
            </a:endParaRPr>
          </a:p>
          <a:p>
            <a:r>
              <a:rPr lang="en-US" sz="1400" dirty="0">
                <a:solidFill>
                  <a:schemeClr val="bg1"/>
                </a:solidFill>
              </a:rPr>
              <a:t> Martin Romo</a:t>
            </a:r>
          </a:p>
          <a:p>
            <a:r>
              <a:rPr lang="en-US" sz="1400" b="0" dirty="0">
                <a:solidFill>
                  <a:schemeClr val="bg1"/>
                </a:solidFill>
              </a:rPr>
              <a:t> Chair and chief investment officer</a:t>
            </a:r>
          </a:p>
        </p:txBody>
      </p:sp>
      <p:sp>
        <p:nvSpPr>
          <p:cNvPr id="17" name="TextBox 16">
            <a:extLst>
              <a:ext uri="{FF2B5EF4-FFF2-40B4-BE49-F238E27FC236}">
                <a16:creationId xmlns:a16="http://schemas.microsoft.com/office/drawing/2014/main" id="{3CA126E6-6AE7-C4A6-6BC5-3CA61043F8F6}"/>
              </a:ext>
            </a:extLst>
          </p:cNvPr>
          <p:cNvSpPr txBox="1"/>
          <p:nvPr/>
        </p:nvSpPr>
        <p:spPr>
          <a:xfrm>
            <a:off x="3631845" y="5133092"/>
            <a:ext cx="2285063" cy="492443"/>
          </a:xfrm>
          <a:prstGeom prst="rect">
            <a:avLst/>
          </a:prstGeom>
          <a:solidFill>
            <a:srgbClr val="FFFFFF"/>
          </a:solidFill>
          <a:ln w="19050">
            <a:solidFill>
              <a:srgbClr val="008074"/>
            </a:solidFill>
            <a:miter lim="400000"/>
          </a:ln>
        </p:spPr>
        <p:txBody>
          <a:bodyPr wrap="square" lIns="0" tIns="137160" rIns="0" bIns="137160" rtlCol="0">
            <a:spAutoFit/>
          </a:bodyPr>
          <a:lstStyle/>
          <a:p>
            <a:r>
              <a:rPr lang="en-US" sz="1400" b="1" dirty="0">
                <a:solidFill>
                  <a:srgbClr val="008074"/>
                </a:solidFill>
                <a:latin typeface="AvenirNext LT Com Regular" panose="020B0503020202020204" pitchFamily="34" charset="0"/>
              </a:rPr>
              <a:t>A long-term view</a:t>
            </a:r>
          </a:p>
        </p:txBody>
      </p:sp>
      <p:sp>
        <p:nvSpPr>
          <p:cNvPr id="18" name="TextBox 17">
            <a:extLst>
              <a:ext uri="{FF2B5EF4-FFF2-40B4-BE49-F238E27FC236}">
                <a16:creationId xmlns:a16="http://schemas.microsoft.com/office/drawing/2014/main" id="{BEAB3148-7922-E558-0D96-C1800C684E76}"/>
              </a:ext>
            </a:extLst>
          </p:cNvPr>
          <p:cNvSpPr txBox="1"/>
          <p:nvPr/>
        </p:nvSpPr>
        <p:spPr>
          <a:xfrm>
            <a:off x="6131275" y="5133092"/>
            <a:ext cx="2285063" cy="492443"/>
          </a:xfrm>
          <a:prstGeom prst="rect">
            <a:avLst/>
          </a:prstGeom>
          <a:solidFill>
            <a:srgbClr val="FFFFFF"/>
          </a:solidFill>
          <a:ln w="19050">
            <a:solidFill>
              <a:srgbClr val="083469"/>
            </a:solidFill>
            <a:miter lim="400000"/>
          </a:ln>
        </p:spPr>
        <p:txBody>
          <a:bodyPr wrap="square" lIns="0" tIns="137160" rIns="0" bIns="137160" rtlCol="0">
            <a:spAutoFit/>
          </a:bodyPr>
          <a:lstStyle/>
          <a:p>
            <a:r>
              <a:rPr lang="en-US" sz="1400" b="1" dirty="0">
                <a:solidFill>
                  <a:srgbClr val="083469"/>
                </a:solidFill>
                <a:latin typeface="AvenirNext LT Com Regular" panose="020B0503020202020204" pitchFamily="34" charset="0"/>
              </a:rPr>
              <a:t>Collaborative research</a:t>
            </a:r>
          </a:p>
        </p:txBody>
      </p:sp>
      <p:sp>
        <p:nvSpPr>
          <p:cNvPr id="19" name="TextBox 18">
            <a:extLst>
              <a:ext uri="{FF2B5EF4-FFF2-40B4-BE49-F238E27FC236}">
                <a16:creationId xmlns:a16="http://schemas.microsoft.com/office/drawing/2014/main" id="{DC1BDB0C-3EBD-5F11-3963-F56F39B8A516}"/>
              </a:ext>
            </a:extLst>
          </p:cNvPr>
          <p:cNvSpPr txBox="1"/>
          <p:nvPr/>
        </p:nvSpPr>
        <p:spPr>
          <a:xfrm>
            <a:off x="8630705" y="5133092"/>
            <a:ext cx="2285063" cy="492443"/>
          </a:xfrm>
          <a:prstGeom prst="rect">
            <a:avLst/>
          </a:prstGeom>
          <a:solidFill>
            <a:srgbClr val="FFFFFF"/>
          </a:solidFill>
          <a:ln w="19050">
            <a:solidFill>
              <a:srgbClr val="0068AE"/>
            </a:solidFill>
            <a:miter lim="400000"/>
          </a:ln>
        </p:spPr>
        <p:txBody>
          <a:bodyPr wrap="square" lIns="0" tIns="137160" rIns="0" bIns="137160" rtlCol="0">
            <a:spAutoFit/>
          </a:bodyPr>
          <a:lstStyle/>
          <a:p>
            <a:r>
              <a:rPr lang="en-US" sz="1400" b="1" dirty="0">
                <a:solidFill>
                  <a:srgbClr val="0068AE"/>
                </a:solidFill>
                <a:latin typeface="AvenirNext LT Com Regular" panose="020B0503020202020204" pitchFamily="34" charset="0"/>
              </a:rPr>
              <a:t> Diverse perspectives</a:t>
            </a:r>
          </a:p>
        </p:txBody>
      </p:sp>
      <p:sp>
        <p:nvSpPr>
          <p:cNvPr id="24" name="Text Placeholder 6">
            <a:extLst>
              <a:ext uri="{FF2B5EF4-FFF2-40B4-BE49-F238E27FC236}">
                <a16:creationId xmlns:a16="http://schemas.microsoft.com/office/drawing/2014/main" id="{9D7BA756-1950-C13D-E309-B64125AFCCCB}"/>
              </a:ext>
              <a:ext uri="{C183D7F6-B498-43B3-948B-1728B52AA6E4}">
                <adec:decorative xmlns:adec="http://schemas.microsoft.com/office/drawing/2017/decorative" val="1"/>
              </a:ext>
            </a:extLst>
          </p:cNvPr>
          <p:cNvSpPr txBox="1">
            <a:spLocks/>
          </p:cNvSpPr>
          <p:nvPr/>
        </p:nvSpPr>
        <p:spPr>
          <a:xfrm>
            <a:off x="7259481" y="1899223"/>
            <a:ext cx="584391" cy="252505"/>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nchorCtr="0">
            <a:sp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1pPr>
            <a:lvl2pPr marL="0" marR="0" indent="0" algn="l" defTabSz="228600" rtl="0" eaLnBrk="1" latinLnBrk="0" hangingPunct="1">
              <a:lnSpc>
                <a:spcPct val="110000"/>
              </a:lnSpc>
              <a:spcBef>
                <a:spcPts val="0"/>
              </a:spcBef>
              <a:spcAft>
                <a:spcPts val="0"/>
              </a:spcAft>
              <a:buClrTx/>
              <a:buSzTx/>
              <a:buFont typeface="Arial" panose="020B0604020202020204" pitchFamily="34" charset="0"/>
              <a:buNone/>
              <a:tabLst/>
              <a:defRPr sz="16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gn="ctr"/>
            <a:r>
              <a:rPr lang="en-GB" dirty="0">
                <a:solidFill>
                  <a:schemeClr val="bg1"/>
                </a:solidFill>
                <a:latin typeface="AvenirNext LT Com Regular" panose="020B0503020202020204" pitchFamily="34" charset="0"/>
              </a:rPr>
              <a:t>72%</a:t>
            </a:r>
          </a:p>
        </p:txBody>
      </p:sp>
      <p:sp>
        <p:nvSpPr>
          <p:cNvPr id="27" name="Text Placeholder 6">
            <a:extLst>
              <a:ext uri="{FF2B5EF4-FFF2-40B4-BE49-F238E27FC236}">
                <a16:creationId xmlns:a16="http://schemas.microsoft.com/office/drawing/2014/main" id="{653F729D-0290-5CA5-E84F-0C1D8CDA9E42}"/>
              </a:ext>
              <a:ext uri="{C183D7F6-B498-43B3-948B-1728B52AA6E4}">
                <adec:decorative xmlns:adec="http://schemas.microsoft.com/office/drawing/2017/decorative" val="1"/>
              </a:ext>
            </a:extLst>
          </p:cNvPr>
          <p:cNvSpPr txBox="1">
            <a:spLocks/>
          </p:cNvSpPr>
          <p:nvPr/>
        </p:nvSpPr>
        <p:spPr>
          <a:xfrm>
            <a:off x="8864761" y="1899223"/>
            <a:ext cx="584391" cy="252505"/>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nchorCtr="0">
            <a:sp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1pPr>
            <a:lvl2pPr marL="0" marR="0" indent="0" algn="l" defTabSz="228600" rtl="0" eaLnBrk="1" latinLnBrk="0" hangingPunct="1">
              <a:lnSpc>
                <a:spcPct val="110000"/>
              </a:lnSpc>
              <a:spcBef>
                <a:spcPts val="0"/>
              </a:spcBef>
              <a:spcAft>
                <a:spcPts val="0"/>
              </a:spcAft>
              <a:buClrTx/>
              <a:buSzTx/>
              <a:buFont typeface="Arial" panose="020B0604020202020204" pitchFamily="34" charset="0"/>
              <a:buNone/>
              <a:tabLst/>
              <a:defRPr sz="16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gn="ctr"/>
            <a:r>
              <a:rPr lang="en-GB" dirty="0">
                <a:solidFill>
                  <a:schemeClr val="bg1"/>
                </a:solidFill>
                <a:latin typeface="AvenirNext LT Com Regular" panose="020B0503020202020204" pitchFamily="34" charset="0"/>
              </a:rPr>
              <a:t>87%</a:t>
            </a:r>
          </a:p>
        </p:txBody>
      </p:sp>
      <p:sp>
        <p:nvSpPr>
          <p:cNvPr id="28" name="Text Placeholder 6">
            <a:extLst>
              <a:ext uri="{FF2B5EF4-FFF2-40B4-BE49-F238E27FC236}">
                <a16:creationId xmlns:a16="http://schemas.microsoft.com/office/drawing/2014/main" id="{6D037640-B242-FC58-6F7E-9D27280C28B6}"/>
              </a:ext>
              <a:ext uri="{C183D7F6-B498-43B3-948B-1728B52AA6E4}">
                <adec:decorative xmlns:adec="http://schemas.microsoft.com/office/drawing/2017/decorative" val="1"/>
              </a:ext>
            </a:extLst>
          </p:cNvPr>
          <p:cNvSpPr txBox="1">
            <a:spLocks/>
          </p:cNvSpPr>
          <p:nvPr/>
        </p:nvSpPr>
        <p:spPr>
          <a:xfrm>
            <a:off x="10449721" y="1899223"/>
            <a:ext cx="584391" cy="252505"/>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nchorCtr="0">
            <a:sp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1pPr>
            <a:lvl2pPr marL="0" marR="0" indent="0" algn="l" defTabSz="228600" rtl="0" eaLnBrk="1" latinLnBrk="0" hangingPunct="1">
              <a:lnSpc>
                <a:spcPct val="110000"/>
              </a:lnSpc>
              <a:spcBef>
                <a:spcPts val="0"/>
              </a:spcBef>
              <a:spcAft>
                <a:spcPts val="0"/>
              </a:spcAft>
              <a:buClrTx/>
              <a:buSzTx/>
              <a:buFont typeface="Arial" panose="020B0604020202020204" pitchFamily="34" charset="0"/>
              <a:buNone/>
              <a:tabLst/>
              <a:defRPr sz="16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gn="ctr"/>
            <a:r>
              <a:rPr lang="en-GB" dirty="0">
                <a:solidFill>
                  <a:schemeClr val="bg1"/>
                </a:solidFill>
                <a:latin typeface="AvenirNext LT Com Regular" panose="020B0503020202020204" pitchFamily="34" charset="0"/>
              </a:rPr>
              <a:t>95%</a:t>
            </a:r>
          </a:p>
        </p:txBody>
      </p:sp>
      <p:sp>
        <p:nvSpPr>
          <p:cNvPr id="29" name="Text Placeholder 6">
            <a:extLst>
              <a:ext uri="{FF2B5EF4-FFF2-40B4-BE49-F238E27FC236}">
                <a16:creationId xmlns:a16="http://schemas.microsoft.com/office/drawing/2014/main" id="{92E2300D-78A4-047A-EAAF-1E016E8F59AF}"/>
              </a:ext>
              <a:ext uri="{C183D7F6-B498-43B3-948B-1728B52AA6E4}">
                <adec:decorative xmlns:adec="http://schemas.microsoft.com/office/drawing/2017/decorative" val="1"/>
              </a:ext>
            </a:extLst>
          </p:cNvPr>
          <p:cNvSpPr txBox="1">
            <a:spLocks/>
          </p:cNvSpPr>
          <p:nvPr/>
        </p:nvSpPr>
        <p:spPr>
          <a:xfrm>
            <a:off x="7083169" y="1032207"/>
            <a:ext cx="836283" cy="252505"/>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nchorCtr="0">
            <a:sp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1pPr>
            <a:lvl2pPr marL="0" marR="0" indent="0" algn="l" defTabSz="228600" rtl="0" eaLnBrk="1" latinLnBrk="0" hangingPunct="1">
              <a:lnSpc>
                <a:spcPct val="110000"/>
              </a:lnSpc>
              <a:spcBef>
                <a:spcPts val="0"/>
              </a:spcBef>
              <a:spcAft>
                <a:spcPts val="0"/>
              </a:spcAft>
              <a:buClrTx/>
              <a:buSzTx/>
              <a:buFont typeface="Arial" panose="020B0604020202020204" pitchFamily="34" charset="0"/>
              <a:buNone/>
              <a:tabLst/>
              <a:defRPr sz="16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gn="ctr"/>
            <a:r>
              <a:rPr lang="en-GB" b="0">
                <a:solidFill>
                  <a:srgbClr val="083469"/>
                </a:solidFill>
                <a:latin typeface="AvenirNext LT Com Regular" panose="020B0503020202020204" pitchFamily="34" charset="0"/>
              </a:rPr>
              <a:t>10-year</a:t>
            </a:r>
          </a:p>
        </p:txBody>
      </p:sp>
      <p:sp>
        <p:nvSpPr>
          <p:cNvPr id="30" name="Text Placeholder 6">
            <a:extLst>
              <a:ext uri="{FF2B5EF4-FFF2-40B4-BE49-F238E27FC236}">
                <a16:creationId xmlns:a16="http://schemas.microsoft.com/office/drawing/2014/main" id="{CB8A9B8D-E63C-94F6-2D14-D90E96808F5D}"/>
              </a:ext>
              <a:ext uri="{C183D7F6-B498-43B3-948B-1728B52AA6E4}">
                <adec:decorative xmlns:adec="http://schemas.microsoft.com/office/drawing/2017/decorative" val="1"/>
              </a:ext>
            </a:extLst>
          </p:cNvPr>
          <p:cNvSpPr txBox="1">
            <a:spLocks/>
          </p:cNvSpPr>
          <p:nvPr/>
        </p:nvSpPr>
        <p:spPr>
          <a:xfrm>
            <a:off x="8718929" y="1032207"/>
            <a:ext cx="836283" cy="252505"/>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nchorCtr="0">
            <a:sp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1pPr>
            <a:lvl2pPr marL="0" marR="0" indent="0" algn="l" defTabSz="228600" rtl="0" eaLnBrk="1" latinLnBrk="0" hangingPunct="1">
              <a:lnSpc>
                <a:spcPct val="110000"/>
              </a:lnSpc>
              <a:spcBef>
                <a:spcPts val="0"/>
              </a:spcBef>
              <a:spcAft>
                <a:spcPts val="0"/>
              </a:spcAft>
              <a:buClrTx/>
              <a:buSzTx/>
              <a:buFont typeface="Arial" panose="020B0604020202020204" pitchFamily="34" charset="0"/>
              <a:buNone/>
              <a:tabLst/>
              <a:defRPr sz="16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gn="ctr"/>
            <a:r>
              <a:rPr lang="en-GB" b="0">
                <a:solidFill>
                  <a:srgbClr val="083469"/>
                </a:solidFill>
                <a:latin typeface="AvenirNext LT Com Regular" panose="020B0503020202020204" pitchFamily="34" charset="0"/>
              </a:rPr>
              <a:t>20-year</a:t>
            </a:r>
          </a:p>
        </p:txBody>
      </p:sp>
      <p:sp>
        <p:nvSpPr>
          <p:cNvPr id="31" name="Text Placeholder 6">
            <a:extLst>
              <a:ext uri="{FF2B5EF4-FFF2-40B4-BE49-F238E27FC236}">
                <a16:creationId xmlns:a16="http://schemas.microsoft.com/office/drawing/2014/main" id="{5E685F75-643D-CEB2-F7A0-66D919B8E76F}"/>
              </a:ext>
              <a:ext uri="{C183D7F6-B498-43B3-948B-1728B52AA6E4}">
                <adec:decorative xmlns:adec="http://schemas.microsoft.com/office/drawing/2017/decorative" val="1"/>
              </a:ext>
            </a:extLst>
          </p:cNvPr>
          <p:cNvSpPr txBox="1">
            <a:spLocks/>
          </p:cNvSpPr>
          <p:nvPr/>
        </p:nvSpPr>
        <p:spPr>
          <a:xfrm>
            <a:off x="10334369" y="1032207"/>
            <a:ext cx="836283" cy="252505"/>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nchorCtr="0">
            <a:sp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1pPr>
            <a:lvl2pPr marL="0" marR="0" indent="0" algn="l" defTabSz="228600" rtl="0" eaLnBrk="1" latinLnBrk="0" hangingPunct="1">
              <a:lnSpc>
                <a:spcPct val="110000"/>
              </a:lnSpc>
              <a:spcBef>
                <a:spcPts val="0"/>
              </a:spcBef>
              <a:spcAft>
                <a:spcPts val="0"/>
              </a:spcAft>
              <a:buClrTx/>
              <a:buSzTx/>
              <a:buFont typeface="Arial" panose="020B0604020202020204" pitchFamily="34" charset="0"/>
              <a:buNone/>
              <a:tabLst/>
              <a:defRPr sz="16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gn="ctr"/>
            <a:r>
              <a:rPr lang="en-GB" b="0">
                <a:solidFill>
                  <a:srgbClr val="083469"/>
                </a:solidFill>
                <a:latin typeface="AvenirNext LT Com Regular" panose="020B0503020202020204" pitchFamily="34" charset="0"/>
              </a:rPr>
              <a:t>30-year</a:t>
            </a:r>
          </a:p>
        </p:txBody>
      </p:sp>
      <p:sp>
        <p:nvSpPr>
          <p:cNvPr id="3" name="Slide Number Placeholder 2">
            <a:extLst>
              <a:ext uri="{FF2B5EF4-FFF2-40B4-BE49-F238E27FC236}">
                <a16:creationId xmlns:a16="http://schemas.microsoft.com/office/drawing/2014/main" id="{F6D7F777-15BD-8BD6-7D73-CEEFBA8EA437}"/>
              </a:ext>
              <a:ext uri="{C183D7F6-B498-43B3-948B-1728B52AA6E4}">
                <adec:decorative xmlns:adec="http://schemas.microsoft.com/office/drawing/2017/decorative" val="1"/>
              </a:ext>
            </a:extLst>
          </p:cNvPr>
          <p:cNvSpPr>
            <a:spLocks noGrp="1"/>
          </p:cNvSpPr>
          <p:nvPr>
            <p:ph type="sldNum" sz="quarter" idx="11"/>
          </p:nvPr>
        </p:nvSpPr>
        <p:spPr>
          <a:xfrm>
            <a:off x="9807575" y="6309360"/>
            <a:ext cx="1925638" cy="182880"/>
          </a:xfrm>
        </p:spPr>
        <p:txBody>
          <a:bodyPr/>
          <a:lstStyle/>
          <a:p>
            <a:fld id="{86CB4B4D-7CA3-9044-876B-883B54F8677D}" type="slidenum">
              <a:rPr lang="en-GB" smtClean="0"/>
              <a:pPr/>
              <a:t>15</a:t>
            </a:fld>
            <a:endParaRPr lang="en-GB"/>
          </a:p>
        </p:txBody>
      </p:sp>
      <p:sp>
        <p:nvSpPr>
          <p:cNvPr id="23" name="Footer Placeholder 4">
            <a:extLst>
              <a:ext uri="{FF2B5EF4-FFF2-40B4-BE49-F238E27FC236}">
                <a16:creationId xmlns:a16="http://schemas.microsoft.com/office/drawing/2014/main" id="{9D686484-5516-7DD3-5FEA-1D2DFCFFDFC6}"/>
              </a:ext>
            </a:extLst>
          </p:cNvPr>
          <p:cNvSpPr txBox="1">
            <a:spLocks/>
          </p:cNvSpPr>
          <p:nvPr/>
        </p:nvSpPr>
        <p:spPr>
          <a:xfrm>
            <a:off x="333213" y="6048338"/>
            <a:ext cx="11276012" cy="352462"/>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b="1" dirty="0">
                <a:solidFill>
                  <a:schemeClr val="tx1"/>
                </a:solidFill>
              </a:rPr>
              <a:t>Footnote/Important information:</a:t>
            </a:r>
          </a:p>
          <a:p>
            <a:r>
              <a:rPr lang="en-US" sz="800" spc="-10" dirty="0">
                <a:solidFill>
                  <a:schemeClr val="tx1"/>
                </a:solidFill>
              </a:rPr>
              <a:t>Source: Capital Group. As of 12/31/25. </a:t>
            </a:r>
            <a:r>
              <a:rPr lang="en-US" sz="800" spc="-10" baseline="30000" dirty="0">
                <a:solidFill>
                  <a:schemeClr val="tx1"/>
                </a:solidFill>
              </a:rPr>
              <a:t>*</a:t>
            </a:r>
            <a:r>
              <a:rPr lang="en-US" sz="800" spc="-10" dirty="0">
                <a:solidFill>
                  <a:schemeClr val="tx1"/>
                </a:solidFill>
              </a:rPr>
              <a:t>Calculations cover the time frame from January 1934 through December 2025 and are based on rolling monthly periods over each of the existing </a:t>
            </a:r>
            <a:r>
              <a:rPr lang="en-US" sz="800" dirty="0">
                <a:solidFill>
                  <a:schemeClr val="tx1"/>
                </a:solidFill>
              </a:rPr>
              <a:t>American Funds equity-focused mutual funds’ respective lifetimes for Class R-6 shares at net asset value. Past results are not predictive of results in future periods.</a:t>
            </a:r>
            <a:endParaRPr lang="en-US" sz="800" spc="-10" dirty="0">
              <a:solidFill>
                <a:schemeClr val="tx1"/>
              </a:solidFill>
            </a:endParaRPr>
          </a:p>
        </p:txBody>
      </p:sp>
    </p:spTree>
    <p:extLst>
      <p:ext uri="{BB962C8B-B14F-4D97-AF65-F5344CB8AC3E}">
        <p14:creationId xmlns:p14="http://schemas.microsoft.com/office/powerpoint/2010/main" val="2023518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0731A-C299-AAE6-C10E-68A7B2E00CCE}"/>
            </a:ext>
          </a:extLst>
        </p:cNvPr>
        <p:cNvGrpSpPr/>
        <p:nvPr/>
      </p:nvGrpSpPr>
      <p:grpSpPr>
        <a:xfrm>
          <a:off x="0" y="0"/>
          <a:ext cx="0" cy="0"/>
          <a:chOff x="0" y="0"/>
          <a:chExt cx="0" cy="0"/>
        </a:xfrm>
      </p:grpSpPr>
      <p:sp>
        <p:nvSpPr>
          <p:cNvPr id="12" name="Text Placeholder 11">
            <a:extLst>
              <a:ext uri="{FF2B5EF4-FFF2-40B4-BE49-F238E27FC236}">
                <a16:creationId xmlns:a16="http://schemas.microsoft.com/office/drawing/2014/main" id="{5DA4C090-49AC-8B18-E8F0-E50D2328410E}"/>
              </a:ext>
            </a:extLst>
          </p:cNvPr>
          <p:cNvSpPr>
            <a:spLocks noGrp="1"/>
          </p:cNvSpPr>
          <p:nvPr/>
        </p:nvSpPr>
        <p:spPr>
          <a:xfrm>
            <a:off x="856997" y="746946"/>
            <a:ext cx="9582150" cy="3036142"/>
          </a:xfrm>
          <a:prstGeom prst="rect">
            <a:avLst/>
          </a:prstGeom>
          <a:ln w="12700">
            <a:miter lim="400000"/>
          </a:ln>
          <a:extLst>
            <a:ext uri="{C572A759-6A51-4108-AA02-DFA0A04FC94B}">
              <ma14:wrappingTextBoxFlag xmlns:ma14="http://schemas.microsoft.com/office/mac/drawingml/2011/main" xmlns:lc="http://schemas.openxmlformats.org/drawingml/2006/lockedCanvas" xmlns="" val="1"/>
            </a:ext>
          </a:extLst>
        </p:spPr>
        <p:txBody>
          <a:bodyPr wrap="square" lIns="0" tIns="0" rIns="0" bIns="0" anchor="t" anchorCtr="0">
            <a:noAutofit/>
          </a:bodyPr>
          <a:lstStyle>
            <a:lvl1pPr marL="9525" marR="0" indent="-9525"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3600" b="0" i="0" u="none" strike="noStrike" cap="none" spc="0" baseline="0">
                <a:ln>
                  <a:noFill/>
                </a:ln>
                <a:solidFill>
                  <a:schemeClr val="bg1"/>
                </a:solidFill>
                <a:uFillTx/>
                <a:latin typeface="AvenirNext LT Com Medium" panose="020B0803020202020204" pitchFamily="34" charset="0"/>
                <a:ea typeface="AvenirNext LT Com Regular" panose="020B0503020202020204" pitchFamily="34" charset="0"/>
                <a:cs typeface="AvenirNext LT Com Regular" panose="020B0503020202020204" pitchFamily="34" charset="0"/>
                <a:sym typeface="AvenirNext LT Com Regular"/>
              </a:defRPr>
            </a:lvl1pPr>
            <a:lvl2pPr marL="432000" marR="0" indent="-216000" algn="l" defTabSz="228600" rtl="0" eaLnBrk="1" latinLnBrk="0" hangingPunct="1">
              <a:lnSpc>
                <a:spcPct val="110000"/>
              </a:lnSpc>
              <a:spcBef>
                <a:spcPts val="0"/>
              </a:spcBef>
              <a:spcAft>
                <a:spcPts val="70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2pPr>
            <a:lvl3pPr marL="576000" marR="0" indent="-14400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marL="283845" indent="-283845">
              <a:lnSpc>
                <a:spcPct val="100000"/>
              </a:lnSpc>
              <a:spcAft>
                <a:spcPts val="3000"/>
              </a:spcAft>
            </a:pPr>
            <a:r>
              <a:rPr lang="en-US" sz="9600" b="1" kern="1200" baseline="-15000" dirty="0">
                <a:solidFill>
                  <a:srgbClr val="D0EAE9"/>
                </a:solidFill>
                <a:latin typeface="Arial Narrow" panose="020B0604020202020204" pitchFamily="34" charset="0"/>
                <a:cs typeface="Arial Narrow" panose="020B0604020202020204" pitchFamily="34" charset="0"/>
              </a:rPr>
              <a:t>“</a:t>
            </a:r>
            <a:r>
              <a:rPr lang="en-US" sz="3200" dirty="0">
                <a:latin typeface="AvenirNext LT Com Regular" panose="020B0503020202020204" pitchFamily="34" charset="0"/>
              </a:rPr>
              <a:t>We are living through an extraordinary market environment. The level of concentration in many equity benchmarks has increased significantly.</a:t>
            </a:r>
          </a:p>
          <a:p>
            <a:pPr marL="283464" indent="0">
              <a:lnSpc>
                <a:spcPct val="100000"/>
              </a:lnSpc>
              <a:spcAft>
                <a:spcPts val="2400"/>
              </a:spcAft>
            </a:pPr>
            <a:r>
              <a:rPr lang="en-US" sz="3200" dirty="0">
                <a:latin typeface="AvenirNext LT Com Regular" panose="020B0503020202020204" pitchFamily="34" charset="0"/>
              </a:rPr>
              <a:t>Maintaining a clear-eyed view of fundamentals can be especially important when enthusiasm becomes widespread.</a:t>
            </a:r>
          </a:p>
        </p:txBody>
      </p:sp>
      <p:sp>
        <p:nvSpPr>
          <p:cNvPr id="7" name="TextBox 6">
            <a:extLst>
              <a:ext uri="{FF2B5EF4-FFF2-40B4-BE49-F238E27FC236}">
                <a16:creationId xmlns:a16="http://schemas.microsoft.com/office/drawing/2014/main" id="{29ED53C8-815D-D281-EA1A-C37FC29FCCB7}"/>
              </a:ext>
            </a:extLst>
          </p:cNvPr>
          <p:cNvSpPr txBox="1"/>
          <p:nvPr/>
        </p:nvSpPr>
        <p:spPr>
          <a:xfrm>
            <a:off x="5034547" y="3223581"/>
            <a:ext cx="763120" cy="1569660"/>
          </a:xfrm>
          <a:prstGeom prst="rect">
            <a:avLst/>
          </a:prstGeom>
          <a:noFill/>
          <a:ln w="12700">
            <a:miter lim="400000"/>
          </a:ln>
        </p:spPr>
        <p:txBody>
          <a:bodyPr wrap="square">
            <a:spAutoFit/>
          </a:bodyPr>
          <a:lstStyle/>
          <a:p>
            <a:r>
              <a:rPr lang="en-US" sz="9600" b="1" kern="1200" baseline="-25000" dirty="0">
                <a:solidFill>
                  <a:srgbClr val="D0EAE9"/>
                </a:solidFill>
                <a:latin typeface="Arial Narrow" panose="020B0604020202020204" pitchFamily="34" charset="0"/>
                <a:cs typeface="Arial Narrow" panose="020B0604020202020204" pitchFamily="34" charset="0"/>
              </a:rPr>
              <a:t>”</a:t>
            </a:r>
            <a:endParaRPr lang="en-US" dirty="0"/>
          </a:p>
        </p:txBody>
      </p:sp>
      <p:sp>
        <p:nvSpPr>
          <p:cNvPr id="8" name="Text Placeholder 28">
            <a:extLst>
              <a:ext uri="{FF2B5EF4-FFF2-40B4-BE49-F238E27FC236}">
                <a16:creationId xmlns:a16="http://schemas.microsoft.com/office/drawing/2014/main" id="{EEA69AEA-877F-214E-4D06-3359A62C7713}"/>
              </a:ext>
            </a:extLst>
          </p:cNvPr>
          <p:cNvSpPr>
            <a:spLocks noGrp="1"/>
          </p:cNvSpPr>
          <p:nvPr/>
        </p:nvSpPr>
        <p:spPr>
          <a:xfrm>
            <a:off x="1146107" y="5303112"/>
            <a:ext cx="3493432" cy="559236"/>
          </a:xfrm>
          <a:prstGeom prst="rect">
            <a:avLst/>
          </a:prstGeom>
          <a:ln w="12700">
            <a:miter lim="400000"/>
          </a:ln>
          <a:extLst>
            <a:ext uri="{C572A759-6A51-4108-AA02-DFA0A04FC94B}">
              <ma14:wrappingTextBoxFlag xmlns:ma14="http://schemas.microsoft.com/office/mac/drawingml/2011/main" xmlns:lc="http://schemas.openxmlformats.org/drawingml/2006/lockedCanvas" xmlns="" val="1"/>
            </a:ext>
          </a:extLst>
        </p:spPr>
        <p:txBody>
          <a:bodyPr wrap="square" lIns="0" tIns="0" rIns="0" bIns="0" anchor="t" anchorCtr="0">
            <a:no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bg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1pPr>
            <a:lvl2pPr marL="432000" marR="0" indent="-216000" algn="l" defTabSz="228600" rtl="0" eaLnBrk="1" latinLnBrk="0" hangingPunct="1">
              <a:lnSpc>
                <a:spcPct val="110000"/>
              </a:lnSpc>
              <a:spcBef>
                <a:spcPts val="0"/>
              </a:spcBef>
              <a:spcAft>
                <a:spcPts val="70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2pPr>
            <a:lvl3pPr marL="576000" marR="0" indent="-14400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nSpc>
                <a:spcPct val="90000"/>
              </a:lnSpc>
              <a:spcAft>
                <a:spcPts val="600"/>
              </a:spcAft>
            </a:pPr>
            <a:r>
              <a:rPr lang="en-US" dirty="0"/>
              <a:t>Martin Romo</a:t>
            </a:r>
          </a:p>
          <a:p>
            <a:pPr>
              <a:lnSpc>
                <a:spcPct val="90000"/>
              </a:lnSpc>
              <a:spcAft>
                <a:spcPts val="600"/>
              </a:spcAft>
            </a:pPr>
            <a:r>
              <a:rPr lang="en-US" b="0" dirty="0"/>
              <a:t>Chair and chief investment officer</a:t>
            </a:r>
          </a:p>
        </p:txBody>
      </p:sp>
      <p:sp>
        <p:nvSpPr>
          <p:cNvPr id="6" name="Text Placeholder 28">
            <a:extLst>
              <a:ext uri="{FF2B5EF4-FFF2-40B4-BE49-F238E27FC236}">
                <a16:creationId xmlns:a16="http://schemas.microsoft.com/office/drawing/2014/main" id="{337B3DFE-A766-88CE-0510-510DD8133B6E}"/>
              </a:ext>
            </a:extLst>
          </p:cNvPr>
          <p:cNvSpPr>
            <a:spLocks noGrp="1"/>
          </p:cNvSpPr>
          <p:nvPr/>
        </p:nvSpPr>
        <p:spPr>
          <a:xfrm>
            <a:off x="6595834" y="5303112"/>
            <a:ext cx="3493432" cy="778789"/>
          </a:xfrm>
          <a:prstGeom prst="rect">
            <a:avLst/>
          </a:prstGeom>
          <a:ln w="12700">
            <a:miter lim="400000"/>
          </a:ln>
          <a:extLst>
            <a:ext uri="{C572A759-6A51-4108-AA02-DFA0A04FC94B}">
              <ma14:wrappingTextBoxFlag xmlns:ma14="http://schemas.microsoft.com/office/mac/drawingml/2011/main" xmlns:lc="http://schemas.openxmlformats.org/drawingml/2006/lockedCanvas" xmlns="" val="1"/>
            </a:ext>
          </a:extLst>
        </p:spPr>
        <p:txBody>
          <a:bodyPr wrap="square" lIns="0" tIns="0" rIns="0" bIns="0" anchor="t" anchorCtr="0">
            <a:no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bg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1pPr>
            <a:lvl2pPr marL="432000" marR="0" indent="-216000" algn="l" defTabSz="228600" rtl="0" eaLnBrk="1" latinLnBrk="0" hangingPunct="1">
              <a:lnSpc>
                <a:spcPct val="110000"/>
              </a:lnSpc>
              <a:spcBef>
                <a:spcPts val="0"/>
              </a:spcBef>
              <a:spcAft>
                <a:spcPts val="70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2pPr>
            <a:lvl3pPr marL="576000" marR="0" indent="-14400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r>
              <a:rPr lang="en-US" dirty="0"/>
              <a:t>For the full letter from Martin Romo, scan the QR code:</a:t>
            </a:r>
          </a:p>
        </p:txBody>
      </p:sp>
      <p:pic>
        <p:nvPicPr>
          <p:cNvPr id="4" name="Picture 3" descr="QR Code: https://www.capitalgroup.com/advisor/insights/articles/a-unique-market-moment-and-the-case-for-active-judgment.html">
            <a:extLst>
              <a:ext uri="{FF2B5EF4-FFF2-40B4-BE49-F238E27FC236}">
                <a16:creationId xmlns:a16="http://schemas.microsoft.com/office/drawing/2014/main" id="{6D2D3A9C-C1BB-93CA-00B5-EE8F476415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42589" y="5216534"/>
            <a:ext cx="813912" cy="813912"/>
          </a:xfrm>
          <a:prstGeom prst="rect">
            <a:avLst/>
          </a:prstGeom>
        </p:spPr>
      </p:pic>
      <p:sp>
        <p:nvSpPr>
          <p:cNvPr id="5" name="Slide Number Placeholder 4">
            <a:extLst>
              <a:ext uri="{FF2B5EF4-FFF2-40B4-BE49-F238E27FC236}">
                <a16:creationId xmlns:a16="http://schemas.microsoft.com/office/drawing/2014/main" id="{EFDC2BD7-42BF-3A11-08B9-9645500811C1}"/>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1200"/>
              </a:spcBef>
            </a:pPr>
            <a:fld id="{86CB4B4D-7CA3-9044-876B-883B54F8677D}" type="slidenum">
              <a:rPr lang="en-GB" smtClean="0"/>
              <a:pPr>
                <a:lnSpc>
                  <a:spcPct val="110000"/>
                </a:lnSpc>
                <a:spcBef>
                  <a:spcPts val="1200"/>
                </a:spcBef>
              </a:pPr>
              <a:t>16</a:t>
            </a:fld>
            <a:endParaRPr lang="en-GB"/>
          </a:p>
        </p:txBody>
      </p:sp>
      <p:sp>
        <p:nvSpPr>
          <p:cNvPr id="11" name="Title 10">
            <a:extLst>
              <a:ext uri="{FF2B5EF4-FFF2-40B4-BE49-F238E27FC236}">
                <a16:creationId xmlns:a16="http://schemas.microsoft.com/office/drawing/2014/main" id="{DE0AC945-FB86-9AF6-E3E4-9DA717CABCC1}"/>
              </a:ext>
              <a:ext uri="{C183D7F6-B498-43B3-948B-1728B52AA6E4}">
                <adec:decorative xmlns:adec="http://schemas.microsoft.com/office/drawing/2017/decorative" val="1"/>
              </a:ext>
            </a:extLst>
          </p:cNvPr>
          <p:cNvSpPr>
            <a:spLocks noGrp="1"/>
          </p:cNvSpPr>
          <p:nvPr>
            <p:ph type="title"/>
          </p:nvPr>
        </p:nvSpPr>
        <p:spPr>
          <a:xfrm>
            <a:off x="0" y="-1837834"/>
            <a:ext cx="9582150" cy="260599"/>
          </a:xfrm>
        </p:spPr>
        <p:txBody>
          <a:bodyPr/>
          <a:lstStyle/>
          <a:p>
            <a:r>
              <a:rPr lang="en-US" sz="800" dirty="0"/>
              <a:t>Quote Martin Romo</a:t>
            </a:r>
          </a:p>
        </p:txBody>
      </p:sp>
    </p:spTree>
    <p:extLst>
      <p:ext uri="{BB962C8B-B14F-4D97-AF65-F5344CB8AC3E}">
        <p14:creationId xmlns:p14="http://schemas.microsoft.com/office/powerpoint/2010/main" val="2655801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08CE1-FD4D-7CBE-D5CD-3BACBC86A15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76C42F9-F597-0621-CC81-D73D87AB8C1C}"/>
              </a:ext>
            </a:extLst>
          </p:cNvPr>
          <p:cNvSpPr>
            <a:spLocks noGrp="1"/>
          </p:cNvSpPr>
          <p:nvPr>
            <p:ph type="title"/>
          </p:nvPr>
        </p:nvSpPr>
        <p:spPr/>
        <p:txBody>
          <a:bodyPr/>
          <a:lstStyle/>
          <a:p>
            <a:r>
              <a:rPr lang="en-GB" dirty="0"/>
              <a:t>Investment results</a:t>
            </a:r>
            <a:endParaRPr lang="en-MX"/>
          </a:p>
        </p:txBody>
      </p:sp>
      <p:sp>
        <p:nvSpPr>
          <p:cNvPr id="5" name="TextBox 4">
            <a:extLst>
              <a:ext uri="{FF2B5EF4-FFF2-40B4-BE49-F238E27FC236}">
                <a16:creationId xmlns:a16="http://schemas.microsoft.com/office/drawing/2014/main" id="{81793848-D70E-506C-C70D-202A5226637E}"/>
              </a:ext>
            </a:extLst>
          </p:cNvPr>
          <p:cNvSpPr txBox="1"/>
          <p:nvPr/>
        </p:nvSpPr>
        <p:spPr>
          <a:xfrm>
            <a:off x="457198" y="1011504"/>
            <a:ext cx="11276011" cy="600164"/>
          </a:xfrm>
          <a:prstGeom prst="rect">
            <a:avLst/>
          </a:prstGeom>
          <a:noFill/>
          <a:ln w="12700">
            <a:miter lim="400000"/>
          </a:ln>
        </p:spPr>
        <p:txBody>
          <a:bodyPr wrap="square" lIns="0" tIns="0" rIns="0" bIns="0">
            <a:spAutoFit/>
          </a:bodyPr>
          <a:lstStyle/>
          <a:p>
            <a:pPr algn="l"/>
            <a:r>
              <a:rPr lang="en-MX" sz="1300" b="1" dirty="0">
                <a:solidFill>
                  <a:schemeClr val="tx1"/>
                </a:solidFill>
                <a:latin typeface="AvenirNext LT Com Cn" panose="020B0506020202020204" pitchFamily="34" charset="0"/>
              </a:rPr>
              <a:t>Figures shown are past results for Class </a:t>
            </a:r>
            <a:r>
              <a:rPr lang="en-US" sz="1300" b="1" dirty="0">
                <a:solidFill>
                  <a:schemeClr val="tx1"/>
                </a:solidFill>
                <a:latin typeface="AvenirNext LT Com Cn" panose="020B0506020202020204" pitchFamily="34" charset="0"/>
              </a:rPr>
              <a:t>R-6</a:t>
            </a:r>
            <a:r>
              <a:rPr lang="en-MX" sz="1300" b="1" dirty="0">
                <a:solidFill>
                  <a:schemeClr val="tx1"/>
                </a:solidFill>
                <a:latin typeface="AvenirNext LT Com Cn" panose="020B0506020202020204" pitchFamily="34" charset="0"/>
              </a:rPr>
              <a:t> shares and are not predictive of results in future periods. Current and future results may be lower or higher than those shown. Prices and returns will vary, so investors may lose money. Investing for short periods makes losses more likely. For current information and month-end results, visit </a:t>
            </a:r>
            <a:r>
              <a:rPr lang="en-MX" sz="1300" b="1" dirty="0">
                <a:solidFill>
                  <a:schemeClr val="tx1"/>
                </a:solidFill>
                <a:latin typeface="AvenirNext LT Com Cn" panose="020B0506020202020204" pitchFamily="34" charset="0"/>
                <a:hlinkClick r:id="rId3"/>
              </a:rPr>
              <a:t>capitalgroup.com</a:t>
            </a:r>
            <a:r>
              <a:rPr lang="en-MX" sz="1300" b="1" dirty="0">
                <a:solidFill>
                  <a:schemeClr val="tx1"/>
                </a:solidFill>
                <a:latin typeface="AvenirNext LT Com Cn" panose="020B0506020202020204" pitchFamily="34" charset="0"/>
              </a:rPr>
              <a:t>. </a:t>
            </a:r>
            <a:r>
              <a:rPr lang="en-US" sz="1300" b="1" dirty="0">
                <a:solidFill>
                  <a:schemeClr val="tx1"/>
                </a:solidFill>
                <a:latin typeface="AvenirNext LT Com Cn" panose="020B0506020202020204" pitchFamily="34" charset="0"/>
              </a:rPr>
              <a:t>Market price returns are determined using the official closing price of the fund's shares and do not represent the returns you would receive if you traded shares at other times.</a:t>
            </a:r>
          </a:p>
        </p:txBody>
      </p:sp>
      <p:graphicFrame>
        <p:nvGraphicFramePr>
          <p:cNvPr id="18" name="Table Placeholder 8">
            <a:extLst>
              <a:ext uri="{FF2B5EF4-FFF2-40B4-BE49-F238E27FC236}">
                <a16:creationId xmlns:a16="http://schemas.microsoft.com/office/drawing/2014/main" id="{671ECDD2-09D6-3E60-2E4D-C5031D5A54FD}"/>
              </a:ext>
            </a:extLst>
          </p:cNvPr>
          <p:cNvGraphicFramePr>
            <a:graphicFrameLocks/>
          </p:cNvGraphicFramePr>
          <p:nvPr>
            <p:extLst>
              <p:ext uri="{D42A27DB-BD31-4B8C-83A1-F6EECF244321}">
                <p14:modId xmlns:p14="http://schemas.microsoft.com/office/powerpoint/2010/main" val="584969404"/>
              </p:ext>
            </p:extLst>
          </p:nvPr>
        </p:nvGraphicFramePr>
        <p:xfrm>
          <a:off x="457199" y="1725729"/>
          <a:ext cx="11152029" cy="4458731"/>
        </p:xfrm>
        <a:graphic>
          <a:graphicData uri="http://schemas.openxmlformats.org/drawingml/2006/table">
            <a:tbl>
              <a:tblPr firstRow="1" firstCol="1" bandRow="1">
                <a:tableStyleId>{2708684C-4D16-4618-839F-0558EEFCDFE6}</a:tableStyleId>
              </a:tblPr>
              <a:tblGrid>
                <a:gridCol w="3396675">
                  <a:extLst>
                    <a:ext uri="{9D8B030D-6E8A-4147-A177-3AD203B41FA5}">
                      <a16:colId xmlns:a16="http://schemas.microsoft.com/office/drawing/2014/main" val="4038225351"/>
                    </a:ext>
                  </a:extLst>
                </a:gridCol>
                <a:gridCol w="858407">
                  <a:extLst>
                    <a:ext uri="{9D8B030D-6E8A-4147-A177-3AD203B41FA5}">
                      <a16:colId xmlns:a16="http://schemas.microsoft.com/office/drawing/2014/main" val="3617946677"/>
                    </a:ext>
                  </a:extLst>
                </a:gridCol>
                <a:gridCol w="1126280">
                  <a:extLst>
                    <a:ext uri="{9D8B030D-6E8A-4147-A177-3AD203B41FA5}">
                      <a16:colId xmlns:a16="http://schemas.microsoft.com/office/drawing/2014/main" val="1915745006"/>
                    </a:ext>
                  </a:extLst>
                </a:gridCol>
                <a:gridCol w="590726">
                  <a:extLst>
                    <a:ext uri="{9D8B030D-6E8A-4147-A177-3AD203B41FA5}">
                      <a16:colId xmlns:a16="http://schemas.microsoft.com/office/drawing/2014/main" val="470617094"/>
                    </a:ext>
                  </a:extLst>
                </a:gridCol>
                <a:gridCol w="590726">
                  <a:extLst>
                    <a:ext uri="{9D8B030D-6E8A-4147-A177-3AD203B41FA5}">
                      <a16:colId xmlns:a16="http://schemas.microsoft.com/office/drawing/2014/main" val="2643072425"/>
                    </a:ext>
                  </a:extLst>
                </a:gridCol>
                <a:gridCol w="590726">
                  <a:extLst>
                    <a:ext uri="{9D8B030D-6E8A-4147-A177-3AD203B41FA5}">
                      <a16:colId xmlns:a16="http://schemas.microsoft.com/office/drawing/2014/main" val="4215252333"/>
                    </a:ext>
                  </a:extLst>
                </a:gridCol>
                <a:gridCol w="553806">
                  <a:extLst>
                    <a:ext uri="{9D8B030D-6E8A-4147-A177-3AD203B41FA5}">
                      <a16:colId xmlns:a16="http://schemas.microsoft.com/office/drawing/2014/main" val="1856054849"/>
                    </a:ext>
                  </a:extLst>
                </a:gridCol>
                <a:gridCol w="1030089">
                  <a:extLst>
                    <a:ext uri="{9D8B030D-6E8A-4147-A177-3AD203B41FA5}">
                      <a16:colId xmlns:a16="http://schemas.microsoft.com/office/drawing/2014/main" val="3189157309"/>
                    </a:ext>
                  </a:extLst>
                </a:gridCol>
                <a:gridCol w="738408">
                  <a:extLst>
                    <a:ext uri="{9D8B030D-6E8A-4147-A177-3AD203B41FA5}">
                      <a16:colId xmlns:a16="http://schemas.microsoft.com/office/drawing/2014/main" val="1074823730"/>
                    </a:ext>
                  </a:extLst>
                </a:gridCol>
                <a:gridCol w="738408">
                  <a:extLst>
                    <a:ext uri="{9D8B030D-6E8A-4147-A177-3AD203B41FA5}">
                      <a16:colId xmlns:a16="http://schemas.microsoft.com/office/drawing/2014/main" val="375451112"/>
                    </a:ext>
                  </a:extLst>
                </a:gridCol>
                <a:gridCol w="937778">
                  <a:extLst>
                    <a:ext uri="{9D8B030D-6E8A-4147-A177-3AD203B41FA5}">
                      <a16:colId xmlns:a16="http://schemas.microsoft.com/office/drawing/2014/main" val="3709535414"/>
                    </a:ext>
                  </a:extLst>
                </a:gridCol>
              </a:tblGrid>
              <a:tr h="461125">
                <a:tc rowSpan="2">
                  <a:txBody>
                    <a:bodyPr/>
                    <a:lstStyle/>
                    <a:p>
                      <a:pPr algn="l"/>
                      <a:r>
                        <a:rPr lang="en-US" sz="1200" b="0"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t>Class R-6 shares as of 6/30/26</a:t>
                      </a:r>
                    </a:p>
                  </a:txBody>
                  <a:tcPr marL="0" marR="108000" marT="54000" marB="54000" anchor="b">
                    <a:lnL w="12700" cap="flat" cmpd="sng" algn="ctr">
                      <a:noFill/>
                      <a:prstDash val="solid"/>
                      <a:round/>
                      <a:headEnd type="none" w="med" len="med"/>
                      <a:tailEnd type="none" w="med" len="med"/>
                    </a:lnL>
                    <a:lnR w="12700" cap="flat">
                      <a:noFill/>
                      <a:custDash>
                        <a:ds d="200000" sp="200000"/>
                      </a:custDash>
                      <a:miter lim="400000"/>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ctr" defTabSz="228600" eaLnBrk="1" fontAlgn="auto" latinLnBrk="0" hangingPunct="1">
                        <a:lnSpc>
                          <a:spcPct val="100000"/>
                        </a:lnSpc>
                        <a:spcBef>
                          <a:spcPts val="600"/>
                        </a:spcBef>
                        <a:spcAft>
                          <a:spcPts val="0"/>
                        </a:spcAft>
                        <a:buClrTx/>
                        <a:buSzTx/>
                        <a:buFontTx/>
                        <a:buNone/>
                        <a:tabLst/>
                        <a:defRPr/>
                      </a:pPr>
                      <a:r>
                        <a:rPr lang="en-US" sz="1200" b="1"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t>Inception date</a:t>
                      </a:r>
                    </a:p>
                  </a:txBody>
                  <a:tcPr marL="36000" marR="36000" marT="36000" marB="36000" anchor="b">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auto" latinLnBrk="0" hangingPunct="1">
                        <a:lnSpc>
                          <a:spcPct val="100000"/>
                        </a:lnSpc>
                        <a:spcBef>
                          <a:spcPts val="600"/>
                        </a:spcBef>
                        <a:spcAft>
                          <a:spcPts val="0"/>
                        </a:spcAft>
                        <a:buClrTx/>
                        <a:buSzTx/>
                        <a:buFontTx/>
                        <a:buNone/>
                        <a:tabLst/>
                        <a:defRPr/>
                      </a:pPr>
                      <a:r>
                        <a:rPr lang="en-US" sz="1200" b="1"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t>Cumulative total return (%)</a:t>
                      </a:r>
                    </a:p>
                  </a:txBody>
                  <a:tcPr marL="36000" marR="36000" marT="36000" marB="0" anchor="b">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4">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lang="en-US" sz="1200" b="1"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t>Average annual total return (%)</a:t>
                      </a:r>
                    </a:p>
                  </a:txBody>
                  <a:tcPr marL="36000" marR="36000" marT="36000" marB="36000" anchor="b">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dirty="0"/>
                    </a:p>
                  </a:txBody>
                  <a:tcPr marL="36000" marR="36000" marT="36000" marB="36000" anchor="b">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MX"/>
                    </a:p>
                  </a:txBody>
                  <a:tcPr/>
                </a:tc>
                <a:tc hMerge="1">
                  <a:txBody>
                    <a:bodyPr/>
                    <a:lstStyle/>
                    <a:p>
                      <a:endParaRPr lang="en-US" sz="800" b="1" i="0" u="none" strike="noStrike" cap="none" spc="0" baseline="0">
                        <a:ln>
                          <a:noFill/>
                        </a:ln>
                        <a:solidFill>
                          <a:srgbClr val="000000"/>
                        </a:solidFill>
                        <a:effectLst/>
                        <a:uFillTx/>
                        <a:latin typeface="Helvetica Neue"/>
                        <a:ea typeface="Helvetica Neue"/>
                        <a:cs typeface="Helvetica Neue"/>
                        <a:sym typeface="AvenirNext LT Com Regular"/>
                      </a:endParaRPr>
                    </a:p>
                  </a:txBody>
                  <a:tcPr marL="108000" marR="108000" marT="54000" marB="54000" anchor="b">
                    <a:lnL w="12700" cap="flat">
                      <a:noFill/>
                      <a:custDash>
                        <a:ds d="200000" sp="200000"/>
                      </a:custDash>
                      <a:miter lim="400000"/>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lnSpc>
                          <a:spcPct val="100000"/>
                        </a:lnSpc>
                      </a:pPr>
                      <a:r>
                        <a:rPr lang="en-US" sz="1200" b="1"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t>Gross expense ratio (%)</a:t>
                      </a:r>
                    </a:p>
                  </a:txBody>
                  <a:tcPr marL="36000" marR="36000" marT="36000" marB="36000" anchor="b">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lang="en-MX" sz="1200" b="1" i="0" u="none" strike="noStrike" cap="none" spc="0" baseline="0">
                          <a:ln>
                            <a:noFill/>
                          </a:ln>
                          <a:solidFill>
                            <a:srgbClr val="000000"/>
                          </a:solidFill>
                          <a:effectLst/>
                          <a:uFillTx/>
                          <a:latin typeface="AvenirNext LT Com Cn" panose="020B0506020202020204" pitchFamily="34" charset="0"/>
                          <a:ea typeface="Helvetica Neue"/>
                          <a:cs typeface="Helvetica Neue"/>
                          <a:sym typeface="AvenirNext LT Com Regular"/>
                        </a:rPr>
                        <a:t>30-day SEC yield (%)</a:t>
                      </a:r>
                      <a:br>
                        <a:rPr lang="en-MX" sz="1200" b="1" i="0" u="none" strike="noStrike" cap="none" spc="0" baseline="0">
                          <a:ln>
                            <a:noFill/>
                          </a:ln>
                          <a:solidFill>
                            <a:srgbClr val="000000"/>
                          </a:solidFill>
                          <a:effectLst/>
                          <a:uFillTx/>
                          <a:latin typeface="AvenirNext LT Com Cn" panose="020B0506020202020204" pitchFamily="34" charset="0"/>
                          <a:ea typeface="Helvetica Neue"/>
                          <a:cs typeface="Helvetica Neue"/>
                          <a:sym typeface="AvenirNext LT Com Regular"/>
                        </a:rPr>
                      </a:br>
                      <a:r>
                        <a:rPr lang="en-MX" sz="1200" b="1" i="0" u="none" strike="noStrike" cap="none" spc="0" baseline="0">
                          <a:ln>
                            <a:noFill/>
                          </a:ln>
                          <a:solidFill>
                            <a:srgbClr val="000000"/>
                          </a:solidFill>
                          <a:effectLst/>
                          <a:uFillTx/>
                          <a:latin typeface="AvenirNext LT Com Cn" panose="020B0506020202020204" pitchFamily="34" charset="0"/>
                          <a:ea typeface="Helvetica Neue"/>
                          <a:cs typeface="Helvetica Neue"/>
                          <a:sym typeface="AvenirNext LT Com Regular"/>
                        </a:rPr>
                        <a:t>as of </a:t>
                      </a:r>
                      <a:r>
                        <a:rPr lang="en-US" sz="1200" b="1"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t>8</a:t>
                      </a:r>
                      <a:r>
                        <a:rPr lang="en-MX" sz="1200" b="1" i="0" u="none" strike="noStrike" cap="none" spc="0" baseline="0">
                          <a:ln>
                            <a:noFill/>
                          </a:ln>
                          <a:solidFill>
                            <a:srgbClr val="000000"/>
                          </a:solidFill>
                          <a:effectLst/>
                          <a:uFillTx/>
                          <a:latin typeface="AvenirNext LT Com Cn" panose="020B0506020202020204" pitchFamily="34" charset="0"/>
                          <a:ea typeface="Helvetica Neue"/>
                          <a:cs typeface="Helvetica Neue"/>
                          <a:sym typeface="AvenirNext LT Com Regular"/>
                        </a:rPr>
                        <a:t>/31/26</a:t>
                      </a:r>
                    </a:p>
                  </a:txBody>
                  <a:tcPr marL="36000" marR="36000" marT="36000" marB="36000" anchor="b">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sz="1200" b="1" i="0" u="none" strike="noStrike" cap="none" spc="0" baseline="0">
                        <a:ln>
                          <a:noFill/>
                        </a:ln>
                        <a:solidFill>
                          <a:srgbClr val="000000"/>
                        </a:solidFill>
                        <a:effectLst/>
                        <a:uFillTx/>
                        <a:latin typeface="AvenirNext LT Com Cn" panose="020B0506020202020204" pitchFamily="34" charset="0"/>
                        <a:ea typeface="Helvetica Neue"/>
                        <a:cs typeface="Helvetica Neue"/>
                        <a:sym typeface="AvenirNext LT Com Regular"/>
                      </a:endParaRPr>
                    </a:p>
                  </a:txBody>
                  <a:tcPr marL="36000" marR="36000" marT="36000" marB="36000" anchor="b">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ctr" defTabSz="228600" eaLnBrk="1" fontAlgn="auto" latinLnBrk="0" hangingPunct="1">
                        <a:lnSpc>
                          <a:spcPct val="100000"/>
                        </a:lnSpc>
                        <a:spcBef>
                          <a:spcPts val="600"/>
                        </a:spcBef>
                        <a:spcAft>
                          <a:spcPts val="0"/>
                        </a:spcAft>
                        <a:buClrTx/>
                        <a:buSzTx/>
                        <a:buFontTx/>
                        <a:buNone/>
                        <a:tabLst/>
                        <a:defRPr/>
                      </a:pPr>
                      <a:r>
                        <a:rPr lang="en-US" sz="1200" b="1"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t>12-month </a:t>
                      </a:r>
                      <a:br>
                        <a:rPr lang="en-US" sz="1200" b="1"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br>
                      <a:r>
                        <a:rPr lang="en-US" sz="1200" b="1"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t>distribution rate (%)</a:t>
                      </a:r>
                    </a:p>
                  </a:txBody>
                  <a:tcPr marL="108000" marR="108000" marT="36000" marB="36000" anchor="b">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00659355"/>
                  </a:ext>
                </a:extLst>
              </a:tr>
              <a:tr h="283018">
                <a:tc vMerge="1">
                  <a:txBody>
                    <a:bodyPr/>
                    <a:lstStyle/>
                    <a:p>
                      <a:endParaRPr/>
                    </a:p>
                  </a:txBody>
                  <a:tcPr marL="0" marR="108000" marT="54000" marB="54000" anchor="b">
                    <a:lnL w="12700" cap="flat" cmpd="sng" algn="ctr">
                      <a:noFill/>
                      <a:prstDash val="solid"/>
                      <a:round/>
                      <a:headEnd type="none" w="med" len="med"/>
                      <a:tailEnd type="none" w="med" len="med"/>
                    </a:lnL>
                    <a:lnR w="12700" cap="flat">
                      <a:noFill/>
                      <a:custDash>
                        <a:ds d="200000" sp="200000"/>
                      </a:custDash>
                      <a:miter lim="400000"/>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36000" marR="36000" marT="36000" marB="36000" anchor="b">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t>1-year</a:t>
                      </a:r>
                    </a:p>
                  </a:txBody>
                  <a:tcPr marL="36000" marR="36000" marT="36000" marB="36000" anchor="b">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200" b="1"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t>3-year</a:t>
                      </a:r>
                    </a:p>
                  </a:txBody>
                  <a:tcPr marL="36000" marR="0" marT="36000" marB="36000" anchor="b">
                    <a:lnL w="12700" cap="flat">
                      <a:noFill/>
                      <a:custDash>
                        <a:ds d="200000" sp="200000"/>
                      </a:custDash>
                      <a:miter lim="400000"/>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t>5-year</a:t>
                      </a:r>
                    </a:p>
                  </a:txBody>
                  <a:tcPr marL="0" marR="0" marT="36000" marB="36000" anchor="b">
                    <a:lnL w="12700" cap="flat">
                      <a:noFill/>
                      <a:custDash>
                        <a:ds d="200000" sp="200000"/>
                      </a:custDash>
                      <a:miter lim="400000"/>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lang="en-US" sz="1200" b="1"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t>10-year</a:t>
                      </a:r>
                    </a:p>
                  </a:txBody>
                  <a:tcPr marL="0" marR="0" marT="36000" marB="36000" anchor="b">
                    <a:lnL w="12700" cap="flat">
                      <a:noFill/>
                      <a:custDash>
                        <a:ds d="200000" sp="200000"/>
                      </a:custDash>
                      <a:miter lim="400000"/>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228600" eaLnBrk="1" fontAlgn="auto" latinLnBrk="0" hangingPunct="1">
                        <a:lnSpc>
                          <a:spcPct val="110000"/>
                        </a:lnSpc>
                        <a:spcBef>
                          <a:spcPts val="600"/>
                        </a:spcBef>
                        <a:spcAft>
                          <a:spcPts val="0"/>
                        </a:spcAft>
                        <a:buClrTx/>
                        <a:buSzTx/>
                        <a:buFontTx/>
                        <a:buNone/>
                        <a:tabLst/>
                        <a:defRPr/>
                      </a:pPr>
                      <a:r>
                        <a:rPr lang="en-US" sz="1200" b="1"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t>Lifetime</a:t>
                      </a:r>
                    </a:p>
                  </a:txBody>
                  <a:tcPr marL="0" marR="0" marT="36000" marB="36000" anchor="b">
                    <a:lnL w="12700" cap="flat">
                      <a:noFill/>
                      <a:custDash>
                        <a:ds d="200000" sp="200000"/>
                      </a:custDash>
                      <a:miter lim="400000"/>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36000" marR="36000" marT="36000" marB="36000" anchor="b">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t>Gross</a:t>
                      </a:r>
                    </a:p>
                  </a:txBody>
                  <a:tcPr marL="36000" marR="36000" marT="36000" marB="36000" anchor="b">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lang="en-US" sz="1200" b="1"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t>Net</a:t>
                      </a:r>
                    </a:p>
                  </a:txBody>
                  <a:tcPr marL="36000" marR="36000" marT="36000" marB="36000" anchor="b">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36000" marR="36000" marT="36000" marB="36000" anchor="b">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20594735"/>
                  </a:ext>
                </a:extLst>
              </a:tr>
              <a:tr h="247639">
                <a:tc>
                  <a:txBody>
                    <a:bodyPr/>
                    <a:lstStyle/>
                    <a:p>
                      <a:pPr marL="0" marR="0" algn="l">
                        <a:buNone/>
                      </a:pPr>
                      <a:r>
                        <a:rPr lang="en-US" sz="1200" b="1" dirty="0">
                          <a:effectLst/>
                          <a:latin typeface="AvenirNext LT Com Cn" panose="020B0503020202020204" pitchFamily="34" charset="0"/>
                        </a:rPr>
                        <a:t>AMCAP Fund® </a:t>
                      </a:r>
                      <a:r>
                        <a:rPr lang="en-MX" sz="1200" b="1" dirty="0">
                          <a:effectLst/>
                          <a:latin typeface="AvenirNext LT Com Cn" panose="020B0503020202020204" pitchFamily="34" charset="0"/>
                        </a:rPr>
                        <a:t>– AMCAP</a:t>
                      </a:r>
                    </a:p>
                  </a:txBody>
                  <a:tcPr marL="20003" marR="20003" marT="20003" marB="20003" anchor="ctr">
                    <a:lnL w="12700" cap="flat" cmpd="sng" algn="ctr">
                      <a:noFill/>
                      <a:prstDash val="solid"/>
                      <a:round/>
                      <a:headEnd type="none" w="med" len="med"/>
                      <a:tailEnd type="none" w="med" len="med"/>
                    </a:lnL>
                    <a:lnR w="12700" cap="flat">
                      <a:noFill/>
                      <a:custDash>
                        <a:ds d="200000" sp="200000"/>
                      </a:custDash>
                      <a:miter lim="400000"/>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r">
                        <a:buNone/>
                      </a:pPr>
                      <a:r>
                        <a:rPr lang="en-MX" sz="1200" b="0" i="0">
                          <a:effectLst/>
                          <a:latin typeface="AvenirNext LT Com Cn" panose="020B0506020202020204" pitchFamily="34" charset="0"/>
                        </a:rPr>
                        <a:t>5/1/67</a:t>
                      </a:r>
                    </a:p>
                  </a:txBody>
                  <a:tcPr marL="0" marR="228600" marT="0" marB="0" anchor="ctr">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15.49</a:t>
                      </a:r>
                    </a:p>
                  </a:txBody>
                  <a:tcPr marL="9525" marR="41148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18.57</a:t>
                      </a:r>
                    </a:p>
                  </a:txBody>
                  <a:tcPr marL="9525" marR="180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9.33</a:t>
                      </a:r>
                    </a:p>
                  </a:txBody>
                  <a:tcPr marL="9525" marR="1566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13.41</a:t>
                      </a:r>
                    </a:p>
                  </a:txBody>
                  <a:tcPr marL="9525" marR="1206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12.01</a:t>
                      </a:r>
                    </a:p>
                  </a:txBody>
                  <a:tcPr marL="9525" marR="72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0.33</a:t>
                      </a:r>
                    </a:p>
                  </a:txBody>
                  <a:tcPr marL="9525" marR="41148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100" b="0" i="0" u="none" strike="noStrike" dirty="0">
                          <a:solidFill>
                            <a:srgbClr val="000000"/>
                          </a:solidFill>
                          <a:effectLst/>
                          <a:latin typeface="AvenirNext LT Com Cn" panose="020B0506020202020204" pitchFamily="34" charset="0"/>
                        </a:rPr>
                        <a:t>0.24</a:t>
                      </a:r>
                    </a:p>
                  </a:txBody>
                  <a:tcPr marL="9525" marR="9525"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100" b="0" i="0" u="none" strike="noStrike">
                          <a:solidFill>
                            <a:srgbClr val="000000"/>
                          </a:solidFill>
                          <a:effectLst/>
                          <a:latin typeface="AvenirNext LT Com Cn" panose="020B0506020202020204" pitchFamily="34" charset="0"/>
                        </a:rPr>
                        <a:t>0.24</a:t>
                      </a:r>
                    </a:p>
                  </a:txBody>
                  <a:tcPr marL="9525" marR="9525"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a:solidFill>
                            <a:srgbClr val="000000"/>
                          </a:solidFill>
                          <a:effectLst/>
                          <a:latin typeface="AvenirNext LT Com Cn" panose="020B0506020202020204" pitchFamily="34" charset="0"/>
                        </a:rPr>
                        <a:t>0.00</a:t>
                      </a:r>
                    </a:p>
                  </a:txBody>
                  <a:tcPr marL="9525" marR="36576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23546228"/>
                  </a:ext>
                </a:extLst>
              </a:tr>
              <a:tr h="247639">
                <a:tc>
                  <a:txBody>
                    <a:bodyPr/>
                    <a:lstStyle/>
                    <a:p>
                      <a:pPr marL="0" marR="0" algn="l">
                        <a:buNone/>
                      </a:pPr>
                      <a:r>
                        <a:rPr lang="en-MX" sz="1200" b="1" spc="-8" dirty="0">
                          <a:effectLst/>
                          <a:latin typeface="AvenirNext LT Com Cn" panose="020B0503020202020204" pitchFamily="34" charset="0"/>
                        </a:rPr>
                        <a:t>American Funds® Global Insight Fund – GIF</a:t>
                      </a:r>
                      <a:endParaRPr lang="en-MX" sz="1200" b="1" dirty="0">
                        <a:effectLst/>
                        <a:latin typeface="AvenirNext LT Com Cn" panose="020B0503020202020204" pitchFamily="34" charset="0"/>
                      </a:endParaRPr>
                    </a:p>
                  </a:txBody>
                  <a:tcPr marL="20003" marR="20003" marT="20003" marB="20003" anchor="ctr">
                    <a:lnL w="12700" cap="flat" cmpd="sng" algn="ctr">
                      <a:noFill/>
                      <a:prstDash val="solid"/>
                      <a:round/>
                      <a:headEnd type="none" w="med" len="med"/>
                      <a:tailEnd type="none" w="med" len="med"/>
                    </a:lnL>
                    <a:lnR w="12700" cap="flat">
                      <a:noFill/>
                      <a:custDash>
                        <a:ds d="200000" sp="200000"/>
                      </a:custDash>
                      <a:miter lim="400000"/>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r">
                        <a:buNone/>
                      </a:pPr>
                      <a:r>
                        <a:rPr lang="en-MX" sz="1200" b="0" i="0">
                          <a:effectLst/>
                          <a:latin typeface="AvenirNext LT Com Cn" panose="020B0506020202020204" pitchFamily="34" charset="0"/>
                        </a:rPr>
                        <a:t>4/1/11</a:t>
                      </a:r>
                    </a:p>
                  </a:txBody>
                  <a:tcPr marL="0" marR="228600" marT="0"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20.93</a:t>
                      </a:r>
                    </a:p>
                  </a:txBody>
                  <a:tcPr marL="9525" marR="41148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16.93</a:t>
                      </a:r>
                    </a:p>
                  </a:txBody>
                  <a:tcPr marL="9525" marR="18000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9.65</a:t>
                      </a:r>
                    </a:p>
                  </a:txBody>
                  <a:tcPr marL="9525" marR="1566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12.34</a:t>
                      </a:r>
                    </a:p>
                  </a:txBody>
                  <a:tcPr marL="9525" marR="1206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10.19</a:t>
                      </a:r>
                    </a:p>
                  </a:txBody>
                  <a:tcPr marL="9525" marR="72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0.45</a:t>
                      </a:r>
                    </a:p>
                  </a:txBody>
                  <a:tcPr marL="9525" marR="41148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100" b="0" i="0" u="none" strike="noStrike" dirty="0">
                          <a:solidFill>
                            <a:srgbClr val="000000"/>
                          </a:solidFill>
                          <a:effectLst/>
                          <a:latin typeface="AvenirNext LT Com Cn" panose="020B0506020202020204" pitchFamily="34" charset="0"/>
                        </a:rPr>
                        <a:t>1.00</a:t>
                      </a:r>
                    </a:p>
                  </a:txBody>
                  <a:tcPr marL="9525" marR="9525"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100" b="0" i="0" u="none" strike="noStrike">
                          <a:solidFill>
                            <a:srgbClr val="000000"/>
                          </a:solidFill>
                          <a:effectLst/>
                          <a:latin typeface="AvenirNext LT Com Cn" panose="020B0506020202020204" pitchFamily="34" charset="0"/>
                        </a:rPr>
                        <a:t>1.00</a:t>
                      </a:r>
                    </a:p>
                  </a:txBody>
                  <a:tcPr marL="9525" marR="9525"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1.06</a:t>
                      </a:r>
                    </a:p>
                  </a:txBody>
                  <a:tcPr marL="9525" marR="36576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62923660"/>
                  </a:ext>
                </a:extLst>
              </a:tr>
              <a:tr h="247639">
                <a:tc>
                  <a:txBody>
                    <a:bodyPr/>
                    <a:lstStyle/>
                    <a:p>
                      <a:pPr marL="0" marR="0" algn="l">
                        <a:buNone/>
                      </a:pPr>
                      <a:r>
                        <a:rPr lang="en-MX" sz="1200" b="1" spc="-8" dirty="0">
                          <a:effectLst/>
                          <a:latin typeface="AvenirNext LT Com Cn" panose="020B0503020202020204" pitchFamily="34" charset="0"/>
                        </a:rPr>
                        <a:t>American Funds® International Vantage Fund – IVE</a:t>
                      </a:r>
                      <a:endParaRPr lang="en-MX" sz="1200" b="1" dirty="0">
                        <a:effectLst/>
                        <a:latin typeface="AvenirNext LT Com Cn" panose="020B0503020202020204" pitchFamily="34" charset="0"/>
                      </a:endParaRPr>
                    </a:p>
                  </a:txBody>
                  <a:tcPr marL="20003" marR="20003" marT="20003" marB="20003" anchor="ctr">
                    <a:lnL w="12700" cap="flat" cmpd="sng" algn="ctr">
                      <a:noFill/>
                      <a:prstDash val="solid"/>
                      <a:round/>
                      <a:headEnd type="none" w="med" len="med"/>
                      <a:tailEnd type="none" w="med" len="med"/>
                    </a:lnL>
                    <a:lnR w="12700" cap="flat">
                      <a:noFill/>
                      <a:custDash>
                        <a:ds d="200000" sp="200000"/>
                      </a:custDash>
                      <a:miter lim="400000"/>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r">
                        <a:buNone/>
                      </a:pPr>
                      <a:r>
                        <a:rPr lang="en-MX" sz="1200" b="0" i="0">
                          <a:effectLst/>
                          <a:latin typeface="AvenirNext LT Com Cn" panose="020B0506020202020204" pitchFamily="34" charset="0"/>
                        </a:rPr>
                        <a:t>4/1/11</a:t>
                      </a:r>
                    </a:p>
                  </a:txBody>
                  <a:tcPr marL="0" marR="228600" marT="0"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13.67</a:t>
                      </a:r>
                    </a:p>
                  </a:txBody>
                  <a:tcPr marL="9525" marR="41148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12.77</a:t>
                      </a:r>
                    </a:p>
                  </a:txBody>
                  <a:tcPr marL="9525" marR="18000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6.65</a:t>
                      </a:r>
                    </a:p>
                  </a:txBody>
                  <a:tcPr marL="9525" marR="1566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9.64</a:t>
                      </a:r>
                    </a:p>
                  </a:txBody>
                  <a:tcPr marL="9525" marR="1206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7.25</a:t>
                      </a:r>
                    </a:p>
                  </a:txBody>
                  <a:tcPr marL="9525" marR="72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0.55</a:t>
                      </a:r>
                    </a:p>
                  </a:txBody>
                  <a:tcPr marL="9525" marR="41148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100" b="0" i="0" u="none" strike="noStrike" dirty="0">
                          <a:solidFill>
                            <a:srgbClr val="000000"/>
                          </a:solidFill>
                          <a:effectLst/>
                          <a:latin typeface="AvenirNext LT Com Cn" panose="020B0506020202020204" pitchFamily="34" charset="0"/>
                        </a:rPr>
                        <a:t>1.72</a:t>
                      </a:r>
                    </a:p>
                  </a:txBody>
                  <a:tcPr marL="9525" marR="9525"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100" b="0" i="0" u="none" strike="noStrike" dirty="0">
                          <a:solidFill>
                            <a:srgbClr val="000000"/>
                          </a:solidFill>
                          <a:effectLst/>
                          <a:latin typeface="AvenirNext LT Com Cn" panose="020B0506020202020204" pitchFamily="34" charset="0"/>
                        </a:rPr>
                        <a:t>1.73</a:t>
                      </a:r>
                    </a:p>
                  </a:txBody>
                  <a:tcPr marL="9525" marR="9525"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1.40</a:t>
                      </a:r>
                    </a:p>
                  </a:txBody>
                  <a:tcPr marL="9525" marR="36576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47369254"/>
                  </a:ext>
                </a:extLst>
              </a:tr>
              <a:tr h="247639">
                <a:tc>
                  <a:txBody>
                    <a:bodyPr/>
                    <a:lstStyle/>
                    <a:p>
                      <a:pPr marL="0" marR="0" algn="l">
                        <a:buNone/>
                      </a:pPr>
                      <a:r>
                        <a:rPr lang="en-US" sz="1200" b="1" dirty="0">
                          <a:effectLst/>
                          <a:latin typeface="AvenirNext LT Com Cn" panose="020B0503020202020204" pitchFamily="34" charset="0"/>
                        </a:rPr>
                        <a:t>EUPAC Fund</a:t>
                      </a:r>
                      <a:r>
                        <a:rPr lang="en-US" sz="1200" b="1" baseline="30000" dirty="0">
                          <a:effectLst/>
                          <a:latin typeface="AvenirNext LT Com Cn" panose="020B0503020202020204" pitchFamily="34" charset="0"/>
                        </a:rPr>
                        <a:t>™</a:t>
                      </a:r>
                      <a:r>
                        <a:rPr lang="en-US" sz="1200" b="1" dirty="0">
                          <a:effectLst/>
                          <a:latin typeface="AvenirNext LT Com Cn" panose="020B0503020202020204" pitchFamily="34" charset="0"/>
                        </a:rPr>
                        <a:t> </a:t>
                      </a:r>
                      <a:r>
                        <a:rPr lang="en-MX" sz="1200" b="1" dirty="0">
                          <a:effectLst/>
                          <a:latin typeface="AvenirNext LT Com Cn" panose="020B0503020202020204" pitchFamily="34" charset="0"/>
                        </a:rPr>
                        <a:t>– EUPAC</a:t>
                      </a:r>
                    </a:p>
                  </a:txBody>
                  <a:tcPr marL="20003" marR="20003" marT="20003" marB="20003" anchor="ctr">
                    <a:lnL w="12700" cap="flat" cmpd="sng" algn="ctr">
                      <a:noFill/>
                      <a:prstDash val="solid"/>
                      <a:round/>
                      <a:headEnd type="none" w="med" len="med"/>
                      <a:tailEnd type="none" w="med" len="med"/>
                    </a:lnL>
                    <a:lnR w="12700" cap="flat">
                      <a:noFill/>
                      <a:custDash>
                        <a:ds d="200000" sp="200000"/>
                      </a:custDash>
                      <a:miter lim="400000"/>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r">
                        <a:buNone/>
                      </a:pPr>
                      <a:r>
                        <a:rPr lang="en-MX" sz="1200" b="0" i="0">
                          <a:effectLst/>
                          <a:latin typeface="AvenirNext LT Com Cn" panose="020B0506020202020204" pitchFamily="34" charset="0"/>
                        </a:rPr>
                        <a:t>4/16/84</a:t>
                      </a:r>
                    </a:p>
                  </a:txBody>
                  <a:tcPr marL="0" marR="228600" marT="0"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23.72</a:t>
                      </a:r>
                    </a:p>
                  </a:txBody>
                  <a:tcPr marL="9525" marR="41148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16.01</a:t>
                      </a:r>
                    </a:p>
                  </a:txBody>
                  <a:tcPr marL="9525" marR="18000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5.51</a:t>
                      </a:r>
                    </a:p>
                  </a:txBody>
                  <a:tcPr marL="9525" marR="1566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9.91</a:t>
                      </a:r>
                    </a:p>
                  </a:txBody>
                  <a:tcPr marL="9525" marR="1206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10.62</a:t>
                      </a:r>
                    </a:p>
                  </a:txBody>
                  <a:tcPr marL="9525" marR="72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0.47</a:t>
                      </a:r>
                    </a:p>
                  </a:txBody>
                  <a:tcPr marL="9525" marR="41148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100" b="0" i="0" u="none" strike="noStrike" dirty="0">
                          <a:solidFill>
                            <a:srgbClr val="000000"/>
                          </a:solidFill>
                          <a:effectLst/>
                          <a:latin typeface="AvenirNext LT Com Cn" panose="020B0506020202020204" pitchFamily="34" charset="0"/>
                        </a:rPr>
                        <a:t>1.51</a:t>
                      </a:r>
                    </a:p>
                  </a:txBody>
                  <a:tcPr marL="9525" marR="9525"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100" b="0" i="0" u="none" strike="noStrike" dirty="0">
                          <a:solidFill>
                            <a:srgbClr val="000000"/>
                          </a:solidFill>
                          <a:effectLst/>
                          <a:latin typeface="AvenirNext LT Com Cn" panose="020B0506020202020204" pitchFamily="34" charset="0"/>
                        </a:rPr>
                        <a:t>1.51</a:t>
                      </a:r>
                    </a:p>
                  </a:txBody>
                  <a:tcPr marL="9525" marR="9525"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2.76</a:t>
                      </a:r>
                    </a:p>
                  </a:txBody>
                  <a:tcPr marL="9525" marR="36576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3580243"/>
                  </a:ext>
                </a:extLst>
              </a:tr>
              <a:tr h="247639">
                <a:tc>
                  <a:txBody>
                    <a:bodyPr/>
                    <a:lstStyle/>
                    <a:p>
                      <a:pPr marL="0" marR="0" algn="l">
                        <a:buNone/>
                      </a:pPr>
                      <a:r>
                        <a:rPr lang="en-US" sz="1200" b="1" dirty="0">
                          <a:effectLst/>
                          <a:latin typeface="AvenirNext LT Com Cn" panose="020B0503020202020204" pitchFamily="34" charset="0"/>
                        </a:rPr>
                        <a:t>The Growth Fund of America® </a:t>
                      </a:r>
                      <a:r>
                        <a:rPr lang="en-MX" sz="1200" b="1" dirty="0">
                          <a:effectLst/>
                          <a:latin typeface="AvenirNext LT Com Cn" panose="020B0503020202020204" pitchFamily="34" charset="0"/>
                        </a:rPr>
                        <a:t>– GFA</a:t>
                      </a:r>
                    </a:p>
                  </a:txBody>
                  <a:tcPr marL="20003" marR="20003" marT="20003" marB="20003" anchor="ctr">
                    <a:lnL w="12700" cap="flat" cmpd="sng" algn="ctr">
                      <a:noFill/>
                      <a:prstDash val="solid"/>
                      <a:round/>
                      <a:headEnd type="none" w="med" len="med"/>
                      <a:tailEnd type="none" w="med" len="med"/>
                    </a:lnL>
                    <a:lnR w="12700" cap="flat">
                      <a:noFill/>
                      <a:custDash>
                        <a:ds d="200000" sp="200000"/>
                      </a:custDash>
                      <a:miter lim="400000"/>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r">
                        <a:buNone/>
                      </a:pPr>
                      <a:r>
                        <a:rPr lang="en-MX" sz="1200" b="0" i="0">
                          <a:effectLst/>
                          <a:latin typeface="AvenirNext LT Com Cn" panose="020B0506020202020204" pitchFamily="34" charset="0"/>
                        </a:rPr>
                        <a:t>12/1/73</a:t>
                      </a:r>
                    </a:p>
                  </a:txBody>
                  <a:tcPr marL="0" marR="228600" marT="0"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19.24</a:t>
                      </a:r>
                    </a:p>
                  </a:txBody>
                  <a:tcPr marL="9525" marR="41148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23.79</a:t>
                      </a:r>
                    </a:p>
                  </a:txBody>
                  <a:tcPr marL="9525" marR="18000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11.84</a:t>
                      </a:r>
                    </a:p>
                  </a:txBody>
                  <a:tcPr marL="9525" marR="1566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16.53</a:t>
                      </a:r>
                    </a:p>
                  </a:txBody>
                  <a:tcPr marL="9525" marR="1206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14.26</a:t>
                      </a:r>
                    </a:p>
                  </a:txBody>
                  <a:tcPr marL="9525" marR="72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0.29</a:t>
                      </a:r>
                    </a:p>
                  </a:txBody>
                  <a:tcPr marL="9525" marR="41148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100" b="0" i="0" u="none" strike="noStrike" dirty="0">
                          <a:solidFill>
                            <a:srgbClr val="000000"/>
                          </a:solidFill>
                          <a:effectLst/>
                          <a:latin typeface="AvenirNext LT Com Cn" panose="020B0506020202020204" pitchFamily="34" charset="0"/>
                        </a:rPr>
                        <a:t>0.34</a:t>
                      </a:r>
                    </a:p>
                  </a:txBody>
                  <a:tcPr marL="9525" marR="9525"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100" b="0" i="0" u="none" strike="noStrike" dirty="0">
                          <a:solidFill>
                            <a:srgbClr val="000000"/>
                          </a:solidFill>
                          <a:effectLst/>
                          <a:latin typeface="AvenirNext LT Com Cn" panose="020B0506020202020204" pitchFamily="34" charset="0"/>
                        </a:rPr>
                        <a:t>0.34</a:t>
                      </a:r>
                    </a:p>
                  </a:txBody>
                  <a:tcPr marL="9525" marR="9525"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a:solidFill>
                            <a:srgbClr val="000000"/>
                          </a:solidFill>
                          <a:effectLst/>
                          <a:latin typeface="AvenirNext LT Com Cn" panose="020B0506020202020204" pitchFamily="34" charset="0"/>
                        </a:rPr>
                        <a:t>0.51</a:t>
                      </a:r>
                    </a:p>
                  </a:txBody>
                  <a:tcPr marL="9525" marR="36576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216464154"/>
                  </a:ext>
                </a:extLst>
              </a:tr>
              <a:tr h="247639">
                <a:tc>
                  <a:txBody>
                    <a:bodyPr/>
                    <a:lstStyle/>
                    <a:p>
                      <a:pPr marL="0" marR="0" algn="l">
                        <a:buNone/>
                      </a:pPr>
                      <a:r>
                        <a:rPr lang="en-US" sz="1200" b="1" dirty="0">
                          <a:effectLst/>
                          <a:latin typeface="AvenirNext LT Com Cn" panose="020B0503020202020204" pitchFamily="34" charset="0"/>
                        </a:rPr>
                        <a:t>The New Economy Fund® </a:t>
                      </a:r>
                      <a:r>
                        <a:rPr lang="en-MX" sz="1200" b="1" dirty="0">
                          <a:effectLst/>
                          <a:latin typeface="AvenirNext LT Com Cn" panose="020B0503020202020204" pitchFamily="34" charset="0"/>
                        </a:rPr>
                        <a:t>– NEF</a:t>
                      </a:r>
                    </a:p>
                  </a:txBody>
                  <a:tcPr marL="20003" marR="20003" marT="20003" marB="20003" anchor="ctr">
                    <a:lnL w="12700" cap="flat" cmpd="sng" algn="ctr">
                      <a:noFill/>
                      <a:prstDash val="solid"/>
                      <a:round/>
                      <a:headEnd type="none" w="med" len="med"/>
                      <a:tailEnd type="none" w="med" len="med"/>
                    </a:lnL>
                    <a:lnR w="12700" cap="flat">
                      <a:noFill/>
                      <a:custDash>
                        <a:ds d="200000" sp="200000"/>
                      </a:custDash>
                      <a:miter lim="400000"/>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r">
                        <a:buNone/>
                      </a:pPr>
                      <a:r>
                        <a:rPr lang="en-MX" sz="1200" b="0" i="0">
                          <a:effectLst/>
                          <a:latin typeface="AvenirNext LT Com Cn" panose="020B0506020202020204" pitchFamily="34" charset="0"/>
                        </a:rPr>
                        <a:t>12/1/83</a:t>
                      </a:r>
                    </a:p>
                  </a:txBody>
                  <a:tcPr marL="0" marR="228600" marT="0"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46.44</a:t>
                      </a:r>
                    </a:p>
                  </a:txBody>
                  <a:tcPr marL="9525" marR="41148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30.44</a:t>
                      </a:r>
                    </a:p>
                  </a:txBody>
                  <a:tcPr marL="9525" marR="18000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13.82</a:t>
                      </a:r>
                    </a:p>
                  </a:txBody>
                  <a:tcPr marL="9525" marR="1566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17.26</a:t>
                      </a:r>
                    </a:p>
                  </a:txBody>
                  <a:tcPr marL="9525" marR="1206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12.56</a:t>
                      </a:r>
                    </a:p>
                  </a:txBody>
                  <a:tcPr marL="9525" marR="72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a:solidFill>
                            <a:srgbClr val="000000"/>
                          </a:solidFill>
                          <a:effectLst/>
                          <a:latin typeface="AvenirNext LT Com Cn" panose="020B0506020202020204" pitchFamily="34" charset="0"/>
                        </a:rPr>
                        <a:t>0.40</a:t>
                      </a:r>
                    </a:p>
                  </a:txBody>
                  <a:tcPr marL="9525" marR="41148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100" b="0" i="0" u="none" strike="noStrike">
                          <a:solidFill>
                            <a:srgbClr val="000000"/>
                          </a:solidFill>
                          <a:effectLst/>
                          <a:latin typeface="AvenirNext LT Com Cn" panose="020B0506020202020204" pitchFamily="34" charset="0"/>
                        </a:rPr>
                        <a:t>0.38</a:t>
                      </a:r>
                    </a:p>
                  </a:txBody>
                  <a:tcPr marL="9525" marR="9525"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100" b="0" i="0" u="none" strike="noStrike" dirty="0">
                          <a:solidFill>
                            <a:srgbClr val="000000"/>
                          </a:solidFill>
                          <a:effectLst/>
                          <a:latin typeface="AvenirNext LT Com Cn" panose="020B0506020202020204" pitchFamily="34" charset="0"/>
                        </a:rPr>
                        <a:t>0.38</a:t>
                      </a:r>
                    </a:p>
                  </a:txBody>
                  <a:tcPr marL="9525" marR="9525"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a:solidFill>
                            <a:srgbClr val="000000"/>
                          </a:solidFill>
                          <a:effectLst/>
                          <a:latin typeface="AvenirNext LT Com Cn" panose="020B0506020202020204" pitchFamily="34" charset="0"/>
                        </a:rPr>
                        <a:t>0.00</a:t>
                      </a:r>
                    </a:p>
                  </a:txBody>
                  <a:tcPr marL="9525" marR="36576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85809000"/>
                  </a:ext>
                </a:extLst>
              </a:tr>
              <a:tr h="247639">
                <a:tc>
                  <a:txBody>
                    <a:bodyPr/>
                    <a:lstStyle/>
                    <a:p>
                      <a:pPr marL="0" marR="0" algn="l">
                        <a:buNone/>
                      </a:pPr>
                      <a:r>
                        <a:rPr lang="en-US" sz="1200" b="1" dirty="0">
                          <a:effectLst/>
                          <a:latin typeface="AvenirNext LT Com Cn" panose="020B0503020202020204" pitchFamily="34" charset="0"/>
                        </a:rPr>
                        <a:t>New Perspective Fund® </a:t>
                      </a:r>
                      <a:r>
                        <a:rPr lang="en-MX" sz="1200" b="1" dirty="0">
                          <a:effectLst/>
                          <a:latin typeface="AvenirNext LT Com Cn" panose="020B0503020202020204" pitchFamily="34" charset="0"/>
                        </a:rPr>
                        <a:t>– NPF</a:t>
                      </a:r>
                    </a:p>
                  </a:txBody>
                  <a:tcPr marL="20003" marR="20003" marT="20003" marB="20003" anchor="ctr">
                    <a:lnL w="12700" cap="flat" cmpd="sng" algn="ctr">
                      <a:noFill/>
                      <a:prstDash val="solid"/>
                      <a:round/>
                      <a:headEnd type="none" w="med" len="med"/>
                      <a:tailEnd type="none" w="med" len="med"/>
                    </a:lnL>
                    <a:lnR w="12700" cap="flat">
                      <a:noFill/>
                      <a:custDash>
                        <a:ds d="200000" sp="200000"/>
                      </a:custDash>
                      <a:miter lim="400000"/>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r">
                        <a:buNone/>
                      </a:pPr>
                      <a:r>
                        <a:rPr lang="en-MX" sz="1200" b="0" i="0">
                          <a:effectLst/>
                          <a:latin typeface="AvenirNext LT Com Cn" panose="020B0506020202020204" pitchFamily="34" charset="0"/>
                        </a:rPr>
                        <a:t>3/13/73</a:t>
                      </a:r>
                    </a:p>
                  </a:txBody>
                  <a:tcPr marL="0" marR="228600" marT="0"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15.81</a:t>
                      </a:r>
                    </a:p>
                  </a:txBody>
                  <a:tcPr marL="9525" marR="41148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17.62</a:t>
                      </a:r>
                    </a:p>
                  </a:txBody>
                  <a:tcPr marL="9525" marR="18000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8.65</a:t>
                      </a:r>
                    </a:p>
                  </a:txBody>
                  <a:tcPr marL="9525" marR="1566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a:solidFill>
                            <a:srgbClr val="000000"/>
                          </a:solidFill>
                          <a:effectLst/>
                          <a:latin typeface="AvenirNext LT Com Cn" panose="020B0506020202020204" pitchFamily="34" charset="0"/>
                        </a:rPr>
                        <a:t>14.01</a:t>
                      </a:r>
                    </a:p>
                  </a:txBody>
                  <a:tcPr marL="9525" marR="1206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12.68</a:t>
                      </a:r>
                    </a:p>
                  </a:txBody>
                  <a:tcPr marL="9525" marR="72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0.40</a:t>
                      </a:r>
                    </a:p>
                  </a:txBody>
                  <a:tcPr marL="9525" marR="41148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100" b="0" i="0" u="none" strike="noStrike">
                          <a:solidFill>
                            <a:srgbClr val="000000"/>
                          </a:solidFill>
                          <a:effectLst/>
                          <a:latin typeface="AvenirNext LT Com Cn" panose="020B0506020202020204" pitchFamily="34" charset="0"/>
                        </a:rPr>
                        <a:t>0.88</a:t>
                      </a:r>
                    </a:p>
                  </a:txBody>
                  <a:tcPr marL="9525" marR="9525"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100" b="0" i="0" u="none" strike="noStrike" dirty="0">
                          <a:solidFill>
                            <a:srgbClr val="000000"/>
                          </a:solidFill>
                          <a:effectLst/>
                          <a:latin typeface="AvenirNext LT Com Cn" panose="020B0506020202020204" pitchFamily="34" charset="0"/>
                        </a:rPr>
                        <a:t>0.88</a:t>
                      </a:r>
                    </a:p>
                  </a:txBody>
                  <a:tcPr marL="9525" marR="9525"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a:solidFill>
                            <a:srgbClr val="000000"/>
                          </a:solidFill>
                          <a:effectLst/>
                          <a:latin typeface="AvenirNext LT Com Cn" panose="020B0506020202020204" pitchFamily="34" charset="0"/>
                        </a:rPr>
                        <a:t>1.23</a:t>
                      </a:r>
                    </a:p>
                  </a:txBody>
                  <a:tcPr marL="9525" marR="36576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91741613"/>
                  </a:ext>
                </a:extLst>
              </a:tr>
              <a:tr h="247639">
                <a:tc>
                  <a:txBody>
                    <a:bodyPr/>
                    <a:lstStyle/>
                    <a:p>
                      <a:pPr marL="0" marR="0" algn="l">
                        <a:buNone/>
                      </a:pPr>
                      <a:r>
                        <a:rPr lang="en-US" sz="1200" b="1" dirty="0">
                          <a:effectLst/>
                          <a:latin typeface="AvenirNext LT Com Cn" panose="020B0503020202020204" pitchFamily="34" charset="0"/>
                        </a:rPr>
                        <a:t>New World Fund® </a:t>
                      </a:r>
                      <a:r>
                        <a:rPr lang="en-MX" sz="1200" b="1" dirty="0">
                          <a:effectLst/>
                          <a:latin typeface="AvenirNext LT Com Cn" panose="020B0503020202020204" pitchFamily="34" charset="0"/>
                        </a:rPr>
                        <a:t>– NWF</a:t>
                      </a:r>
                    </a:p>
                  </a:txBody>
                  <a:tcPr marL="20003" marR="20003" marT="20003" marB="20003" anchor="ctr">
                    <a:lnL w="12700" cap="flat" cmpd="sng" algn="ctr">
                      <a:noFill/>
                      <a:prstDash val="solid"/>
                      <a:round/>
                      <a:headEnd type="none" w="med" len="med"/>
                      <a:tailEnd type="none" w="med" len="med"/>
                    </a:lnL>
                    <a:lnR w="12700" cap="flat">
                      <a:noFill/>
                      <a:custDash>
                        <a:ds d="200000" sp="200000"/>
                      </a:custDash>
                      <a:miter lim="400000"/>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r">
                        <a:buNone/>
                      </a:pPr>
                      <a:r>
                        <a:rPr lang="en-MX" sz="1200" b="0" i="0">
                          <a:effectLst/>
                          <a:latin typeface="AvenirNext LT Com Cn" panose="020B0506020202020204" pitchFamily="34" charset="0"/>
                        </a:rPr>
                        <a:t>6/17/99</a:t>
                      </a:r>
                    </a:p>
                  </a:txBody>
                  <a:tcPr marL="0" marR="228600" marT="0"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29.73</a:t>
                      </a:r>
                    </a:p>
                  </a:txBody>
                  <a:tcPr marL="9525" marR="41148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18.51</a:t>
                      </a:r>
                    </a:p>
                  </a:txBody>
                  <a:tcPr marL="9525" marR="18000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6.82</a:t>
                      </a:r>
                    </a:p>
                  </a:txBody>
                  <a:tcPr marL="9525" marR="1566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11.36</a:t>
                      </a:r>
                    </a:p>
                  </a:txBody>
                  <a:tcPr marL="9525" marR="1206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8.99</a:t>
                      </a:r>
                    </a:p>
                  </a:txBody>
                  <a:tcPr marL="9525" marR="72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0.57</a:t>
                      </a:r>
                    </a:p>
                  </a:txBody>
                  <a:tcPr marL="9525" marR="41148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100" b="0" i="0" u="none" strike="noStrike">
                          <a:solidFill>
                            <a:srgbClr val="000000"/>
                          </a:solidFill>
                          <a:effectLst/>
                          <a:latin typeface="AvenirNext LT Com Cn" panose="020B0506020202020204" pitchFamily="34" charset="0"/>
                        </a:rPr>
                        <a:t>1.26</a:t>
                      </a:r>
                    </a:p>
                  </a:txBody>
                  <a:tcPr marL="9525" marR="9525"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100" b="0" i="0" u="none" strike="noStrike" dirty="0">
                          <a:solidFill>
                            <a:srgbClr val="000000"/>
                          </a:solidFill>
                          <a:effectLst/>
                          <a:latin typeface="AvenirNext LT Com Cn" panose="020B0506020202020204" pitchFamily="34" charset="0"/>
                        </a:rPr>
                        <a:t>1.26</a:t>
                      </a:r>
                    </a:p>
                  </a:txBody>
                  <a:tcPr marL="9525" marR="9525"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a:solidFill>
                            <a:srgbClr val="000000"/>
                          </a:solidFill>
                          <a:effectLst/>
                          <a:latin typeface="AvenirNext LT Com Cn" panose="020B0506020202020204" pitchFamily="34" charset="0"/>
                        </a:rPr>
                        <a:t>1.24</a:t>
                      </a:r>
                    </a:p>
                  </a:txBody>
                  <a:tcPr marL="9525" marR="36576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87224051"/>
                  </a:ext>
                </a:extLst>
              </a:tr>
              <a:tr h="247639">
                <a:tc>
                  <a:txBody>
                    <a:bodyPr/>
                    <a:lstStyle/>
                    <a:p>
                      <a:pPr marL="0" marR="0" algn="l">
                        <a:buNone/>
                      </a:pPr>
                      <a:r>
                        <a:rPr lang="en-US" sz="1200" b="1" dirty="0">
                          <a:effectLst/>
                          <a:latin typeface="AvenirNext LT Com Cn" panose="020B0503020202020204" pitchFamily="34" charset="0"/>
                        </a:rPr>
                        <a:t>SMALLCAP World Fund® </a:t>
                      </a:r>
                      <a:r>
                        <a:rPr lang="en-MX" sz="1200" b="1" dirty="0">
                          <a:effectLst/>
                          <a:latin typeface="AvenirNext LT Com Cn" panose="020B0503020202020204" pitchFamily="34" charset="0"/>
                        </a:rPr>
                        <a:t>– SMALLCAP</a:t>
                      </a:r>
                    </a:p>
                  </a:txBody>
                  <a:tcPr marL="20003" marR="20003" marT="20003" marB="20003" anchor="ctr">
                    <a:lnL w="12700" cap="flat" cmpd="sng" algn="ctr">
                      <a:noFill/>
                      <a:prstDash val="solid"/>
                      <a:round/>
                      <a:headEnd type="none" w="med" len="med"/>
                      <a:tailEnd type="none" w="med" len="med"/>
                    </a:lnL>
                    <a:lnR w="12700" cap="flat">
                      <a:noFill/>
                      <a:custDash>
                        <a:ds d="200000" sp="200000"/>
                      </a:custDash>
                      <a:miter lim="400000"/>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r">
                        <a:buNone/>
                      </a:pPr>
                      <a:r>
                        <a:rPr lang="en-MX" sz="1200" b="0" i="0">
                          <a:effectLst/>
                          <a:latin typeface="AvenirNext LT Com Cn" panose="020B0506020202020204" pitchFamily="34" charset="0"/>
                        </a:rPr>
                        <a:t>4/30/90</a:t>
                      </a:r>
                    </a:p>
                  </a:txBody>
                  <a:tcPr marL="0" marR="228600" marT="0"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24.94</a:t>
                      </a:r>
                    </a:p>
                  </a:txBody>
                  <a:tcPr marL="9525" marR="41148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13.74</a:t>
                      </a:r>
                    </a:p>
                  </a:txBody>
                  <a:tcPr marL="9525" marR="18000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2.87</a:t>
                      </a:r>
                    </a:p>
                  </a:txBody>
                  <a:tcPr marL="9525" marR="1566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11.05</a:t>
                      </a:r>
                    </a:p>
                  </a:txBody>
                  <a:tcPr marL="9525" marR="1206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10.03</a:t>
                      </a:r>
                    </a:p>
                  </a:txBody>
                  <a:tcPr marL="9525" marR="72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0.65</a:t>
                      </a:r>
                    </a:p>
                  </a:txBody>
                  <a:tcPr marL="9525" marR="41148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100" b="0" i="0" u="none" strike="noStrike">
                          <a:solidFill>
                            <a:srgbClr val="000000"/>
                          </a:solidFill>
                          <a:effectLst/>
                          <a:latin typeface="AvenirNext LT Com Cn" panose="020B0506020202020204" pitchFamily="34" charset="0"/>
                        </a:rPr>
                        <a:t>0.62</a:t>
                      </a:r>
                    </a:p>
                  </a:txBody>
                  <a:tcPr marL="9525" marR="9525"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100" b="0" i="0" u="none" strike="noStrike" dirty="0">
                          <a:solidFill>
                            <a:srgbClr val="000000"/>
                          </a:solidFill>
                          <a:effectLst/>
                          <a:latin typeface="AvenirNext LT Com Cn" panose="020B0506020202020204" pitchFamily="34" charset="0"/>
                        </a:rPr>
                        <a:t>0.62</a:t>
                      </a:r>
                    </a:p>
                  </a:txBody>
                  <a:tcPr marL="9525" marR="9525"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0.85</a:t>
                      </a:r>
                    </a:p>
                  </a:txBody>
                  <a:tcPr marL="9525" marR="36576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251436761"/>
                  </a:ext>
                </a:extLst>
              </a:tr>
              <a:tr h="247639">
                <a:tc>
                  <a:txBody>
                    <a:bodyPr/>
                    <a:lstStyle/>
                    <a:p>
                      <a:pPr marL="0" marR="0" algn="l">
                        <a:buNone/>
                      </a:pPr>
                      <a:r>
                        <a:rPr lang="en-US" sz="1200" b="1" dirty="0">
                          <a:effectLst/>
                          <a:latin typeface="AvenirNext LT Com Cn" panose="020B0503020202020204" pitchFamily="34" charset="0"/>
                        </a:rPr>
                        <a:t>American Mutual Fund® </a:t>
                      </a:r>
                      <a:r>
                        <a:rPr lang="en-MX" sz="1200" b="1" dirty="0">
                          <a:effectLst/>
                          <a:latin typeface="AvenirNext LT Com Cn" panose="020B0503020202020204" pitchFamily="34" charset="0"/>
                        </a:rPr>
                        <a:t>– AMF</a:t>
                      </a:r>
                    </a:p>
                  </a:txBody>
                  <a:tcPr marL="20003" marR="20003" marT="20003" marB="20003" anchor="ctr">
                    <a:lnL w="12700" cap="flat" cmpd="sng" algn="ctr">
                      <a:noFill/>
                      <a:prstDash val="solid"/>
                      <a:round/>
                      <a:headEnd type="none" w="med" len="med"/>
                      <a:tailEnd type="none" w="med" len="med"/>
                    </a:lnL>
                    <a:lnR w="12700" cap="flat">
                      <a:noFill/>
                      <a:custDash>
                        <a:ds d="200000" sp="200000"/>
                      </a:custDash>
                      <a:miter lim="400000"/>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r">
                        <a:buNone/>
                      </a:pPr>
                      <a:r>
                        <a:rPr lang="en-MX" sz="1200" b="0" i="0">
                          <a:effectLst/>
                          <a:latin typeface="AvenirNext LT Com Cn" panose="020B0506020202020204" pitchFamily="34" charset="0"/>
                        </a:rPr>
                        <a:t>2/21/50</a:t>
                      </a:r>
                    </a:p>
                  </a:txBody>
                  <a:tcPr marL="0" marR="228600" marT="0"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16.88</a:t>
                      </a:r>
                    </a:p>
                  </a:txBody>
                  <a:tcPr marL="9525" marR="41148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15.75</a:t>
                      </a:r>
                    </a:p>
                  </a:txBody>
                  <a:tcPr marL="9525" marR="18000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11.19</a:t>
                      </a:r>
                    </a:p>
                  </a:txBody>
                  <a:tcPr marL="9525" marR="1566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11.70</a:t>
                      </a:r>
                    </a:p>
                  </a:txBody>
                  <a:tcPr marL="9525" marR="1206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11.88</a:t>
                      </a:r>
                    </a:p>
                  </a:txBody>
                  <a:tcPr marL="9525" marR="72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0.27</a:t>
                      </a:r>
                    </a:p>
                  </a:txBody>
                  <a:tcPr marL="9525" marR="41148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100" b="0" i="0" u="none" strike="noStrike">
                          <a:solidFill>
                            <a:srgbClr val="000000"/>
                          </a:solidFill>
                          <a:effectLst/>
                          <a:latin typeface="AvenirNext LT Com Cn" panose="020B0506020202020204" pitchFamily="34" charset="0"/>
                        </a:rPr>
                        <a:t>1.75</a:t>
                      </a:r>
                    </a:p>
                  </a:txBody>
                  <a:tcPr marL="9525" marR="9525"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100" b="0" i="0" u="none" strike="noStrike" dirty="0">
                          <a:solidFill>
                            <a:srgbClr val="000000"/>
                          </a:solidFill>
                          <a:effectLst/>
                          <a:latin typeface="AvenirNext LT Com Cn" panose="020B0506020202020204" pitchFamily="34" charset="0"/>
                        </a:rPr>
                        <a:t>1.75</a:t>
                      </a:r>
                    </a:p>
                  </a:txBody>
                  <a:tcPr marL="9525" marR="9525"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a:solidFill>
                            <a:srgbClr val="000000"/>
                          </a:solidFill>
                          <a:effectLst/>
                          <a:latin typeface="AvenirNext LT Com Cn" panose="020B0506020202020204" pitchFamily="34" charset="0"/>
                        </a:rPr>
                        <a:t>1.73</a:t>
                      </a:r>
                    </a:p>
                  </a:txBody>
                  <a:tcPr marL="9525" marR="36576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2516420"/>
                  </a:ext>
                </a:extLst>
              </a:tr>
              <a:tr h="247639">
                <a:tc>
                  <a:txBody>
                    <a:bodyPr/>
                    <a:lstStyle/>
                    <a:p>
                      <a:pPr marL="0" marR="0" algn="l">
                        <a:buNone/>
                      </a:pPr>
                      <a:r>
                        <a:rPr lang="en-US" sz="1200" b="1" dirty="0">
                          <a:effectLst/>
                          <a:latin typeface="AvenirNext LT Com Cn" panose="020B0503020202020204" pitchFamily="34" charset="0"/>
                        </a:rPr>
                        <a:t>Capital World Growth and Income Fund® </a:t>
                      </a:r>
                      <a:r>
                        <a:rPr lang="en-MX" sz="1200" b="1" dirty="0">
                          <a:effectLst/>
                          <a:latin typeface="AvenirNext LT Com Cn" panose="020B0503020202020204" pitchFamily="34" charset="0"/>
                        </a:rPr>
                        <a:t>– WGI</a:t>
                      </a:r>
                    </a:p>
                  </a:txBody>
                  <a:tcPr marL="20003" marR="20003" marT="20003" marB="20003" anchor="ctr">
                    <a:lnL w="12700" cap="flat" cmpd="sng" algn="ctr">
                      <a:noFill/>
                      <a:prstDash val="solid"/>
                      <a:round/>
                      <a:headEnd type="none" w="med" len="med"/>
                      <a:tailEnd type="none" w="med" len="med"/>
                    </a:lnL>
                    <a:lnR w="12700" cap="flat">
                      <a:noFill/>
                      <a:custDash>
                        <a:ds d="200000" sp="200000"/>
                      </a:custDash>
                      <a:miter lim="400000"/>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r">
                        <a:buNone/>
                      </a:pPr>
                      <a:r>
                        <a:rPr lang="en-MX" sz="1200" b="0" i="0">
                          <a:effectLst/>
                          <a:latin typeface="AvenirNext LT Com Cn" panose="020B0506020202020204" pitchFamily="34" charset="0"/>
                        </a:rPr>
                        <a:t>3/26/93</a:t>
                      </a:r>
                    </a:p>
                  </a:txBody>
                  <a:tcPr marL="0" marR="228600" marT="0"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27.62</a:t>
                      </a:r>
                    </a:p>
                  </a:txBody>
                  <a:tcPr marL="9525" marR="41148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21.07</a:t>
                      </a:r>
                    </a:p>
                  </a:txBody>
                  <a:tcPr marL="9525" marR="18000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11.56</a:t>
                      </a:r>
                    </a:p>
                  </a:txBody>
                  <a:tcPr marL="9525" marR="1566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12.63</a:t>
                      </a:r>
                    </a:p>
                  </a:txBody>
                  <a:tcPr marL="9525" marR="1206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11.22</a:t>
                      </a:r>
                    </a:p>
                  </a:txBody>
                  <a:tcPr marL="9525" marR="72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0.41</a:t>
                      </a:r>
                    </a:p>
                  </a:txBody>
                  <a:tcPr marL="9525" marR="41148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100" b="0" i="0" u="none" strike="noStrike">
                          <a:solidFill>
                            <a:srgbClr val="000000"/>
                          </a:solidFill>
                          <a:effectLst/>
                          <a:latin typeface="AvenirNext LT Com Cn" panose="020B0506020202020204" pitchFamily="34" charset="0"/>
                        </a:rPr>
                        <a:t>1.46</a:t>
                      </a:r>
                    </a:p>
                  </a:txBody>
                  <a:tcPr marL="9525" marR="9525"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100" b="0" i="0" u="none" strike="noStrike" dirty="0">
                          <a:solidFill>
                            <a:srgbClr val="000000"/>
                          </a:solidFill>
                          <a:effectLst/>
                          <a:latin typeface="AvenirNext LT Com Cn" panose="020B0506020202020204" pitchFamily="34" charset="0"/>
                        </a:rPr>
                        <a:t>1.46</a:t>
                      </a:r>
                    </a:p>
                  </a:txBody>
                  <a:tcPr marL="9525" marR="9525"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a:solidFill>
                            <a:srgbClr val="000000"/>
                          </a:solidFill>
                          <a:effectLst/>
                          <a:latin typeface="AvenirNext LT Com Cn" panose="020B0506020202020204" pitchFamily="34" charset="0"/>
                        </a:rPr>
                        <a:t>1.63</a:t>
                      </a:r>
                    </a:p>
                  </a:txBody>
                  <a:tcPr marL="9525" marR="36576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10247304"/>
                  </a:ext>
                </a:extLst>
              </a:tr>
              <a:tr h="247639">
                <a:tc>
                  <a:txBody>
                    <a:bodyPr/>
                    <a:lstStyle/>
                    <a:p>
                      <a:pPr marL="0" marR="0" algn="l">
                        <a:buNone/>
                      </a:pPr>
                      <a:r>
                        <a:rPr lang="en-US" sz="1200" b="1" dirty="0">
                          <a:effectLst/>
                          <a:latin typeface="AvenirNext LT Com Cn" panose="020B0503020202020204" pitchFamily="34" charset="0"/>
                        </a:rPr>
                        <a:t>Fundamental Investors® </a:t>
                      </a:r>
                      <a:r>
                        <a:rPr lang="en-MX" sz="1200" b="1" dirty="0">
                          <a:effectLst/>
                          <a:latin typeface="AvenirNext LT Com Cn" panose="020B0503020202020204" pitchFamily="34" charset="0"/>
                        </a:rPr>
                        <a:t>– FI</a:t>
                      </a:r>
                    </a:p>
                  </a:txBody>
                  <a:tcPr marL="20003" marR="20003" marT="20003" marB="20003" anchor="ctr">
                    <a:lnL w="12700" cap="flat" cmpd="sng" algn="ctr">
                      <a:noFill/>
                      <a:prstDash val="solid"/>
                      <a:round/>
                      <a:headEnd type="none" w="med" len="med"/>
                      <a:tailEnd type="none" w="med" len="med"/>
                    </a:lnL>
                    <a:lnR w="12700" cap="flat">
                      <a:noFill/>
                      <a:custDash>
                        <a:ds d="200000" sp="200000"/>
                      </a:custDash>
                      <a:miter lim="400000"/>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r">
                        <a:buNone/>
                      </a:pPr>
                      <a:r>
                        <a:rPr lang="en-MX" sz="1200" b="0" i="0">
                          <a:effectLst/>
                          <a:latin typeface="AvenirNext LT Com Cn" panose="020B0506020202020204" pitchFamily="34" charset="0"/>
                        </a:rPr>
                        <a:t>8/1/78</a:t>
                      </a:r>
                    </a:p>
                  </a:txBody>
                  <a:tcPr marL="0" marR="228600" marT="0"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28.01</a:t>
                      </a:r>
                    </a:p>
                  </a:txBody>
                  <a:tcPr marL="9525" marR="41148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24.94</a:t>
                      </a:r>
                    </a:p>
                  </a:txBody>
                  <a:tcPr marL="9525" marR="18000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14.95</a:t>
                      </a:r>
                    </a:p>
                  </a:txBody>
                  <a:tcPr marL="9525" marR="1566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15.58</a:t>
                      </a:r>
                    </a:p>
                  </a:txBody>
                  <a:tcPr marL="9525" marR="1206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13.25</a:t>
                      </a:r>
                    </a:p>
                  </a:txBody>
                  <a:tcPr marL="9525" marR="72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0.28</a:t>
                      </a:r>
                    </a:p>
                  </a:txBody>
                  <a:tcPr marL="9525" marR="41148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100" b="0" i="0" u="none" strike="noStrike">
                          <a:solidFill>
                            <a:srgbClr val="000000"/>
                          </a:solidFill>
                          <a:effectLst/>
                          <a:latin typeface="AvenirNext LT Com Cn" panose="020B0506020202020204" pitchFamily="34" charset="0"/>
                        </a:rPr>
                        <a:t>1.03</a:t>
                      </a:r>
                    </a:p>
                  </a:txBody>
                  <a:tcPr marL="9525" marR="9525"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100" b="0" i="0" u="none" strike="noStrike" dirty="0">
                          <a:solidFill>
                            <a:srgbClr val="000000"/>
                          </a:solidFill>
                          <a:effectLst/>
                          <a:latin typeface="AvenirNext LT Com Cn" panose="020B0506020202020204" pitchFamily="34" charset="0"/>
                        </a:rPr>
                        <a:t>1.03</a:t>
                      </a:r>
                    </a:p>
                  </a:txBody>
                  <a:tcPr marL="9525" marR="9525"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a:solidFill>
                            <a:srgbClr val="000000"/>
                          </a:solidFill>
                          <a:effectLst/>
                          <a:latin typeface="AvenirNext LT Com Cn" panose="020B0506020202020204" pitchFamily="34" charset="0"/>
                        </a:rPr>
                        <a:t>0.87</a:t>
                      </a:r>
                    </a:p>
                  </a:txBody>
                  <a:tcPr marL="9525" marR="36576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60117630"/>
                  </a:ext>
                </a:extLst>
              </a:tr>
              <a:tr h="247639">
                <a:tc>
                  <a:txBody>
                    <a:bodyPr/>
                    <a:lstStyle/>
                    <a:p>
                      <a:pPr marL="0" marR="0" algn="l">
                        <a:buNone/>
                      </a:pPr>
                      <a:r>
                        <a:rPr lang="en-MX" sz="1200" b="1" dirty="0">
                          <a:effectLst/>
                          <a:latin typeface="AvenirNext LT Com Cn" panose="020B0503020202020204" pitchFamily="34" charset="0"/>
                        </a:rPr>
                        <a:t>International Growth and Income Fund – IGI</a:t>
                      </a:r>
                    </a:p>
                  </a:txBody>
                  <a:tcPr marL="20003" marR="20003" marT="20003" marB="20003" anchor="ctr">
                    <a:lnL w="12700" cap="flat" cmpd="sng" algn="ctr">
                      <a:noFill/>
                      <a:prstDash val="solid"/>
                      <a:round/>
                      <a:headEnd type="none" w="med" len="med"/>
                      <a:tailEnd type="none" w="med" len="med"/>
                    </a:lnL>
                    <a:lnR w="12700" cap="flat">
                      <a:noFill/>
                      <a:custDash>
                        <a:ds d="200000" sp="200000"/>
                      </a:custDash>
                      <a:miter lim="400000"/>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r">
                        <a:buNone/>
                      </a:pPr>
                      <a:r>
                        <a:rPr lang="en-MX" sz="1200" b="0" i="0">
                          <a:effectLst/>
                          <a:latin typeface="AvenirNext LT Com Cn" panose="020B0506020202020204" pitchFamily="34" charset="0"/>
                        </a:rPr>
                        <a:t>10/1/08</a:t>
                      </a:r>
                    </a:p>
                  </a:txBody>
                  <a:tcPr marL="0" marR="228600" marT="0"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25.61</a:t>
                      </a:r>
                    </a:p>
                  </a:txBody>
                  <a:tcPr marL="9525" marR="41148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18.38</a:t>
                      </a:r>
                    </a:p>
                  </a:txBody>
                  <a:tcPr marL="9525" marR="18000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9.21</a:t>
                      </a:r>
                    </a:p>
                  </a:txBody>
                  <a:tcPr marL="9525" marR="1566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10.18</a:t>
                      </a:r>
                    </a:p>
                  </a:txBody>
                  <a:tcPr marL="9525" marR="1206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8.39</a:t>
                      </a:r>
                    </a:p>
                  </a:txBody>
                  <a:tcPr marL="9525" marR="72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0.53</a:t>
                      </a:r>
                    </a:p>
                  </a:txBody>
                  <a:tcPr marL="9525" marR="41148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100" b="0" i="0" u="none" strike="noStrike">
                          <a:solidFill>
                            <a:srgbClr val="000000"/>
                          </a:solidFill>
                          <a:effectLst/>
                          <a:latin typeface="AvenirNext LT Com Cn" panose="020B0506020202020204" pitchFamily="34" charset="0"/>
                        </a:rPr>
                        <a:t>2.09</a:t>
                      </a:r>
                    </a:p>
                  </a:txBody>
                  <a:tcPr marL="9525" marR="9525"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100" b="0" i="0" u="none" strike="noStrike" dirty="0">
                          <a:solidFill>
                            <a:srgbClr val="000000"/>
                          </a:solidFill>
                          <a:effectLst/>
                          <a:latin typeface="AvenirNext LT Com Cn" panose="020B0506020202020204" pitchFamily="34" charset="0"/>
                        </a:rPr>
                        <a:t>2.09</a:t>
                      </a:r>
                    </a:p>
                  </a:txBody>
                  <a:tcPr marL="9525" marR="9525"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a:solidFill>
                            <a:srgbClr val="000000"/>
                          </a:solidFill>
                          <a:effectLst/>
                          <a:latin typeface="AvenirNext LT Com Cn" panose="020B0506020202020204" pitchFamily="34" charset="0"/>
                        </a:rPr>
                        <a:t>2.10</a:t>
                      </a:r>
                    </a:p>
                  </a:txBody>
                  <a:tcPr marL="9525" marR="36576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828072665"/>
                  </a:ext>
                </a:extLst>
              </a:tr>
              <a:tr h="247639">
                <a:tc>
                  <a:txBody>
                    <a:bodyPr/>
                    <a:lstStyle/>
                    <a:p>
                      <a:pPr marL="0" marR="0" algn="l">
                        <a:buNone/>
                      </a:pPr>
                      <a:r>
                        <a:rPr lang="en-US" sz="1200" b="1" dirty="0">
                          <a:effectLst/>
                          <a:latin typeface="AvenirNext LT Com Cn" panose="020B0503020202020204" pitchFamily="34" charset="0"/>
                        </a:rPr>
                        <a:t>The Investment Company of America® </a:t>
                      </a:r>
                      <a:r>
                        <a:rPr lang="en-MX" sz="1200" b="1" dirty="0">
                          <a:effectLst/>
                          <a:latin typeface="AvenirNext LT Com Cn" panose="020B0503020202020204" pitchFamily="34" charset="0"/>
                        </a:rPr>
                        <a:t>– ICA</a:t>
                      </a:r>
                      <a:endParaRPr lang="en-MX" sz="1200" dirty="0">
                        <a:effectLst/>
                        <a:latin typeface="AvenirNext LT Com Cn" panose="020B0503020202020204" pitchFamily="34" charset="0"/>
                      </a:endParaRPr>
                    </a:p>
                  </a:txBody>
                  <a:tcPr marL="20003" marR="20003" marT="20003" marB="20003" anchor="ctr">
                    <a:lnL w="12700" cap="flat" cmpd="sng" algn="ctr">
                      <a:noFill/>
                      <a:prstDash val="solid"/>
                      <a:round/>
                      <a:headEnd type="none" w="med" len="med"/>
                      <a:tailEnd type="none" w="med" len="med"/>
                    </a:lnL>
                    <a:lnR w="12700" cap="flat">
                      <a:noFill/>
                      <a:custDash>
                        <a:ds d="200000" sp="200000"/>
                      </a:custDash>
                      <a:miter lim="400000"/>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r">
                        <a:buNone/>
                      </a:pPr>
                      <a:r>
                        <a:rPr lang="en-MX" sz="1200">
                          <a:effectLst/>
                          <a:latin typeface="AvenirNext LT Com Cn" panose="020B0503020202020204" pitchFamily="34" charset="0"/>
                        </a:rPr>
                        <a:t>1/1/34</a:t>
                      </a:r>
                    </a:p>
                  </a:txBody>
                  <a:tcPr marL="0" marR="228600" marT="0"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19.70</a:t>
                      </a:r>
                    </a:p>
                  </a:txBody>
                  <a:tcPr marL="9525" marR="41148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22.76</a:t>
                      </a:r>
                    </a:p>
                  </a:txBody>
                  <a:tcPr marL="9525" marR="18000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14.81</a:t>
                      </a:r>
                    </a:p>
                  </a:txBody>
                  <a:tcPr marL="9525" marR="1566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14.71</a:t>
                      </a:r>
                    </a:p>
                  </a:txBody>
                  <a:tcPr marL="9525" marR="1206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12.65</a:t>
                      </a:r>
                    </a:p>
                  </a:txBody>
                  <a:tcPr marL="9525" marR="72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0.27</a:t>
                      </a:r>
                    </a:p>
                  </a:txBody>
                  <a:tcPr marL="9525" marR="41148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100" b="0" i="0" u="none" strike="noStrike">
                          <a:solidFill>
                            <a:srgbClr val="000000"/>
                          </a:solidFill>
                          <a:effectLst/>
                          <a:latin typeface="AvenirNext LT Com Cn" panose="020B0506020202020204" pitchFamily="34" charset="0"/>
                        </a:rPr>
                        <a:t>1.04</a:t>
                      </a:r>
                    </a:p>
                  </a:txBody>
                  <a:tcPr marL="9525" marR="9525"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100" b="0" i="0" u="none" strike="noStrike" dirty="0">
                          <a:solidFill>
                            <a:srgbClr val="000000"/>
                          </a:solidFill>
                          <a:effectLst/>
                          <a:latin typeface="AvenirNext LT Com Cn" panose="020B0506020202020204" pitchFamily="34" charset="0"/>
                        </a:rPr>
                        <a:t>1.04</a:t>
                      </a:r>
                    </a:p>
                  </a:txBody>
                  <a:tcPr marL="9525" marR="9525"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1.09</a:t>
                      </a:r>
                    </a:p>
                  </a:txBody>
                  <a:tcPr marL="9525" marR="36576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03796745"/>
                  </a:ext>
                </a:extLst>
              </a:tr>
              <a:tr h="247639">
                <a:tc>
                  <a:txBody>
                    <a:bodyPr/>
                    <a:lstStyle/>
                    <a:p>
                      <a:pPr marL="0" marR="0" algn="l">
                        <a:buNone/>
                      </a:pPr>
                      <a:r>
                        <a:rPr lang="en-MX" sz="1200" b="1" dirty="0">
                          <a:effectLst/>
                          <a:latin typeface="AvenirNext LT Com Cn" panose="020B0503020202020204" pitchFamily="34" charset="0"/>
                        </a:rPr>
                        <a:t>Washington Mutual Investors Fund – WMIF</a:t>
                      </a:r>
                      <a:endParaRPr lang="en-MX" sz="1200" dirty="0">
                        <a:effectLst/>
                        <a:latin typeface="AvenirNext LT Com Cn" panose="020B0503020202020204" pitchFamily="34" charset="0"/>
                      </a:endParaRPr>
                    </a:p>
                  </a:txBody>
                  <a:tcPr marL="20003" marR="20003" marT="20003" marB="20003" anchor="ctr">
                    <a:lnL w="12700" cap="flat" cmpd="sng" algn="ctr">
                      <a:noFill/>
                      <a:prstDash val="solid"/>
                      <a:round/>
                      <a:headEnd type="none" w="med" len="med"/>
                      <a:tailEnd type="none" w="med" len="med"/>
                    </a:lnL>
                    <a:lnR w="12700" cap="flat">
                      <a:noFill/>
                      <a:custDash>
                        <a:ds d="200000" sp="200000"/>
                      </a:custDash>
                      <a:miter lim="400000"/>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r">
                        <a:buNone/>
                      </a:pPr>
                      <a:r>
                        <a:rPr lang="en-MX" sz="1200">
                          <a:effectLst/>
                          <a:latin typeface="AvenirNext LT Com Cn" panose="020B0503020202020204" pitchFamily="34" charset="0"/>
                        </a:rPr>
                        <a:t>7/31/52</a:t>
                      </a:r>
                    </a:p>
                  </a:txBody>
                  <a:tcPr marL="0" marR="228600" marT="0"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15.69</a:t>
                      </a:r>
                    </a:p>
                  </a:txBody>
                  <a:tcPr marL="9525" marR="41148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18.01</a:t>
                      </a:r>
                    </a:p>
                  </a:txBody>
                  <a:tcPr marL="9525" marR="18000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12.66</a:t>
                      </a:r>
                    </a:p>
                  </a:txBody>
                  <a:tcPr marL="9525" marR="1566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13.70</a:t>
                      </a:r>
                    </a:p>
                  </a:txBody>
                  <a:tcPr marL="9525" marR="1206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12.30</a:t>
                      </a:r>
                    </a:p>
                  </a:txBody>
                  <a:tcPr marL="9525" marR="72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0.26</a:t>
                      </a:r>
                    </a:p>
                  </a:txBody>
                  <a:tcPr marL="9525" marR="41148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100" b="0" i="0" u="none" strike="noStrike" dirty="0">
                          <a:solidFill>
                            <a:srgbClr val="000000"/>
                          </a:solidFill>
                          <a:effectLst/>
                          <a:latin typeface="AvenirNext LT Com Cn" panose="020B0506020202020204" pitchFamily="34" charset="0"/>
                        </a:rPr>
                        <a:t>1.54</a:t>
                      </a:r>
                    </a:p>
                  </a:txBody>
                  <a:tcPr marL="9525" marR="9525"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100" b="0" i="0" u="none" strike="noStrike" dirty="0">
                          <a:solidFill>
                            <a:srgbClr val="000000"/>
                          </a:solidFill>
                          <a:effectLst/>
                          <a:latin typeface="AvenirNext LT Com Cn" panose="020B0506020202020204" pitchFamily="34" charset="0"/>
                        </a:rPr>
                        <a:t>1.54</a:t>
                      </a:r>
                    </a:p>
                  </a:txBody>
                  <a:tcPr marL="9525" marR="9525"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100" b="0" i="0" u="none" strike="noStrike" dirty="0">
                          <a:solidFill>
                            <a:srgbClr val="000000"/>
                          </a:solidFill>
                          <a:effectLst/>
                          <a:latin typeface="AvenirNext LT Com Cn" panose="020B0506020202020204" pitchFamily="34" charset="0"/>
                        </a:rPr>
                        <a:t>1.49</a:t>
                      </a:r>
                    </a:p>
                  </a:txBody>
                  <a:tcPr marL="9525" marR="36576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00629685"/>
                  </a:ext>
                </a:extLst>
              </a:tr>
            </a:tbl>
          </a:graphicData>
        </a:graphic>
      </p:graphicFrame>
      <p:sp>
        <p:nvSpPr>
          <p:cNvPr id="11" name="Slide Number Placeholder 10">
            <a:extLst>
              <a:ext uri="{FF2B5EF4-FFF2-40B4-BE49-F238E27FC236}">
                <a16:creationId xmlns:a16="http://schemas.microsoft.com/office/drawing/2014/main" id="{7B2B1420-9681-4D32-B18C-FD4EE38383E2}"/>
              </a:ext>
              <a:ext uri="{C183D7F6-B498-43B3-948B-1728B52AA6E4}">
                <adec:decorative xmlns:adec="http://schemas.microsoft.com/office/drawing/2017/decorative" val="1"/>
              </a:ext>
            </a:extLst>
          </p:cNvPr>
          <p:cNvSpPr>
            <a:spLocks noGrp="1"/>
          </p:cNvSpPr>
          <p:nvPr>
            <p:ph type="sldNum" sz="quarter" idx="11"/>
          </p:nvPr>
        </p:nvSpPr>
        <p:spPr>
          <a:xfrm>
            <a:off x="9807575" y="6309360"/>
            <a:ext cx="1925638" cy="182880"/>
          </a:xfrm>
        </p:spPr>
        <p:txBody>
          <a:bodyPr/>
          <a:lstStyle/>
          <a:p>
            <a:fld id="{86CB4B4D-7CA3-9044-876B-883B54F8677D}" type="slidenum">
              <a:rPr lang="en-GB" smtClean="0"/>
              <a:pPr/>
              <a:t>17</a:t>
            </a:fld>
            <a:endParaRPr lang="en-GB"/>
          </a:p>
        </p:txBody>
      </p:sp>
      <p:sp>
        <p:nvSpPr>
          <p:cNvPr id="3" name="Footer Placeholder 4">
            <a:extLst>
              <a:ext uri="{FF2B5EF4-FFF2-40B4-BE49-F238E27FC236}">
                <a16:creationId xmlns:a16="http://schemas.microsoft.com/office/drawing/2014/main" id="{27E99E6C-5268-41AB-4804-4574E924BFB5}"/>
              </a:ext>
            </a:extLst>
          </p:cNvPr>
          <p:cNvSpPr txBox="1">
            <a:spLocks/>
          </p:cNvSpPr>
          <p:nvPr/>
        </p:nvSpPr>
        <p:spPr>
          <a:xfrm>
            <a:off x="333213" y="6224569"/>
            <a:ext cx="11276012" cy="352462"/>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spc="-10" dirty="0">
                <a:solidFill>
                  <a:schemeClr val="tx1"/>
                </a:solidFill>
              </a:rPr>
              <a:t>The expense ratios are as of each fund's prospectus available at the time of publication. </a:t>
            </a:r>
            <a:r>
              <a:rPr lang="en-US" sz="800" dirty="0">
                <a:solidFill>
                  <a:schemeClr val="tx1"/>
                </a:solidFill>
              </a:rPr>
              <a:t>Past results are not predictive of results in future periods.</a:t>
            </a:r>
          </a:p>
        </p:txBody>
      </p:sp>
    </p:spTree>
    <p:extLst>
      <p:ext uri="{BB962C8B-B14F-4D97-AF65-F5344CB8AC3E}">
        <p14:creationId xmlns:p14="http://schemas.microsoft.com/office/powerpoint/2010/main" val="1064940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781C48-8181-93FA-4EFF-86592FCD00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9078B2-05D0-C57B-E531-07D379FA8A29}"/>
              </a:ext>
            </a:extLst>
          </p:cNvPr>
          <p:cNvSpPr>
            <a:spLocks noGrp="1"/>
          </p:cNvSpPr>
          <p:nvPr>
            <p:ph type="title"/>
          </p:nvPr>
        </p:nvSpPr>
        <p:spPr>
          <a:xfrm>
            <a:off x="457200" y="457200"/>
            <a:ext cx="11276013" cy="457201"/>
          </a:xfrm>
        </p:spPr>
        <p:txBody>
          <a:bodyPr/>
          <a:lstStyle/>
          <a:p>
            <a:r>
              <a:rPr lang="en-GB" sz="2700" dirty="0"/>
              <a:t>Investment results</a:t>
            </a:r>
          </a:p>
        </p:txBody>
      </p:sp>
      <p:graphicFrame>
        <p:nvGraphicFramePr>
          <p:cNvPr id="18" name="Table Placeholder 8">
            <a:extLst>
              <a:ext uri="{FF2B5EF4-FFF2-40B4-BE49-F238E27FC236}">
                <a16:creationId xmlns:a16="http://schemas.microsoft.com/office/drawing/2014/main" id="{5C273940-AC75-F8BF-1739-711D21329023}"/>
              </a:ext>
            </a:extLst>
          </p:cNvPr>
          <p:cNvGraphicFramePr>
            <a:graphicFrameLocks/>
          </p:cNvGraphicFramePr>
          <p:nvPr>
            <p:extLst>
              <p:ext uri="{D42A27DB-BD31-4B8C-83A1-F6EECF244321}">
                <p14:modId xmlns:p14="http://schemas.microsoft.com/office/powerpoint/2010/main" val="628569761"/>
              </p:ext>
            </p:extLst>
          </p:nvPr>
        </p:nvGraphicFramePr>
        <p:xfrm>
          <a:off x="457199" y="953135"/>
          <a:ext cx="11319909" cy="4273300"/>
        </p:xfrm>
        <a:graphic>
          <a:graphicData uri="http://schemas.openxmlformats.org/drawingml/2006/table">
            <a:tbl>
              <a:tblPr firstRow="1" firstCol="1" bandRow="1">
                <a:tableStyleId>{2708684C-4D16-4618-839F-0558EEFCDFE6}</a:tableStyleId>
              </a:tblPr>
              <a:tblGrid>
                <a:gridCol w="3383280">
                  <a:extLst>
                    <a:ext uri="{9D8B030D-6E8A-4147-A177-3AD203B41FA5}">
                      <a16:colId xmlns:a16="http://schemas.microsoft.com/office/drawing/2014/main" val="4038225351"/>
                    </a:ext>
                  </a:extLst>
                </a:gridCol>
                <a:gridCol w="796335">
                  <a:extLst>
                    <a:ext uri="{9D8B030D-6E8A-4147-A177-3AD203B41FA5}">
                      <a16:colId xmlns:a16="http://schemas.microsoft.com/office/drawing/2014/main" val="3617946677"/>
                    </a:ext>
                  </a:extLst>
                </a:gridCol>
                <a:gridCol w="1188720">
                  <a:extLst>
                    <a:ext uri="{9D8B030D-6E8A-4147-A177-3AD203B41FA5}">
                      <a16:colId xmlns:a16="http://schemas.microsoft.com/office/drawing/2014/main" val="1915745006"/>
                    </a:ext>
                  </a:extLst>
                </a:gridCol>
                <a:gridCol w="731520">
                  <a:extLst>
                    <a:ext uri="{9D8B030D-6E8A-4147-A177-3AD203B41FA5}">
                      <a16:colId xmlns:a16="http://schemas.microsoft.com/office/drawing/2014/main" val="2643072425"/>
                    </a:ext>
                  </a:extLst>
                </a:gridCol>
                <a:gridCol w="731520">
                  <a:extLst>
                    <a:ext uri="{9D8B030D-6E8A-4147-A177-3AD203B41FA5}">
                      <a16:colId xmlns:a16="http://schemas.microsoft.com/office/drawing/2014/main" val="1894210242"/>
                    </a:ext>
                  </a:extLst>
                </a:gridCol>
                <a:gridCol w="731520">
                  <a:extLst>
                    <a:ext uri="{9D8B030D-6E8A-4147-A177-3AD203B41FA5}">
                      <a16:colId xmlns:a16="http://schemas.microsoft.com/office/drawing/2014/main" val="1856054849"/>
                    </a:ext>
                  </a:extLst>
                </a:gridCol>
                <a:gridCol w="1210077">
                  <a:extLst>
                    <a:ext uri="{9D8B030D-6E8A-4147-A177-3AD203B41FA5}">
                      <a16:colId xmlns:a16="http://schemas.microsoft.com/office/drawing/2014/main" val="3189157309"/>
                    </a:ext>
                  </a:extLst>
                </a:gridCol>
                <a:gridCol w="1189961">
                  <a:extLst>
                    <a:ext uri="{9D8B030D-6E8A-4147-A177-3AD203B41FA5}">
                      <a16:colId xmlns:a16="http://schemas.microsoft.com/office/drawing/2014/main" val="1074823730"/>
                    </a:ext>
                  </a:extLst>
                </a:gridCol>
                <a:gridCol w="1356976">
                  <a:extLst>
                    <a:ext uri="{9D8B030D-6E8A-4147-A177-3AD203B41FA5}">
                      <a16:colId xmlns:a16="http://schemas.microsoft.com/office/drawing/2014/main" val="3709535414"/>
                    </a:ext>
                  </a:extLst>
                </a:gridCol>
              </a:tblGrid>
              <a:tr h="417756">
                <a:tc>
                  <a:txBody>
                    <a:bodyPr/>
                    <a:lstStyle/>
                    <a:p>
                      <a:endParaRPr lang="en-US" sz="1200" b="0" i="0" u="none" strike="noStrike" cap="none" spc="0" baseline="0">
                        <a:ln>
                          <a:noFill/>
                        </a:ln>
                        <a:solidFill>
                          <a:srgbClr val="000000"/>
                        </a:solidFill>
                        <a:effectLst/>
                        <a:uFillTx/>
                        <a:latin typeface="AvenirNext LT Com Cn" panose="020B0506020202020204" pitchFamily="34" charset="0"/>
                        <a:ea typeface="Helvetica Neue"/>
                        <a:cs typeface="Helvetica Neue"/>
                        <a:sym typeface="AvenirNext LT Com Regular"/>
                      </a:endParaRPr>
                    </a:p>
                  </a:txBody>
                  <a:tcPr marL="0" marR="108000" marT="54000" marB="54000" anchor="b">
                    <a:lnL w="12700" cap="flat" cmpd="sng" algn="ctr">
                      <a:noFill/>
                      <a:prstDash val="solid"/>
                      <a:round/>
                      <a:headEnd type="none" w="med" len="med"/>
                      <a:tailEnd type="none" w="med" len="med"/>
                    </a:lnL>
                    <a:lnR w="12700" cap="flat">
                      <a:noFill/>
                      <a:custDash>
                        <a:ds d="200000" sp="200000"/>
                      </a:custDash>
                      <a:miter lim="400000"/>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algn="ctr">
                        <a:lnSpc>
                          <a:spcPct val="100000"/>
                        </a:lnSpc>
                        <a:spcAft>
                          <a:spcPts val="150"/>
                        </a:spcAft>
                        <a:buNone/>
                      </a:pPr>
                      <a:r>
                        <a:rPr lang="en-US" sz="1200" b="1" i="0" dirty="0">
                          <a:effectLst/>
                          <a:latin typeface="AvenirNext LT Com Cn" panose="020B0506020202020204" pitchFamily="34" charset="0"/>
                        </a:rPr>
                        <a:t>Inception date</a:t>
                      </a:r>
                    </a:p>
                  </a:txBody>
                  <a:tcPr marL="0" marR="0" marT="0" marB="28575" anchor="b">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ctr" defTabSz="228600" eaLnBrk="1" fontAlgn="auto" latinLnBrk="0" hangingPunct="1">
                        <a:lnSpc>
                          <a:spcPct val="100000"/>
                        </a:lnSpc>
                        <a:spcBef>
                          <a:spcPts val="600"/>
                        </a:spcBef>
                        <a:spcAft>
                          <a:spcPts val="0"/>
                        </a:spcAft>
                        <a:buClrTx/>
                        <a:buSzTx/>
                        <a:buFontTx/>
                        <a:buNone/>
                        <a:tabLst/>
                        <a:defRPr/>
                      </a:pPr>
                      <a:r>
                        <a:rPr lang="en-US" sz="1200" b="1"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t>Cumulative total return (%) </a:t>
                      </a:r>
                      <a:br>
                        <a:rPr lang="en-US" sz="1200" b="1"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br>
                      <a:r>
                        <a:rPr lang="en-US" sz="1200" b="1"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t>1-year</a:t>
                      </a:r>
                    </a:p>
                  </a:txBody>
                  <a:tcPr marL="0" marR="0" marT="54000" marB="54000" anchor="b">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lang="en-US" sz="1200" b="1"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t>Average annual total return (%)</a:t>
                      </a:r>
                    </a:p>
                  </a:txBody>
                  <a:tcPr marL="108000" marR="108000" marT="54000" marB="54000" anchor="b">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sz="800" b="1" i="0" u="none" strike="noStrike" cap="none" spc="0" baseline="0">
                        <a:ln>
                          <a:noFill/>
                        </a:ln>
                        <a:solidFill>
                          <a:srgbClr val="000000"/>
                        </a:solidFill>
                        <a:effectLst/>
                        <a:uFillTx/>
                        <a:latin typeface="Helvetica Neue"/>
                        <a:ea typeface="Helvetica Neue"/>
                        <a:cs typeface="Helvetica Neue"/>
                        <a:sym typeface="AvenirNext LT Com Regular"/>
                      </a:endParaRPr>
                    </a:p>
                  </a:txBody>
                  <a:tcPr marL="108000" marR="108000" marT="54000" marB="54000" anchor="b">
                    <a:lnL w="12700" cap="flat">
                      <a:noFill/>
                      <a:custDash>
                        <a:ds d="200000" sp="200000"/>
                      </a:custDash>
                      <a:miter lim="400000"/>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lnSpc>
                          <a:spcPct val="100000"/>
                        </a:lnSpc>
                      </a:pPr>
                      <a:r>
                        <a:rPr lang="en-US" sz="1200" b="1"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t>Gross expense </a:t>
                      </a:r>
                      <a:br>
                        <a:rPr lang="en-US" sz="1200" b="1"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br>
                      <a:r>
                        <a:rPr lang="en-US" sz="1200" b="1"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t>ratio (%)</a:t>
                      </a:r>
                    </a:p>
                  </a:txBody>
                  <a:tcPr marL="0" marR="0" marT="0" marB="54000" anchor="b">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r>
                        <a:rPr lang="en-US" sz="1200" b="1"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t>30-day SEC yield (%) as of 8/31/26</a:t>
                      </a:r>
                    </a:p>
                  </a:txBody>
                  <a:tcPr marL="0" marR="0" marT="0" anchor="b">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ctr" defTabSz="228600" eaLnBrk="1" fontAlgn="auto" latinLnBrk="0" hangingPunct="1">
                        <a:lnSpc>
                          <a:spcPct val="100000"/>
                        </a:lnSpc>
                        <a:spcBef>
                          <a:spcPts val="600"/>
                        </a:spcBef>
                        <a:spcAft>
                          <a:spcPts val="0"/>
                        </a:spcAft>
                        <a:buClrTx/>
                        <a:buSzTx/>
                        <a:buFontTx/>
                        <a:buNone/>
                        <a:tabLst/>
                        <a:defRPr/>
                      </a:pPr>
                      <a:r>
                        <a:rPr lang="en-US" sz="1200" b="1" i="0" u="none" strike="noStrike" cap="none" spc="3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t>12-month </a:t>
                      </a:r>
                      <a:br>
                        <a:rPr lang="en-US" sz="1200" b="1" i="0" u="none" strike="noStrike" cap="none" spc="3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br>
                      <a:r>
                        <a:rPr lang="en-US" sz="1200" b="1" i="0" u="none" strike="noStrike" cap="none" spc="3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t>distribution rate (%)</a:t>
                      </a:r>
                    </a:p>
                  </a:txBody>
                  <a:tcPr marL="108000" marR="0" marT="54000" marB="54000" anchor="b">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00659355"/>
                  </a:ext>
                </a:extLst>
              </a:tr>
              <a:tr h="350504">
                <a:tc>
                  <a:txBody>
                    <a:bodyPr/>
                    <a:lstStyle/>
                    <a:p>
                      <a:pPr algn="l"/>
                      <a:r>
                        <a:rPr lang="en-US" sz="1200" b="0" i="0" u="none" strike="noStrike" cap="none" spc="0" baseline="0">
                          <a:ln>
                            <a:noFill/>
                          </a:ln>
                          <a:solidFill>
                            <a:srgbClr val="000000"/>
                          </a:solidFill>
                          <a:effectLst/>
                          <a:uFillTx/>
                          <a:latin typeface="AvenirNext LT Com Cn" panose="020B0506020202020204" pitchFamily="34" charset="0"/>
                          <a:ea typeface="Helvetica Neue"/>
                          <a:cs typeface="Helvetica Neue"/>
                          <a:sym typeface="AvenirNext LT Com Regular"/>
                        </a:rPr>
                        <a:t>As of 6/30/26</a:t>
                      </a:r>
                    </a:p>
                  </a:txBody>
                  <a:tcPr marL="0" marR="108000" marT="54000" marB="54000" anchor="b">
                    <a:lnL w="12700" cap="flat" cmpd="sng" algn="ctr">
                      <a:noFill/>
                      <a:prstDash val="solid"/>
                      <a:round/>
                      <a:headEnd type="none" w="med" len="med"/>
                      <a:tailEnd type="none" w="med" len="med"/>
                    </a:lnL>
                    <a:lnR w="12700" cap="flat">
                      <a:noFill/>
                      <a:custDash>
                        <a:ds d="200000" sp="200000"/>
                      </a:custDash>
                      <a:miter lim="400000"/>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0" marR="0" marT="0" marB="28575" anchor="b">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dirty="0"/>
                    </a:p>
                  </a:txBody>
                  <a:tcPr marL="108000" marR="108000" marT="54000" marB="54000" anchor="b">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t>3-year</a:t>
                      </a:r>
                    </a:p>
                  </a:txBody>
                  <a:tcPr marT="54000" marB="54000" anchor="b">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t>5-year</a:t>
                      </a:r>
                    </a:p>
                  </a:txBody>
                  <a:tcPr marL="0" marR="0" marT="0" marB="54000" anchor="b">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lang="en-US" sz="1200" b="1" i="0" u="none" strike="noStrike" cap="none" spc="0" baseline="0">
                          <a:ln>
                            <a:noFill/>
                          </a:ln>
                          <a:solidFill>
                            <a:srgbClr val="000000"/>
                          </a:solidFill>
                          <a:effectLst/>
                          <a:uFillTx/>
                          <a:latin typeface="AvenirNext LT Com Cn" panose="020B0506020202020204" pitchFamily="34" charset="0"/>
                          <a:ea typeface="Helvetica Neue"/>
                          <a:cs typeface="Helvetica Neue"/>
                          <a:sym typeface="AvenirNext LT Com Regular"/>
                        </a:rPr>
                        <a:t>Lifetime</a:t>
                      </a:r>
                    </a:p>
                  </a:txBody>
                  <a:tcPr marL="108000" marR="108000" marT="54000" marB="54000" anchor="b">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108000" marR="108000" marT="54000" marB="54000" anchor="b">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108000" marR="0" marT="54000" marB="54000" anchor="b">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108000" marR="0" marT="54000" marB="54000" anchor="b">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20594735"/>
                  </a:ext>
                </a:extLst>
              </a:tr>
              <a:tr h="350504">
                <a:tc>
                  <a:txBody>
                    <a:bodyPr/>
                    <a:lstStyle/>
                    <a:p>
                      <a:pPr marL="19050" marR="0" algn="l">
                        <a:lnSpc>
                          <a:spcPts val="750"/>
                        </a:lnSpc>
                        <a:buNone/>
                      </a:pPr>
                      <a:r>
                        <a:rPr lang="en-US" sz="1200" b="1" i="0" spc="-8" dirty="0">
                          <a:effectLst/>
                          <a:latin typeface="AvenirNext LT Com Cn" panose="020B0506020202020204" pitchFamily="34" charset="0"/>
                        </a:rPr>
                        <a:t>CGGR – Capital Group Growth ETF (NAV)</a:t>
                      </a:r>
                      <a:endParaRPr lang="en-US" sz="1200" b="1" i="0" dirty="0">
                        <a:effectLst/>
                        <a:latin typeface="AvenirNext LT Com Cn" panose="020B0506020202020204" pitchFamily="34" charset="0"/>
                      </a:endParaRPr>
                    </a:p>
                  </a:txBody>
                  <a:tcPr marL="0" marR="0" marT="91440" marB="0" anchor="ctr">
                    <a:lnL w="12700" cap="flat" cmpd="sng" algn="ctr">
                      <a:noFill/>
                      <a:prstDash val="solid"/>
                      <a:round/>
                      <a:headEnd type="none" w="med" len="med"/>
                      <a:tailEnd type="none" w="med" len="med"/>
                    </a:lnL>
                    <a:lnR w="12700" cap="flat">
                      <a:noFill/>
                      <a:custDash>
                        <a:ds d="200000" sp="200000"/>
                      </a:custDash>
                      <a:miter lim="400000"/>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ctr" defTabSz="228600" eaLnBrk="1" fontAlgn="auto" latinLnBrk="0" hangingPunct="1">
                        <a:lnSpc>
                          <a:spcPts val="750"/>
                        </a:lnSpc>
                        <a:spcBef>
                          <a:spcPts val="600"/>
                        </a:spcBef>
                        <a:spcAft>
                          <a:spcPts val="150"/>
                        </a:spcAft>
                        <a:buClrTx/>
                        <a:buSzTx/>
                        <a:buFontTx/>
                        <a:buNone/>
                        <a:tabLst/>
                        <a:defRPr/>
                      </a:pPr>
                      <a:r>
                        <a:rPr lang="en-US" sz="1200" b="0"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t>2/22/22</a:t>
                      </a:r>
                    </a:p>
                  </a:txBody>
                  <a:tcPr marL="0" marR="0" marT="0" marB="0" anchor="ctr">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16.16</a:t>
                      </a:r>
                    </a:p>
                  </a:txBody>
                  <a:tcPr marL="0" marR="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23.50</a:t>
                      </a:r>
                    </a:p>
                  </a:txBody>
                  <a:tcPr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a:t>
                      </a:r>
                    </a:p>
                  </a:txBody>
                  <a:tcPr marL="0" marR="0" marT="0" marB="0" anchor="ctr">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200" b="0" i="0" u="none" strike="noStrike" dirty="0">
                          <a:solidFill>
                            <a:srgbClr val="000000"/>
                          </a:solidFill>
                          <a:effectLst/>
                          <a:latin typeface="AvenirNext LT Com Cn" panose="020B0506020202020204" pitchFamily="34" charset="0"/>
                        </a:rPr>
                        <a:t>16.68</a:t>
                      </a:r>
                    </a:p>
                  </a:txBody>
                  <a:tcPr marL="9525" marR="27432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fontAlgn="b">
                        <a:buNone/>
                      </a:pPr>
                      <a:r>
                        <a:rPr lang="en-US" sz="1200" b="0" i="0" u="none" strike="noStrike" dirty="0">
                          <a:solidFill>
                            <a:srgbClr val="000000"/>
                          </a:solidFill>
                          <a:effectLst/>
                          <a:latin typeface="AvenirNext LT Com Cn" panose="020B0506020202020204" pitchFamily="34" charset="0"/>
                        </a:rPr>
                        <a:t>0.39</a:t>
                      </a:r>
                    </a:p>
                  </a:txBody>
                  <a:tcPr marL="0" marR="0" marT="0" marB="0" anchor="ctr">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fontAlgn="b">
                        <a:buNone/>
                      </a:pPr>
                      <a:r>
                        <a:rPr lang="en-US" sz="1200" b="0" i="0" u="none" strike="noStrike" dirty="0">
                          <a:solidFill>
                            <a:srgbClr val="000000"/>
                          </a:solidFill>
                          <a:effectLst/>
                          <a:latin typeface="AvenirNext LT Com Cn" panose="020B0506020202020204" pitchFamily="34" charset="0"/>
                        </a:rPr>
                        <a:t>0.18</a:t>
                      </a:r>
                    </a:p>
                  </a:txBody>
                  <a:tcPr marL="0" marR="0" marT="0" marB="0" anchor="ctr">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fontAlgn="b">
                        <a:buNone/>
                      </a:pPr>
                      <a:r>
                        <a:rPr lang="en-US" sz="1200" b="0" i="0" u="none" strike="noStrike" dirty="0">
                          <a:solidFill>
                            <a:srgbClr val="000000"/>
                          </a:solidFill>
                          <a:effectLst/>
                          <a:latin typeface="AvenirNext LT Com Cn" panose="020B0506020202020204" pitchFamily="34" charset="0"/>
                        </a:rPr>
                        <a:t>0.15</a:t>
                      </a:r>
                    </a:p>
                  </a:txBody>
                  <a:tcPr marL="0" marR="0" marT="0" marB="0" anchor="ctr">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83789952"/>
                  </a:ext>
                </a:extLst>
              </a:tr>
              <a:tr h="350504">
                <a:tc>
                  <a:txBody>
                    <a:bodyPr/>
                    <a:lstStyle/>
                    <a:p>
                      <a:pPr marL="19050" marR="0" algn="l">
                        <a:lnSpc>
                          <a:spcPts val="750"/>
                        </a:lnSpc>
                        <a:buNone/>
                      </a:pPr>
                      <a:r>
                        <a:rPr lang="en-US" sz="1200" b="1" i="0" spc="-8" dirty="0">
                          <a:effectLst/>
                          <a:latin typeface="AvenirNext LT Com Cn" panose="020B0506020202020204" pitchFamily="34" charset="0"/>
                        </a:rPr>
                        <a:t>CGGR – Capital Group Growth ETF (MP)</a:t>
                      </a:r>
                      <a:endParaRPr lang="en-US" sz="1200" b="1" i="0" dirty="0">
                        <a:effectLst/>
                        <a:latin typeface="AvenirNext LT Com Cn" panose="020B0506020202020204" pitchFamily="34" charset="0"/>
                      </a:endParaRPr>
                    </a:p>
                  </a:txBody>
                  <a:tcPr marL="0" marR="0" marT="91440" marB="0" anchor="ctr">
                    <a:lnL w="12700" cap="flat" cmpd="sng" algn="ctr">
                      <a:noFill/>
                      <a:prstDash val="solid"/>
                      <a:round/>
                      <a:headEnd type="none" w="med" len="med"/>
                      <a:tailEnd type="none" w="med" len="med"/>
                    </a:lnL>
                    <a:lnR w="12700" cap="flat">
                      <a:noFill/>
                      <a:custDash>
                        <a:ds d="200000" sp="200000"/>
                      </a:custDash>
                      <a:miter lim="400000"/>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algn="ctr">
                        <a:lnSpc>
                          <a:spcPts val="750"/>
                        </a:lnSpc>
                        <a:spcAft>
                          <a:spcPts val="150"/>
                        </a:spcAft>
                        <a:buNone/>
                      </a:pPr>
                      <a:endParaRPr lang="en-US" sz="1200" b="1" i="0">
                        <a:effectLst/>
                        <a:latin typeface="AvenirNext LT Com Cn" panose="020B0506020202020204" pitchFamily="34" charset="0"/>
                      </a:endParaRPr>
                    </a:p>
                  </a:txBody>
                  <a:tcPr marL="0" marR="0" marT="0" marB="28575"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16.29</a:t>
                      </a:r>
                    </a:p>
                  </a:txBody>
                  <a:tcPr marL="9525" marR="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23.51</a:t>
                      </a:r>
                    </a:p>
                  </a:txBody>
                  <a:tcPr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a:t>
                      </a:r>
                    </a:p>
                  </a:txBody>
                  <a:tcPr marL="0" marR="0" marT="0"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200" b="0" i="0" u="none" strike="noStrike" dirty="0">
                          <a:solidFill>
                            <a:srgbClr val="000000"/>
                          </a:solidFill>
                          <a:effectLst/>
                          <a:latin typeface="AvenirNext LT Com Cn" panose="020B0506020202020204" pitchFamily="34" charset="0"/>
                        </a:rPr>
                        <a:t>16.70</a:t>
                      </a:r>
                    </a:p>
                  </a:txBody>
                  <a:tcPr marL="9525" marR="27432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r" fontAlgn="b">
                        <a:buNone/>
                      </a:pPr>
                      <a:endParaRPr lang="en-US" sz="1200" b="0" i="0" u="none" strike="noStrike" dirty="0">
                        <a:solidFill>
                          <a:srgbClr val="000000"/>
                        </a:solidFill>
                        <a:effectLst/>
                        <a:latin typeface="AvenirNext LT Com Cn" panose="020B0506020202020204" pitchFamily="34" charset="0"/>
                      </a:endParaRPr>
                    </a:p>
                  </a:txBody>
                  <a:tcPr marL="9525" marR="27432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r" fontAlgn="b">
                        <a:buNone/>
                      </a:pPr>
                      <a:endParaRPr lang="en-US" sz="1200" b="0" i="0" u="none" strike="noStrike" dirty="0">
                        <a:solidFill>
                          <a:srgbClr val="000000"/>
                        </a:solidFill>
                        <a:effectLst/>
                        <a:latin typeface="AvenirNext LT Com Cn" panose="020B0506020202020204" pitchFamily="34" charset="0"/>
                      </a:endParaRPr>
                    </a:p>
                  </a:txBody>
                  <a:tcPr marL="9525" marR="27432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r" fontAlgn="b">
                        <a:buNone/>
                      </a:pPr>
                      <a:endParaRPr lang="en-US" sz="1200" b="0" i="0" u="none" strike="noStrike" dirty="0">
                        <a:solidFill>
                          <a:srgbClr val="000000"/>
                        </a:solidFill>
                        <a:effectLst/>
                        <a:latin typeface="AvenirNext LT Com Cn" panose="020B0506020202020204" pitchFamily="34" charset="0"/>
                      </a:endParaRPr>
                    </a:p>
                  </a:txBody>
                  <a:tcPr marL="9525" marR="27432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60565167"/>
                  </a:ext>
                </a:extLst>
              </a:tr>
              <a:tr h="350504">
                <a:tc>
                  <a:txBody>
                    <a:bodyPr/>
                    <a:lstStyle/>
                    <a:p>
                      <a:pPr marL="19050" marR="0" algn="l">
                        <a:lnSpc>
                          <a:spcPts val="750"/>
                        </a:lnSpc>
                        <a:buNone/>
                      </a:pPr>
                      <a:r>
                        <a:rPr lang="en-US" sz="1200" b="1" i="0" spc="-8" dirty="0">
                          <a:effectLst/>
                          <a:latin typeface="AvenirNext LT Com Cn" panose="020B0506020202020204" pitchFamily="34" charset="0"/>
                        </a:rPr>
                        <a:t>CGDV – Capital Group Dividend Value ETF (NAV)</a:t>
                      </a:r>
                      <a:endParaRPr lang="en-US" sz="1200" b="1" i="0" dirty="0">
                        <a:effectLst/>
                        <a:latin typeface="AvenirNext LT Com Cn" panose="020B0506020202020204" pitchFamily="34" charset="0"/>
                      </a:endParaRPr>
                    </a:p>
                  </a:txBody>
                  <a:tcPr marL="0" marR="0" marT="91440" marB="0" anchor="ctr">
                    <a:lnL w="12700" cap="flat" cmpd="sng" algn="ctr">
                      <a:noFill/>
                      <a:prstDash val="solid"/>
                      <a:round/>
                      <a:headEnd type="none" w="med" len="med"/>
                      <a:tailEnd type="none" w="med" len="med"/>
                    </a:lnL>
                    <a:lnR w="12700" cap="flat">
                      <a:noFill/>
                      <a:custDash>
                        <a:ds d="200000" sp="200000"/>
                      </a:custDash>
                      <a:miter lim="400000"/>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rowSpan="2">
                  <a:txBody>
                    <a:bodyPr/>
                    <a:lstStyle/>
                    <a:p>
                      <a:pPr marL="0" marR="0" lvl="0" indent="0" algn="ctr" defTabSz="228600" eaLnBrk="1" fontAlgn="auto" latinLnBrk="0" hangingPunct="1">
                        <a:lnSpc>
                          <a:spcPts val="750"/>
                        </a:lnSpc>
                        <a:spcBef>
                          <a:spcPts val="600"/>
                        </a:spcBef>
                        <a:spcAft>
                          <a:spcPts val="150"/>
                        </a:spcAft>
                        <a:buClrTx/>
                        <a:buSzTx/>
                        <a:buFontTx/>
                        <a:buNone/>
                        <a:tabLst/>
                        <a:defRPr/>
                      </a:pPr>
                      <a:r>
                        <a:rPr lang="en-US" sz="1200" b="0"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t>2/22/22</a:t>
                      </a:r>
                    </a:p>
                  </a:txBody>
                  <a:tcPr marL="0" marR="0" marT="0"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26.52</a:t>
                      </a:r>
                    </a:p>
                  </a:txBody>
                  <a:tcPr marL="9525" marR="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24.06</a:t>
                      </a:r>
                    </a:p>
                  </a:txBody>
                  <a:tcPr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a:t>
                      </a:r>
                    </a:p>
                  </a:txBody>
                  <a:tcPr marL="0" marR="0" marT="0"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200" b="0" i="0" u="none" strike="noStrike" dirty="0">
                          <a:solidFill>
                            <a:srgbClr val="000000"/>
                          </a:solidFill>
                          <a:effectLst/>
                          <a:latin typeface="AvenirNext LT Com Cn" panose="020B0506020202020204" pitchFamily="34" charset="0"/>
                        </a:rPr>
                        <a:t>19.04</a:t>
                      </a:r>
                    </a:p>
                  </a:txBody>
                  <a:tcPr marL="9525" marR="27432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rowSpan="2">
                  <a:txBody>
                    <a:bodyPr/>
                    <a:lstStyle/>
                    <a:p>
                      <a:pPr algn="ctr" fontAlgn="b">
                        <a:buNone/>
                      </a:pPr>
                      <a:r>
                        <a:rPr lang="en-US" sz="1200" b="0" i="0" u="none" strike="noStrike" dirty="0">
                          <a:solidFill>
                            <a:srgbClr val="000000"/>
                          </a:solidFill>
                          <a:effectLst/>
                          <a:latin typeface="AvenirNext LT Com Cn" panose="020B0506020202020204" pitchFamily="34" charset="0"/>
                        </a:rPr>
                        <a:t>0.33</a:t>
                      </a:r>
                    </a:p>
                  </a:txBody>
                  <a:tcPr marL="0" marR="0" marT="0"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rowSpan="2">
                  <a:txBody>
                    <a:bodyPr/>
                    <a:lstStyle/>
                    <a:p>
                      <a:pPr algn="ctr" fontAlgn="b">
                        <a:buNone/>
                      </a:pPr>
                      <a:r>
                        <a:rPr lang="en-US" sz="1200" b="0" i="0" u="none" strike="noStrike" dirty="0">
                          <a:solidFill>
                            <a:srgbClr val="000000"/>
                          </a:solidFill>
                          <a:effectLst/>
                          <a:latin typeface="AvenirNext LT Com Cn" panose="020B0506020202020204" pitchFamily="34" charset="0"/>
                        </a:rPr>
                        <a:t>1.23</a:t>
                      </a:r>
                    </a:p>
                  </a:txBody>
                  <a:tcPr marL="0" marR="0" marT="0"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rowSpan="2">
                  <a:txBody>
                    <a:bodyPr/>
                    <a:lstStyle/>
                    <a:p>
                      <a:pPr algn="ctr" fontAlgn="b">
                        <a:buNone/>
                      </a:pPr>
                      <a:r>
                        <a:rPr lang="en-US" sz="1200" b="0" i="0" u="none" strike="noStrike" dirty="0">
                          <a:solidFill>
                            <a:srgbClr val="000000"/>
                          </a:solidFill>
                          <a:effectLst/>
                          <a:latin typeface="AvenirNext LT Com Cn" panose="020B0506020202020204" pitchFamily="34" charset="0"/>
                        </a:rPr>
                        <a:t>1.19</a:t>
                      </a:r>
                    </a:p>
                  </a:txBody>
                  <a:tcPr marL="0" marR="0" marT="0"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575563074"/>
                  </a:ext>
                </a:extLst>
              </a:tr>
              <a:tr h="350504">
                <a:tc>
                  <a:txBody>
                    <a:bodyPr/>
                    <a:lstStyle/>
                    <a:p>
                      <a:pPr marL="19050" marR="0" algn="l">
                        <a:lnSpc>
                          <a:spcPts val="750"/>
                        </a:lnSpc>
                        <a:buNone/>
                      </a:pPr>
                      <a:r>
                        <a:rPr lang="en-US" sz="1200" b="1" i="0" spc="-8" dirty="0">
                          <a:effectLst/>
                          <a:latin typeface="AvenirNext LT Com Cn" panose="020B0506020202020204" pitchFamily="34" charset="0"/>
                        </a:rPr>
                        <a:t>CGDV – Capital Group Dividend Value ETF (MP)</a:t>
                      </a:r>
                      <a:endParaRPr lang="en-US" sz="1200" b="1" i="0" dirty="0">
                        <a:effectLst/>
                        <a:latin typeface="AvenirNext LT Com Cn" panose="020B0506020202020204" pitchFamily="34" charset="0"/>
                      </a:endParaRPr>
                    </a:p>
                  </a:txBody>
                  <a:tcPr marL="0" marR="0" marT="91440" marB="0" anchor="ctr">
                    <a:lnL w="12700" cap="flat" cmpd="sng" algn="ctr">
                      <a:noFill/>
                      <a:prstDash val="solid"/>
                      <a:round/>
                      <a:headEnd type="none" w="med" len="med"/>
                      <a:tailEnd type="none" w="med" len="med"/>
                    </a:lnL>
                    <a:lnR w="12700" cap="flat">
                      <a:noFill/>
                      <a:custDash>
                        <a:ds d="200000" sp="200000"/>
                      </a:custDash>
                      <a:miter lim="400000"/>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pPr marL="0" marR="0" algn="ctr">
                        <a:lnSpc>
                          <a:spcPts val="750"/>
                        </a:lnSpc>
                        <a:spcAft>
                          <a:spcPts val="150"/>
                        </a:spcAft>
                        <a:buNone/>
                      </a:pPr>
                      <a:endParaRPr lang="en-US" sz="1200" b="1" i="0">
                        <a:effectLst/>
                        <a:latin typeface="AvenirNext LT Com Cn" panose="020B0506020202020204" pitchFamily="34" charset="0"/>
                      </a:endParaRPr>
                    </a:p>
                  </a:txBody>
                  <a:tcPr marL="0" marR="0" marT="0" marB="28575"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26.44</a:t>
                      </a:r>
                    </a:p>
                  </a:txBody>
                  <a:tcPr marL="9525" marR="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24.02</a:t>
                      </a:r>
                    </a:p>
                  </a:txBody>
                  <a:tcPr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a:t>
                      </a:r>
                    </a:p>
                  </a:txBody>
                  <a:tcPr marL="0" marR="0" marT="0"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200" b="0" i="0" u="none" strike="noStrike" dirty="0">
                          <a:solidFill>
                            <a:srgbClr val="000000"/>
                          </a:solidFill>
                          <a:effectLst/>
                          <a:latin typeface="AvenirNext LT Com Cn" panose="020B0506020202020204" pitchFamily="34" charset="0"/>
                        </a:rPr>
                        <a:t>19.02</a:t>
                      </a:r>
                    </a:p>
                  </a:txBody>
                  <a:tcPr marL="9525" marR="27432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pPr algn="r" fontAlgn="b">
                        <a:buNone/>
                      </a:pPr>
                      <a:endParaRPr lang="en-US" sz="1200" b="0" i="0" u="none" strike="noStrike" dirty="0">
                        <a:solidFill>
                          <a:srgbClr val="000000"/>
                        </a:solidFill>
                        <a:effectLst/>
                        <a:latin typeface="AvenirNext LT Com Cn" panose="020B0506020202020204" pitchFamily="34" charset="0"/>
                      </a:endParaRPr>
                    </a:p>
                  </a:txBody>
                  <a:tcPr marL="9525" marR="27432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pPr algn="r" fontAlgn="b">
                        <a:buNone/>
                      </a:pPr>
                      <a:endParaRPr lang="en-US" sz="1200" b="0" i="0" u="none" strike="noStrike" dirty="0">
                        <a:solidFill>
                          <a:srgbClr val="000000"/>
                        </a:solidFill>
                        <a:effectLst/>
                        <a:latin typeface="AvenirNext LT Com Cn" panose="020B0506020202020204" pitchFamily="34" charset="0"/>
                      </a:endParaRPr>
                    </a:p>
                  </a:txBody>
                  <a:tcPr marL="9525" marR="27432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pPr algn="r" fontAlgn="b">
                        <a:buNone/>
                      </a:pPr>
                      <a:endParaRPr lang="en-US" sz="1200" b="0" i="0" u="none" strike="noStrike" dirty="0">
                        <a:solidFill>
                          <a:srgbClr val="000000"/>
                        </a:solidFill>
                        <a:effectLst/>
                        <a:latin typeface="AvenirNext LT Com Cn" panose="020B0506020202020204" pitchFamily="34" charset="0"/>
                      </a:endParaRPr>
                    </a:p>
                  </a:txBody>
                  <a:tcPr marL="9525" marR="27432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5712087"/>
                  </a:ext>
                </a:extLst>
              </a:tr>
              <a:tr h="350504">
                <a:tc>
                  <a:txBody>
                    <a:bodyPr/>
                    <a:lstStyle/>
                    <a:p>
                      <a:pPr marL="19050" marR="0" algn="l">
                        <a:lnSpc>
                          <a:spcPts val="750"/>
                        </a:lnSpc>
                        <a:buNone/>
                      </a:pPr>
                      <a:r>
                        <a:rPr lang="en-US" sz="1200" b="1" i="0" spc="-8" dirty="0">
                          <a:effectLst/>
                          <a:latin typeface="AvenirNext LT Com Cn" panose="020B0506020202020204" pitchFamily="34" charset="0"/>
                        </a:rPr>
                        <a:t>S&amp;P 500 Index</a:t>
                      </a:r>
                      <a:endParaRPr lang="en-US" sz="1200" b="1" i="0" dirty="0">
                        <a:effectLst/>
                        <a:latin typeface="AvenirNext LT Com Cn" panose="020B0506020202020204" pitchFamily="34" charset="0"/>
                      </a:endParaRPr>
                    </a:p>
                  </a:txBody>
                  <a:tcPr marL="0" marR="0" marT="91440" marB="0" anchor="ctr">
                    <a:lnL w="12700" cap="flat" cmpd="sng" algn="ctr">
                      <a:noFill/>
                      <a:prstDash val="solid"/>
                      <a:round/>
                      <a:headEnd type="none" w="med" len="med"/>
                      <a:tailEnd type="none" w="med" len="med"/>
                    </a:lnL>
                    <a:lnR w="12700" cap="flat">
                      <a:noFill/>
                      <a:custDash>
                        <a:ds d="200000" sp="200000"/>
                      </a:custDash>
                      <a:miter lim="400000"/>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ts val="750"/>
                        </a:lnSpc>
                        <a:spcAft>
                          <a:spcPts val="150"/>
                        </a:spcAft>
                        <a:buNone/>
                      </a:pPr>
                      <a:endParaRPr lang="en-US" sz="1200" b="0" i="0" dirty="0">
                        <a:effectLst/>
                        <a:latin typeface="AvenirNext LT Com Cn" panose="020B0506020202020204" pitchFamily="34" charset="0"/>
                      </a:endParaRPr>
                    </a:p>
                  </a:txBody>
                  <a:tcPr marL="0" marR="0" marT="0" marB="28575"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22.32</a:t>
                      </a:r>
                    </a:p>
                  </a:txBody>
                  <a:tcPr marL="9525" marR="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20.61</a:t>
                      </a:r>
                    </a:p>
                  </a:txBody>
                  <a:tcPr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200" b="0" i="0" u="none" strike="noStrike" dirty="0">
                          <a:solidFill>
                            <a:srgbClr val="000000"/>
                          </a:solidFill>
                          <a:effectLst/>
                          <a:latin typeface="AvenirNext LT Com Cn" panose="020B0506020202020204" pitchFamily="34" charset="0"/>
                        </a:rPr>
                        <a:t>13.41</a:t>
                      </a:r>
                    </a:p>
                  </a:txBody>
                  <a:tcPr marL="0" marR="228600" marT="0"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200" b="0" i="0" u="none" strike="noStrike">
                          <a:solidFill>
                            <a:srgbClr val="000000"/>
                          </a:solidFill>
                          <a:effectLst/>
                          <a:latin typeface="AvenirNext LT Com Cn" panose="020B0506020202020204" pitchFamily="34" charset="0"/>
                        </a:rPr>
                        <a:t>15.51</a:t>
                      </a:r>
                    </a:p>
                  </a:txBody>
                  <a:tcPr marL="9525" marR="27432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a:t>
                      </a:r>
                    </a:p>
                  </a:txBody>
                  <a:tcPr marL="0" marR="0" marT="0"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a:t>
                      </a:r>
                    </a:p>
                  </a:txBody>
                  <a:tcPr marL="182880" marR="18288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1.10</a:t>
                      </a:r>
                    </a:p>
                  </a:txBody>
                  <a:tcPr marL="182880" marR="18288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86944638"/>
                  </a:ext>
                </a:extLst>
              </a:tr>
              <a:tr h="350504">
                <a:tc>
                  <a:txBody>
                    <a:bodyPr/>
                    <a:lstStyle/>
                    <a:p>
                      <a:pPr marL="19050" marR="0" algn="l">
                        <a:lnSpc>
                          <a:spcPts val="750"/>
                        </a:lnSpc>
                        <a:buNone/>
                      </a:pPr>
                      <a:r>
                        <a:rPr lang="en-US" sz="1200" b="1" i="0" spc="-8" dirty="0">
                          <a:effectLst/>
                          <a:latin typeface="AvenirNext LT Com Cn" panose="020B0506020202020204" pitchFamily="34" charset="0"/>
                        </a:rPr>
                        <a:t>CGNG – Capital Group New Geography Equity ETF (NAV)</a:t>
                      </a:r>
                      <a:endParaRPr lang="en-US" sz="1200" b="1" i="0" dirty="0">
                        <a:effectLst/>
                        <a:latin typeface="AvenirNext LT Com Cn" panose="020B0506020202020204" pitchFamily="34" charset="0"/>
                      </a:endParaRPr>
                    </a:p>
                  </a:txBody>
                  <a:tcPr marL="0" marR="0" marT="91440" marB="0" anchor="ctr">
                    <a:lnL w="12700" cap="flat" cmpd="sng" algn="ctr">
                      <a:noFill/>
                      <a:prstDash val="solid"/>
                      <a:round/>
                      <a:headEnd type="none" w="med" len="med"/>
                      <a:tailEnd type="none" w="med" len="med"/>
                    </a:lnL>
                    <a:lnR w="12700" cap="flat">
                      <a:noFill/>
                      <a:custDash>
                        <a:ds d="200000" sp="200000"/>
                      </a:custDash>
                      <a:miter lim="400000"/>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ctr" defTabSz="228600" eaLnBrk="1" fontAlgn="auto" latinLnBrk="0" hangingPunct="1">
                        <a:lnSpc>
                          <a:spcPts val="750"/>
                        </a:lnSpc>
                        <a:spcBef>
                          <a:spcPts val="600"/>
                        </a:spcBef>
                        <a:spcAft>
                          <a:spcPts val="150"/>
                        </a:spcAft>
                        <a:buClrTx/>
                        <a:buSzTx/>
                        <a:buFontTx/>
                        <a:buNone/>
                        <a:tabLst/>
                        <a:defRPr/>
                      </a:pPr>
                      <a:r>
                        <a:rPr lang="en-US" sz="1200" b="0"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t>6/25/24</a:t>
                      </a:r>
                    </a:p>
                  </a:txBody>
                  <a:tcPr marL="0" marR="0" marT="0" marB="0" anchor="ctr">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30.30</a:t>
                      </a:r>
                    </a:p>
                  </a:txBody>
                  <a:tcPr marL="9525" marR="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a:t>
                      </a:r>
                    </a:p>
                  </a:txBody>
                  <a:tcPr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a:t>
                      </a:r>
                    </a:p>
                  </a:txBody>
                  <a:tcPr marL="0" marR="0" marT="0" marB="0" anchor="ctr">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200" b="0" i="0" u="none" strike="noStrike" dirty="0">
                          <a:solidFill>
                            <a:srgbClr val="000000"/>
                          </a:solidFill>
                          <a:effectLst/>
                          <a:latin typeface="AvenirNext LT Com Cn" panose="020B0506020202020204" pitchFamily="34" charset="0"/>
                        </a:rPr>
                        <a:t>22.24</a:t>
                      </a:r>
                    </a:p>
                  </a:txBody>
                  <a:tcPr marL="9525" marR="27432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fontAlgn="b">
                        <a:buNone/>
                      </a:pPr>
                      <a:r>
                        <a:rPr lang="en-US" sz="1200" b="0" i="0" u="none" strike="noStrike" dirty="0">
                          <a:solidFill>
                            <a:srgbClr val="000000"/>
                          </a:solidFill>
                          <a:effectLst/>
                          <a:latin typeface="AvenirNext LT Com Cn" panose="020B0506020202020204" pitchFamily="34" charset="0"/>
                        </a:rPr>
                        <a:t>0.64</a:t>
                      </a:r>
                    </a:p>
                  </a:txBody>
                  <a:tcPr marL="0" marR="0" marT="0" marB="0" anchor="ctr">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fontAlgn="b">
                        <a:buNone/>
                      </a:pPr>
                      <a:r>
                        <a:rPr lang="en-US" sz="1200" b="0" i="0" u="none" strike="noStrike" dirty="0">
                          <a:solidFill>
                            <a:srgbClr val="000000"/>
                          </a:solidFill>
                          <a:effectLst/>
                          <a:latin typeface="AvenirNext LT Com Cn" panose="020B0506020202020204" pitchFamily="34" charset="0"/>
                        </a:rPr>
                        <a:t>0.86</a:t>
                      </a:r>
                    </a:p>
                  </a:txBody>
                  <a:tcPr marL="0" marR="0" marT="0" marB="0" anchor="ctr">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fontAlgn="b">
                        <a:buNone/>
                      </a:pPr>
                      <a:r>
                        <a:rPr lang="en-US" sz="1200" b="0" i="0" u="none" strike="noStrike" dirty="0">
                          <a:solidFill>
                            <a:srgbClr val="000000"/>
                          </a:solidFill>
                          <a:effectLst/>
                          <a:latin typeface="AvenirNext LT Com Cn" panose="020B0506020202020204" pitchFamily="34" charset="0"/>
                        </a:rPr>
                        <a:t>0.58</a:t>
                      </a:r>
                    </a:p>
                  </a:txBody>
                  <a:tcPr marL="0" marR="0" marT="0" marB="0" anchor="ctr">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7129605"/>
                  </a:ext>
                </a:extLst>
              </a:tr>
              <a:tr h="350504">
                <a:tc>
                  <a:txBody>
                    <a:bodyPr/>
                    <a:lstStyle/>
                    <a:p>
                      <a:pPr marL="19050" marR="0" algn="l">
                        <a:lnSpc>
                          <a:spcPts val="750"/>
                        </a:lnSpc>
                        <a:buNone/>
                      </a:pPr>
                      <a:r>
                        <a:rPr lang="en-US" sz="1200" b="1" i="0" spc="-8" dirty="0">
                          <a:effectLst/>
                          <a:latin typeface="AvenirNext LT Com Cn" panose="020B0506020202020204" pitchFamily="34" charset="0"/>
                        </a:rPr>
                        <a:t>CGNG – Capital Group New Geography Equity ETF (MP)</a:t>
                      </a:r>
                      <a:endParaRPr lang="en-US" sz="1200" b="1" i="0" dirty="0">
                        <a:effectLst/>
                        <a:latin typeface="AvenirNext LT Com Cn" panose="020B0506020202020204" pitchFamily="34" charset="0"/>
                      </a:endParaRPr>
                    </a:p>
                  </a:txBody>
                  <a:tcPr marL="0" marR="0" marT="91440" marB="0" anchor="ctr">
                    <a:lnL w="12700" cap="flat" cmpd="sng" algn="ctr">
                      <a:noFill/>
                      <a:prstDash val="solid"/>
                      <a:round/>
                      <a:headEnd type="none" w="med" len="med"/>
                      <a:tailEnd type="none" w="med" len="med"/>
                    </a:lnL>
                    <a:lnR w="12700" cap="flat">
                      <a:noFill/>
                      <a:custDash>
                        <a:ds d="200000" sp="200000"/>
                      </a:custDash>
                      <a:miter lim="400000"/>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algn="ctr">
                        <a:lnSpc>
                          <a:spcPts val="750"/>
                        </a:lnSpc>
                        <a:spcAft>
                          <a:spcPts val="150"/>
                        </a:spcAft>
                        <a:buNone/>
                      </a:pPr>
                      <a:endParaRPr lang="en-US" sz="1200" b="1" i="0">
                        <a:effectLst/>
                        <a:latin typeface="AvenirNext LT Com Cn" panose="020B0506020202020204" pitchFamily="34" charset="0"/>
                      </a:endParaRPr>
                    </a:p>
                  </a:txBody>
                  <a:tcPr marL="0" marR="0" marT="0" marB="28575"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30.90</a:t>
                      </a:r>
                    </a:p>
                  </a:txBody>
                  <a:tcPr marL="9525" marR="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a:t>
                      </a:r>
                    </a:p>
                  </a:txBody>
                  <a:tcPr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a:t>
                      </a:r>
                    </a:p>
                  </a:txBody>
                  <a:tcPr marL="0" marR="0" marT="0"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200" b="0" i="0" u="none" strike="noStrike" dirty="0">
                          <a:solidFill>
                            <a:srgbClr val="000000"/>
                          </a:solidFill>
                          <a:effectLst/>
                          <a:latin typeface="AvenirNext LT Com Cn" panose="020B0506020202020204" pitchFamily="34" charset="0"/>
                        </a:rPr>
                        <a:t>22.71</a:t>
                      </a:r>
                    </a:p>
                  </a:txBody>
                  <a:tcPr marL="9525" marR="27432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r" fontAlgn="b">
                        <a:buNone/>
                      </a:pPr>
                      <a:endParaRPr lang="en-US" sz="1200" b="0" i="0" u="none" strike="noStrike" dirty="0">
                        <a:solidFill>
                          <a:srgbClr val="000000"/>
                        </a:solidFill>
                        <a:effectLst/>
                        <a:latin typeface="AvenirNext LT Com Cn" panose="020B0506020202020204" pitchFamily="34" charset="0"/>
                      </a:endParaRPr>
                    </a:p>
                  </a:txBody>
                  <a:tcPr marL="9525" marR="27432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r" fontAlgn="b">
                        <a:buNone/>
                      </a:pPr>
                      <a:endParaRPr lang="en-US" sz="1200" b="0" i="0" u="none" strike="noStrike" dirty="0">
                        <a:solidFill>
                          <a:srgbClr val="000000"/>
                        </a:solidFill>
                        <a:effectLst/>
                        <a:latin typeface="AvenirNext LT Com Cn" panose="020B0506020202020204" pitchFamily="34" charset="0"/>
                      </a:endParaRPr>
                    </a:p>
                  </a:txBody>
                  <a:tcPr marL="9525" marR="27432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r" fontAlgn="b">
                        <a:buNone/>
                      </a:pPr>
                      <a:endParaRPr lang="en-US" sz="1200" b="0" i="0" u="none" strike="noStrike" dirty="0">
                        <a:solidFill>
                          <a:srgbClr val="000000"/>
                        </a:solidFill>
                        <a:effectLst/>
                        <a:latin typeface="AvenirNext LT Com Cn" panose="020B0506020202020204" pitchFamily="34" charset="0"/>
                      </a:endParaRPr>
                    </a:p>
                  </a:txBody>
                  <a:tcPr marL="9525" marR="27432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22765711"/>
                  </a:ext>
                </a:extLst>
              </a:tr>
              <a:tr h="350504">
                <a:tc>
                  <a:txBody>
                    <a:bodyPr/>
                    <a:lstStyle/>
                    <a:p>
                      <a:pPr marL="19050" marR="0" algn="l">
                        <a:lnSpc>
                          <a:spcPts val="750"/>
                        </a:lnSpc>
                        <a:buNone/>
                      </a:pPr>
                      <a:r>
                        <a:rPr lang="en-US" sz="1200" b="1" i="0" spc="-8">
                          <a:effectLst/>
                          <a:latin typeface="AvenirNext LT Com Cn" panose="020B0506020202020204" pitchFamily="34" charset="0"/>
                        </a:rPr>
                        <a:t>New Geography/New World Historical Benchmarks Index</a:t>
                      </a:r>
                      <a:endParaRPr lang="en-US" sz="1200" b="1" i="0">
                        <a:effectLst/>
                        <a:latin typeface="AvenirNext LT Com Cn" panose="020B0506020202020204" pitchFamily="34" charset="0"/>
                      </a:endParaRPr>
                    </a:p>
                  </a:txBody>
                  <a:tcPr marL="0" marR="0" marT="91440" marB="0" anchor="ctr">
                    <a:lnL w="12700" cap="flat" cmpd="sng" algn="ctr">
                      <a:noFill/>
                      <a:prstDash val="solid"/>
                      <a:round/>
                      <a:headEnd type="none" w="med" len="med"/>
                      <a:tailEnd type="none" w="med" len="med"/>
                    </a:lnL>
                    <a:lnR w="12700" cap="flat">
                      <a:noFill/>
                      <a:custDash>
                        <a:ds d="200000" sp="200000"/>
                      </a:custDash>
                      <a:miter lim="400000"/>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ts val="750"/>
                        </a:lnSpc>
                        <a:spcAft>
                          <a:spcPts val="150"/>
                        </a:spcAft>
                        <a:buNone/>
                      </a:pPr>
                      <a:endParaRPr lang="en-US" sz="1200" b="0" i="0" dirty="0">
                        <a:effectLst/>
                        <a:latin typeface="AvenirNext LT Com Cn" panose="020B0506020202020204" pitchFamily="34" charset="0"/>
                      </a:endParaRPr>
                    </a:p>
                  </a:txBody>
                  <a:tcPr marL="0" marR="0" marT="0" marB="28575"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37.67</a:t>
                      </a:r>
                    </a:p>
                  </a:txBody>
                  <a:tcPr marL="9525" marR="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24.06</a:t>
                      </a:r>
                    </a:p>
                  </a:txBody>
                  <a:tcPr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200" b="0" i="0" u="none" strike="noStrike" dirty="0">
                          <a:solidFill>
                            <a:srgbClr val="000000"/>
                          </a:solidFill>
                          <a:effectLst/>
                          <a:latin typeface="AvenirNext LT Com Cn" panose="020B0506020202020204" pitchFamily="34" charset="0"/>
                        </a:rPr>
                        <a:t>13.39</a:t>
                      </a:r>
                    </a:p>
                  </a:txBody>
                  <a:tcPr marL="0" marR="228600" marT="0"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200" b="0" i="0" u="none" strike="noStrike" dirty="0">
                          <a:solidFill>
                            <a:srgbClr val="000000"/>
                          </a:solidFill>
                          <a:effectLst/>
                          <a:latin typeface="AvenirNext LT Com Cn" panose="020B0506020202020204" pitchFamily="34" charset="0"/>
                        </a:rPr>
                        <a:t>14.00</a:t>
                      </a:r>
                    </a:p>
                  </a:txBody>
                  <a:tcPr marL="9525" marR="27432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a:t>
                      </a:r>
                    </a:p>
                  </a:txBody>
                  <a:tcPr marL="0" marR="0" marT="0"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a:t>
                      </a:r>
                    </a:p>
                  </a:txBody>
                  <a:tcPr marL="182880" marR="182880" marT="0"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a:t>
                      </a:r>
                    </a:p>
                  </a:txBody>
                  <a:tcPr marL="182880" marR="182880" marT="0"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23546228"/>
                  </a:ext>
                </a:extLst>
              </a:tr>
              <a:tr h="350504">
                <a:tc>
                  <a:txBody>
                    <a:bodyPr/>
                    <a:lstStyle/>
                    <a:p>
                      <a:pPr marL="19050" marR="0" algn="l">
                        <a:lnSpc>
                          <a:spcPts val="750"/>
                        </a:lnSpc>
                        <a:buNone/>
                      </a:pPr>
                      <a:r>
                        <a:rPr lang="en-US" sz="1200" b="1" i="0" spc="-8">
                          <a:effectLst/>
                          <a:latin typeface="AvenirNext LT Com Cn" panose="020B0506020202020204" pitchFamily="34" charset="0"/>
                        </a:rPr>
                        <a:t>MSCI ACWI ex USA Index</a:t>
                      </a:r>
                      <a:endParaRPr lang="en-US" sz="1200" b="1" i="0">
                        <a:effectLst/>
                        <a:latin typeface="AvenirNext LT Com Cn" panose="020B0506020202020204" pitchFamily="34" charset="0"/>
                      </a:endParaRPr>
                    </a:p>
                  </a:txBody>
                  <a:tcPr marL="0" marR="0" marT="91440" marB="0" anchor="ctr">
                    <a:lnL w="12700" cap="flat" cmpd="sng" algn="ctr">
                      <a:noFill/>
                      <a:prstDash val="solid"/>
                      <a:round/>
                      <a:headEnd type="none" w="med" len="med"/>
                      <a:tailEnd type="none" w="med" len="med"/>
                    </a:lnL>
                    <a:lnR w="12700" cap="flat">
                      <a:noFill/>
                      <a:custDash>
                        <a:ds d="200000" sp="200000"/>
                      </a:custDash>
                      <a:miter lim="400000"/>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ts val="750"/>
                        </a:lnSpc>
                        <a:spcAft>
                          <a:spcPts val="150"/>
                        </a:spcAft>
                        <a:buNone/>
                      </a:pPr>
                      <a:endParaRPr lang="en-US" sz="1200" b="0" i="0">
                        <a:effectLst/>
                        <a:latin typeface="AvenirNext LT Com Cn" panose="020B0506020202020204" pitchFamily="34" charset="0"/>
                      </a:endParaRPr>
                    </a:p>
                  </a:txBody>
                  <a:tcPr marL="0" marR="0" marT="0" marB="28575"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27.66</a:t>
                      </a:r>
                    </a:p>
                  </a:txBody>
                  <a:tcPr marL="9525" marR="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18.82</a:t>
                      </a:r>
                    </a:p>
                  </a:txBody>
                  <a:tcPr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200" b="0" i="0" u="none" strike="noStrike" dirty="0">
                          <a:solidFill>
                            <a:srgbClr val="000000"/>
                          </a:solidFill>
                          <a:effectLst/>
                          <a:latin typeface="AvenirNext LT Com Cn" panose="020B0506020202020204" pitchFamily="34" charset="0"/>
                        </a:rPr>
                        <a:t>8.79</a:t>
                      </a:r>
                    </a:p>
                  </a:txBody>
                  <a:tcPr marL="0" marR="228600" marT="0"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200" b="0" i="0" u="none" strike="noStrike">
                          <a:solidFill>
                            <a:srgbClr val="000000"/>
                          </a:solidFill>
                          <a:effectLst/>
                          <a:latin typeface="AvenirNext LT Com Cn" panose="020B0506020202020204" pitchFamily="34" charset="0"/>
                        </a:rPr>
                        <a:t>9.93</a:t>
                      </a:r>
                    </a:p>
                  </a:txBody>
                  <a:tcPr marL="9525" marR="27432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a:t>
                      </a:r>
                    </a:p>
                  </a:txBody>
                  <a:tcPr marL="0" marR="0" marT="0"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a:t>
                      </a:r>
                    </a:p>
                  </a:txBody>
                  <a:tcPr marL="182880" marR="182880" marT="0"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2.35</a:t>
                      </a:r>
                    </a:p>
                  </a:txBody>
                  <a:tcPr marL="182880" marR="182880" marT="0"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62923660"/>
                  </a:ext>
                </a:extLst>
              </a:tr>
              <a:tr h="350504">
                <a:tc>
                  <a:txBody>
                    <a:bodyPr/>
                    <a:lstStyle/>
                    <a:p>
                      <a:pPr marL="19050" marR="0" algn="l">
                        <a:lnSpc>
                          <a:spcPts val="750"/>
                        </a:lnSpc>
                        <a:buNone/>
                      </a:pPr>
                      <a:r>
                        <a:rPr lang="en-US" sz="1200" b="1" i="0" spc="-8" dirty="0">
                          <a:effectLst/>
                          <a:latin typeface="AvenirNext LT Com Cn" panose="020B0506020202020204" pitchFamily="34" charset="0"/>
                        </a:rPr>
                        <a:t>MSCI Emerging Markets (EM) Index</a:t>
                      </a:r>
                      <a:endParaRPr lang="en-US" sz="1200" b="1" i="0" dirty="0">
                        <a:effectLst/>
                        <a:latin typeface="AvenirNext LT Com Cn" panose="020B0506020202020204" pitchFamily="34" charset="0"/>
                      </a:endParaRPr>
                    </a:p>
                  </a:txBody>
                  <a:tcPr marL="0" marR="0" marT="91440" marB="0" anchor="ctr">
                    <a:lnL w="12700" cap="flat" cmpd="sng" algn="ctr">
                      <a:noFill/>
                      <a:prstDash val="solid"/>
                      <a:round/>
                      <a:headEnd type="none" w="med" len="med"/>
                      <a:tailEnd type="none" w="med" len="med"/>
                    </a:lnL>
                    <a:lnR w="12700" cap="flat">
                      <a:noFill/>
                      <a:custDash>
                        <a:ds d="200000" sp="200000"/>
                      </a:custDash>
                      <a:miter lim="400000"/>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ts val="750"/>
                        </a:lnSpc>
                        <a:spcAft>
                          <a:spcPts val="150"/>
                        </a:spcAft>
                        <a:buNone/>
                      </a:pPr>
                      <a:endParaRPr lang="en-US" sz="1200" b="0" i="0">
                        <a:effectLst/>
                        <a:latin typeface="AvenirNext LT Com Cn" panose="020B0506020202020204" pitchFamily="34" charset="0"/>
                      </a:endParaRPr>
                    </a:p>
                  </a:txBody>
                  <a:tcPr marL="0" marR="0" marT="0" marB="28575"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43.51</a:t>
                      </a:r>
                    </a:p>
                  </a:txBody>
                  <a:tcPr marL="9525" marR="0" marT="9525"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23.03</a:t>
                      </a:r>
                    </a:p>
                  </a:txBody>
                  <a:tcPr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200" b="0" i="0" u="none" strike="noStrike" dirty="0">
                          <a:solidFill>
                            <a:srgbClr val="000000"/>
                          </a:solidFill>
                          <a:effectLst/>
                          <a:latin typeface="AvenirNext LT Com Cn" panose="020B0506020202020204" pitchFamily="34" charset="0"/>
                        </a:rPr>
                        <a:t>7.20</a:t>
                      </a:r>
                    </a:p>
                  </a:txBody>
                  <a:tcPr marL="0" marR="228600" marT="0"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200" b="0" i="0" u="none" strike="noStrike">
                          <a:solidFill>
                            <a:srgbClr val="000000"/>
                          </a:solidFill>
                          <a:effectLst/>
                          <a:latin typeface="AvenirNext LT Com Cn" panose="020B0506020202020204" pitchFamily="34" charset="0"/>
                        </a:rPr>
                        <a:t>10.07</a:t>
                      </a:r>
                    </a:p>
                  </a:txBody>
                  <a:tcPr marL="9525" marR="27432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a:t>
                      </a:r>
                    </a:p>
                  </a:txBody>
                  <a:tcPr marL="0" marR="0" marT="0"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a:t>
                      </a:r>
                    </a:p>
                  </a:txBody>
                  <a:tcPr marL="182880" marR="182880" marT="0"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1.93</a:t>
                      </a:r>
                    </a:p>
                  </a:txBody>
                  <a:tcPr marL="0" marR="0" marT="0"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47369254"/>
                  </a:ext>
                </a:extLst>
              </a:tr>
            </a:tbl>
          </a:graphicData>
        </a:graphic>
      </p:graphicFrame>
      <p:sp>
        <p:nvSpPr>
          <p:cNvPr id="11" name="Slide Number Placeholder 10">
            <a:extLst>
              <a:ext uri="{FF2B5EF4-FFF2-40B4-BE49-F238E27FC236}">
                <a16:creationId xmlns:a16="http://schemas.microsoft.com/office/drawing/2014/main" id="{34075E9E-BD15-FF99-1755-B8B984B88030}"/>
              </a:ext>
              <a:ext uri="{C183D7F6-B498-43B3-948B-1728B52AA6E4}">
                <adec:decorative xmlns:adec="http://schemas.microsoft.com/office/drawing/2017/decorative" val="1"/>
              </a:ext>
            </a:extLst>
          </p:cNvPr>
          <p:cNvSpPr>
            <a:spLocks noGrp="1"/>
          </p:cNvSpPr>
          <p:nvPr>
            <p:ph type="sldNum" sz="quarter" idx="11"/>
          </p:nvPr>
        </p:nvSpPr>
        <p:spPr>
          <a:xfrm>
            <a:off x="9807575" y="6309360"/>
            <a:ext cx="1925638" cy="182880"/>
          </a:xfrm>
        </p:spPr>
        <p:txBody>
          <a:bodyPr/>
          <a:lstStyle/>
          <a:p>
            <a:fld id="{86CB4B4D-7CA3-9044-876B-883B54F8677D}" type="slidenum">
              <a:rPr lang="en-GB" smtClean="0"/>
              <a:pPr/>
              <a:t>18</a:t>
            </a:fld>
            <a:endParaRPr lang="en-GB"/>
          </a:p>
        </p:txBody>
      </p:sp>
      <p:sp>
        <p:nvSpPr>
          <p:cNvPr id="3" name="Footer Placeholder 4">
            <a:extLst>
              <a:ext uri="{FF2B5EF4-FFF2-40B4-BE49-F238E27FC236}">
                <a16:creationId xmlns:a16="http://schemas.microsoft.com/office/drawing/2014/main" id="{2E6D23B6-9453-DA3F-8A7A-37929C043A91}"/>
              </a:ext>
            </a:extLst>
          </p:cNvPr>
          <p:cNvSpPr txBox="1">
            <a:spLocks/>
          </p:cNvSpPr>
          <p:nvPr/>
        </p:nvSpPr>
        <p:spPr>
          <a:xfrm>
            <a:off x="333213" y="6224569"/>
            <a:ext cx="11276012" cy="352462"/>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dirty="0">
                <a:solidFill>
                  <a:schemeClr val="tx1"/>
                </a:solidFill>
              </a:rPr>
              <a:t>The expense ratios are as of each fund's prospectus available at the time of publication. Past results are not predictive of results in future periods.</a:t>
            </a:r>
          </a:p>
        </p:txBody>
      </p:sp>
    </p:spTree>
    <p:extLst>
      <p:ext uri="{BB962C8B-B14F-4D97-AF65-F5344CB8AC3E}">
        <p14:creationId xmlns:p14="http://schemas.microsoft.com/office/powerpoint/2010/main" val="3898803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324F4-73A3-1196-2D7C-1C336F2445B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EE39FC2-57EF-FB57-9B04-3862DB114DF5}"/>
              </a:ext>
            </a:extLst>
          </p:cNvPr>
          <p:cNvSpPr>
            <a:spLocks noGrp="1"/>
          </p:cNvSpPr>
          <p:nvPr>
            <p:ph type="title"/>
          </p:nvPr>
        </p:nvSpPr>
        <p:spPr/>
        <p:txBody>
          <a:bodyPr/>
          <a:lstStyle/>
          <a:p>
            <a:r>
              <a:rPr lang="en-GB" dirty="0"/>
              <a:t>Index results</a:t>
            </a:r>
            <a:endParaRPr lang="en-MX"/>
          </a:p>
        </p:txBody>
      </p:sp>
      <p:graphicFrame>
        <p:nvGraphicFramePr>
          <p:cNvPr id="18" name="Table Placeholder 8">
            <a:extLst>
              <a:ext uri="{FF2B5EF4-FFF2-40B4-BE49-F238E27FC236}">
                <a16:creationId xmlns:a16="http://schemas.microsoft.com/office/drawing/2014/main" id="{17B826EC-14EC-5810-9659-B8355B6B3B3E}"/>
              </a:ext>
            </a:extLst>
          </p:cNvPr>
          <p:cNvGraphicFramePr>
            <a:graphicFrameLocks/>
          </p:cNvGraphicFramePr>
          <p:nvPr>
            <p:extLst>
              <p:ext uri="{D42A27DB-BD31-4B8C-83A1-F6EECF244321}">
                <p14:modId xmlns:p14="http://schemas.microsoft.com/office/powerpoint/2010/main" val="48251726"/>
              </p:ext>
            </p:extLst>
          </p:nvPr>
        </p:nvGraphicFramePr>
        <p:xfrm>
          <a:off x="457197" y="838834"/>
          <a:ext cx="11198887" cy="4739013"/>
        </p:xfrm>
        <a:graphic>
          <a:graphicData uri="http://schemas.openxmlformats.org/drawingml/2006/table">
            <a:tbl>
              <a:tblPr firstRow="1" firstCol="1" bandRow="1">
                <a:tableStyleId>{2708684C-4D16-4618-839F-0558EEFCDFE6}</a:tableStyleId>
              </a:tblPr>
              <a:tblGrid>
                <a:gridCol w="6190738">
                  <a:extLst>
                    <a:ext uri="{9D8B030D-6E8A-4147-A177-3AD203B41FA5}">
                      <a16:colId xmlns:a16="http://schemas.microsoft.com/office/drawing/2014/main" val="4038225351"/>
                    </a:ext>
                  </a:extLst>
                </a:gridCol>
                <a:gridCol w="2446638">
                  <a:extLst>
                    <a:ext uri="{9D8B030D-6E8A-4147-A177-3AD203B41FA5}">
                      <a16:colId xmlns:a16="http://schemas.microsoft.com/office/drawing/2014/main" val="1915745006"/>
                    </a:ext>
                  </a:extLst>
                </a:gridCol>
                <a:gridCol w="1276111">
                  <a:extLst>
                    <a:ext uri="{9D8B030D-6E8A-4147-A177-3AD203B41FA5}">
                      <a16:colId xmlns:a16="http://schemas.microsoft.com/office/drawing/2014/main" val="4215252333"/>
                    </a:ext>
                  </a:extLst>
                </a:gridCol>
                <a:gridCol w="1285400">
                  <a:extLst>
                    <a:ext uri="{9D8B030D-6E8A-4147-A177-3AD203B41FA5}">
                      <a16:colId xmlns:a16="http://schemas.microsoft.com/office/drawing/2014/main" val="3832139631"/>
                    </a:ext>
                  </a:extLst>
                </a:gridCol>
              </a:tblGrid>
              <a:tr h="573700">
                <a:tc rowSpan="2">
                  <a:txBody>
                    <a:bodyPr/>
                    <a:lstStyle/>
                    <a:p>
                      <a:pPr algn="l"/>
                      <a:r>
                        <a:rPr lang="en-US" sz="1200" b="0"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t>Indexes as of 6/30/26</a:t>
                      </a:r>
                    </a:p>
                  </a:txBody>
                  <a:tcPr marL="0" marR="108000" marT="54000" marB="54000" anchor="b">
                    <a:lnL w="12700" cap="flat" cmpd="sng" algn="ctr">
                      <a:noFill/>
                      <a:prstDash val="solid"/>
                      <a:round/>
                      <a:headEnd type="none" w="med" len="med"/>
                      <a:tailEnd type="none" w="med" len="med"/>
                    </a:lnL>
                    <a:lnR w="12700" cap="flat">
                      <a:noFill/>
                      <a:custDash>
                        <a:ds d="200000" sp="200000"/>
                      </a:custDash>
                      <a:miter lim="400000"/>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lang="en-US" sz="1200" b="1"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t>Cumulative total return (%)</a:t>
                      </a:r>
                    </a:p>
                  </a:txBody>
                  <a:tcPr marL="180000" marR="180000" marT="0" marB="27432" anchor="b">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lang="en-US" sz="1200" b="1"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t>Average annual total return (%)</a:t>
                      </a:r>
                    </a:p>
                  </a:txBody>
                  <a:tcPr marL="0" marR="0" anchor="b">
                    <a:lnL w="12700" cap="flat">
                      <a:noFill/>
                      <a:custDash>
                        <a:ds d="200000" sp="200000"/>
                      </a:custDash>
                      <a:miter lim="400000"/>
                    </a:lnL>
                    <a:lnR w="12700" cap="flat" cmpd="sng" algn="ctr">
                      <a:noFill/>
                      <a:prstDash val="solid"/>
                      <a:round/>
                      <a:headEnd type="none" w="med" len="med"/>
                      <a:tailEnd type="none" w="med" len="med"/>
                    </a:lnR>
                    <a:lnT w="12700" cap="flat">
                      <a:noFill/>
                      <a:miter lim="400000"/>
                    </a:lnT>
                    <a:lnB w="12700" cap="flat">
                      <a:noFill/>
                      <a:prstDash val="solid"/>
                      <a:miter lim="400000"/>
                    </a:lnB>
                    <a:lnTlToBr w="12700" cmpd="sng">
                      <a:noFill/>
                      <a:prstDash val="solid"/>
                    </a:lnTlToBr>
                    <a:lnBlToTr w="12700" cmpd="sng">
                      <a:noFill/>
                      <a:prstDash val="solid"/>
                    </a:lnBlToTr>
                  </a:tcPr>
                </a:tc>
                <a:tc hMerge="1">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endParaRPr lang="en-US" sz="1200" b="1"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endParaRPr>
                    </a:p>
                  </a:txBody>
                  <a:tcPr marL="36000" marR="36000" marT="36000" marB="36000" anchor="b">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00659355"/>
                  </a:ext>
                </a:extLst>
              </a:tr>
              <a:tr h="403097">
                <a:tc vMerge="1">
                  <a:txBody>
                    <a:bodyPr/>
                    <a:lstStyle/>
                    <a:p>
                      <a:endParaRPr/>
                    </a:p>
                  </a:txBody>
                  <a:tcPr marL="0" marR="108000" marT="54000" marB="54000" anchor="b">
                    <a:lnL w="12700" cap="flat" cmpd="sng" algn="ctr">
                      <a:noFill/>
                      <a:prstDash val="solid"/>
                      <a:round/>
                      <a:headEnd type="none" w="med" len="med"/>
                      <a:tailEnd type="none" w="med" len="med"/>
                    </a:lnL>
                    <a:lnR w="12700" cap="flat">
                      <a:noFill/>
                      <a:custDash>
                        <a:ds d="200000" sp="200000"/>
                      </a:custDash>
                      <a:miter lim="400000"/>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t>1-year</a:t>
                      </a:r>
                    </a:p>
                  </a:txBody>
                  <a:tcPr marL="180000" marR="180000" marT="36000" marB="36000" anchor="b">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228600" eaLnBrk="1" fontAlgn="auto" latinLnBrk="0" hangingPunct="1">
                        <a:lnSpc>
                          <a:spcPct val="110000"/>
                        </a:lnSpc>
                        <a:spcBef>
                          <a:spcPts val="600"/>
                        </a:spcBef>
                        <a:spcAft>
                          <a:spcPts val="0"/>
                        </a:spcAft>
                        <a:buClrTx/>
                        <a:buSzTx/>
                        <a:buFontTx/>
                        <a:buNone/>
                        <a:tabLst/>
                        <a:defRPr/>
                      </a:pPr>
                      <a:r>
                        <a:rPr lang="en-US" sz="1200" b="1"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t>5-year</a:t>
                      </a:r>
                    </a:p>
                  </a:txBody>
                  <a:tcPr marL="0" marR="540000" marT="36000" marB="36000" anchor="b">
                    <a:lnL w="12700" cap="flat">
                      <a:noFill/>
                      <a:custDash>
                        <a:ds d="200000" sp="200000"/>
                      </a:custDash>
                      <a:miter lim="400000"/>
                    </a:lnL>
                    <a:lnR w="12700" cap="flat" cmpd="sng" algn="ctr">
                      <a:noFill/>
                      <a:prstDash val="solid"/>
                      <a:round/>
                      <a:headEnd type="none" w="med" len="med"/>
                      <a:tailEnd type="none" w="med" len="med"/>
                    </a:lnR>
                    <a:lnT w="12700" cap="flat">
                      <a:noFill/>
                      <a:prstDash val="solid"/>
                      <a:miter lim="400000"/>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228600" eaLnBrk="1" fontAlgn="auto" latinLnBrk="0" hangingPunct="1">
                        <a:lnSpc>
                          <a:spcPct val="110000"/>
                        </a:lnSpc>
                        <a:spcBef>
                          <a:spcPts val="600"/>
                        </a:spcBef>
                        <a:spcAft>
                          <a:spcPts val="0"/>
                        </a:spcAft>
                        <a:buClrTx/>
                        <a:buSzTx/>
                        <a:buFontTx/>
                        <a:buNone/>
                        <a:tabLst/>
                        <a:defRPr/>
                      </a:pPr>
                      <a:r>
                        <a:rPr lang="en-US" sz="1200" b="1" i="0" u="none" strike="noStrike" cap="none" spc="0" baseline="0" dirty="0">
                          <a:ln>
                            <a:noFill/>
                          </a:ln>
                          <a:solidFill>
                            <a:srgbClr val="000000"/>
                          </a:solidFill>
                          <a:effectLst/>
                          <a:uFillTx/>
                          <a:latin typeface="AvenirNext LT Com Cn" panose="020B0506020202020204" pitchFamily="34" charset="0"/>
                          <a:ea typeface="Helvetica Neue"/>
                          <a:cs typeface="Helvetica Neue"/>
                          <a:sym typeface="AvenirNext LT Com Regular"/>
                        </a:rPr>
                        <a:t>10-year</a:t>
                      </a:r>
                    </a:p>
                  </a:txBody>
                  <a:tcPr marL="0" marR="540000" marT="36000" marB="36000" anchor="b">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20594735"/>
                  </a:ext>
                </a:extLst>
              </a:tr>
              <a:tr h="313518">
                <a:tc>
                  <a:txBody>
                    <a:bodyPr/>
                    <a:lstStyle/>
                    <a:p>
                      <a:pPr marL="0" marR="0" algn="l">
                        <a:buNone/>
                      </a:pPr>
                      <a:r>
                        <a:rPr lang="en-MX" sz="1200" b="1" spc="-8">
                          <a:effectLst/>
                          <a:latin typeface="AvenirNext LT Com Cn" panose="020B0503020202020204" pitchFamily="34" charset="0"/>
                        </a:rPr>
                        <a:t>S&amp;P 500 Index</a:t>
                      </a:r>
                      <a:endParaRPr lang="en-MX" sz="1200">
                        <a:effectLst/>
                        <a:latin typeface="AvenirNext LT Com Cn" panose="020B0503020202020204" pitchFamily="34" charset="0"/>
                      </a:endParaRPr>
                    </a:p>
                  </a:txBody>
                  <a:tcPr marL="20003" marR="20003" marT="20003" marB="20003" anchor="ctr">
                    <a:lnL w="12700" cap="flat" cmpd="sng" algn="ctr">
                      <a:noFill/>
                      <a:prstDash val="solid"/>
                      <a:round/>
                      <a:headEnd type="none" w="med" len="med"/>
                      <a:tailEnd type="none" w="med" len="med"/>
                    </a:lnL>
                    <a:lnR w="12700" cap="flat">
                      <a:noFill/>
                      <a:custDash>
                        <a:ds d="200000" sp="200000"/>
                      </a:custDash>
                      <a:miter lim="400000"/>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22.32</a:t>
                      </a:r>
                    </a:p>
                  </a:txBody>
                  <a:tcPr marL="9525" marR="0" marT="9144" marB="0" anchor="ctr">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200" b="0" i="0" u="none" strike="noStrike" dirty="0">
                          <a:solidFill>
                            <a:srgbClr val="000000"/>
                          </a:solidFill>
                          <a:effectLst/>
                          <a:latin typeface="AvenirNext LT Com Cn" panose="020B0506020202020204" pitchFamily="34" charset="0"/>
                        </a:rPr>
                        <a:t>13.41</a:t>
                      </a:r>
                    </a:p>
                  </a:txBody>
                  <a:tcPr marL="0" marR="540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200" b="0" i="0" u="none" strike="noStrike" dirty="0">
                          <a:solidFill>
                            <a:srgbClr val="000000"/>
                          </a:solidFill>
                          <a:effectLst/>
                          <a:latin typeface="AvenirNext LT Com Cn" panose="020B0506020202020204" pitchFamily="34" charset="0"/>
                        </a:rPr>
                        <a:t>15.51</a:t>
                      </a:r>
                    </a:p>
                  </a:txBody>
                  <a:tcPr marL="0" marR="540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23546228"/>
                  </a:ext>
                </a:extLst>
              </a:tr>
              <a:tr h="313518">
                <a:tc>
                  <a:txBody>
                    <a:bodyPr/>
                    <a:lstStyle/>
                    <a:p>
                      <a:pPr marL="0" marR="0" algn="l">
                        <a:buNone/>
                      </a:pPr>
                      <a:r>
                        <a:rPr lang="en-US" sz="1200" b="1" spc="-8" dirty="0">
                          <a:effectLst/>
                          <a:latin typeface="AvenirNext LT Com Cn" panose="020B0503020202020204" pitchFamily="34" charset="0"/>
                        </a:rPr>
                        <a:t>MSCI ACWI Small Cap Index</a:t>
                      </a:r>
                      <a:endParaRPr lang="en-MX" sz="1200">
                        <a:effectLst/>
                        <a:latin typeface="AvenirNext LT Com Cn" panose="020B0503020202020204" pitchFamily="34" charset="0"/>
                      </a:endParaRPr>
                    </a:p>
                  </a:txBody>
                  <a:tcPr marL="20003" marR="20003" marT="20003" marB="20003" anchor="ctr">
                    <a:lnL w="12700" cap="flat" cmpd="sng" algn="ctr">
                      <a:noFill/>
                      <a:prstDash val="solid"/>
                      <a:round/>
                      <a:headEnd type="none" w="med" len="med"/>
                      <a:tailEnd type="none" w="med" len="med"/>
                    </a:lnL>
                    <a:lnR w="12700" cap="flat">
                      <a:noFill/>
                      <a:custDash>
                        <a:ds d="200000" sp="200000"/>
                      </a:custDash>
                      <a:miter lim="400000"/>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28.82</a:t>
                      </a:r>
                    </a:p>
                  </a:txBody>
                  <a:tcPr marL="9525" marR="0" marT="9144"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200" b="0" i="0" u="none" strike="noStrike" dirty="0">
                          <a:solidFill>
                            <a:srgbClr val="000000"/>
                          </a:solidFill>
                          <a:effectLst/>
                          <a:latin typeface="AvenirNext LT Com Cn" panose="020B0506020202020204" pitchFamily="34" charset="0"/>
                        </a:rPr>
                        <a:t>7.42</a:t>
                      </a:r>
                    </a:p>
                  </a:txBody>
                  <a:tcPr marL="0" marR="540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200" b="0" i="0" u="none" strike="noStrike" dirty="0">
                          <a:solidFill>
                            <a:srgbClr val="000000"/>
                          </a:solidFill>
                          <a:effectLst/>
                          <a:latin typeface="AvenirNext LT Com Cn" panose="020B0506020202020204" pitchFamily="34" charset="0"/>
                        </a:rPr>
                        <a:t>10.73</a:t>
                      </a:r>
                    </a:p>
                  </a:txBody>
                  <a:tcPr marL="0" marR="540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62923660"/>
                  </a:ext>
                </a:extLst>
              </a:tr>
              <a:tr h="313518">
                <a:tc>
                  <a:txBody>
                    <a:bodyPr/>
                    <a:lstStyle/>
                    <a:p>
                      <a:pPr marL="0" marR="0" algn="l">
                        <a:buNone/>
                      </a:pPr>
                      <a:r>
                        <a:rPr lang="en-MX" sz="1200" b="1" spc="-8">
                          <a:effectLst/>
                          <a:latin typeface="AvenirNext LT Com Cn" panose="020B0503020202020204" pitchFamily="34" charset="0"/>
                        </a:rPr>
                        <a:t>MSCI All Country World Index (ACWI)</a:t>
                      </a:r>
                      <a:endParaRPr lang="en-MX" sz="1200">
                        <a:effectLst/>
                        <a:latin typeface="AvenirNext LT Com Cn" panose="020B0503020202020204" pitchFamily="34" charset="0"/>
                      </a:endParaRPr>
                    </a:p>
                  </a:txBody>
                  <a:tcPr marL="20003" marR="20003" marT="20003" marB="20003" anchor="ctr">
                    <a:lnL w="12700" cap="flat" cmpd="sng" algn="ctr">
                      <a:noFill/>
                      <a:prstDash val="solid"/>
                      <a:round/>
                      <a:headEnd type="none" w="med" len="med"/>
                      <a:tailEnd type="none" w="med" len="med"/>
                    </a:lnL>
                    <a:lnR w="12700" cap="flat">
                      <a:noFill/>
                      <a:custDash>
                        <a:ds d="200000" sp="200000"/>
                      </a:custDash>
                      <a:miter lim="400000"/>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23.67</a:t>
                      </a:r>
                    </a:p>
                  </a:txBody>
                  <a:tcPr marL="9525" marR="0" marT="9144"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200" b="0" i="0" u="none" strike="noStrike" dirty="0">
                          <a:solidFill>
                            <a:srgbClr val="000000"/>
                          </a:solidFill>
                          <a:effectLst/>
                          <a:latin typeface="AvenirNext LT Com Cn" panose="020B0506020202020204" pitchFamily="34" charset="0"/>
                        </a:rPr>
                        <a:t>10.98</a:t>
                      </a:r>
                    </a:p>
                  </a:txBody>
                  <a:tcPr marL="0" marR="540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200" b="0" i="0" u="none" strike="noStrike" dirty="0">
                          <a:solidFill>
                            <a:srgbClr val="000000"/>
                          </a:solidFill>
                          <a:effectLst/>
                          <a:latin typeface="AvenirNext LT Com Cn" panose="020B0506020202020204" pitchFamily="34" charset="0"/>
                        </a:rPr>
                        <a:t>12.78</a:t>
                      </a:r>
                    </a:p>
                  </a:txBody>
                  <a:tcPr marL="0" marR="540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47369254"/>
                  </a:ext>
                </a:extLst>
              </a:tr>
              <a:tr h="313518">
                <a:tc>
                  <a:txBody>
                    <a:bodyPr/>
                    <a:lstStyle/>
                    <a:p>
                      <a:pPr marL="0" marR="0" algn="l">
                        <a:buNone/>
                      </a:pPr>
                      <a:r>
                        <a:rPr lang="en-US" sz="1200" b="1" spc="-8" dirty="0">
                          <a:effectLst/>
                          <a:latin typeface="AvenirNext LT Com Cn" panose="020B0503020202020204" pitchFamily="34" charset="0"/>
                        </a:rPr>
                        <a:t>MSCI ACWI ex USA Index</a:t>
                      </a:r>
                      <a:endParaRPr lang="en-MX" sz="1200">
                        <a:effectLst/>
                        <a:latin typeface="AvenirNext LT Com Cn" panose="020B0503020202020204" pitchFamily="34" charset="0"/>
                      </a:endParaRPr>
                    </a:p>
                  </a:txBody>
                  <a:tcPr marL="20003" marR="20003" marT="20003" marB="20003" anchor="ctr">
                    <a:lnL w="12700" cap="flat" cmpd="sng" algn="ctr">
                      <a:noFill/>
                      <a:prstDash val="solid"/>
                      <a:round/>
                      <a:headEnd type="none" w="med" len="med"/>
                      <a:tailEnd type="none" w="med" len="med"/>
                    </a:lnL>
                    <a:lnR w="12700" cap="flat">
                      <a:noFill/>
                      <a:custDash>
                        <a:ds d="200000" sp="200000"/>
                      </a:custDash>
                      <a:miter lim="400000"/>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27.66</a:t>
                      </a:r>
                    </a:p>
                  </a:txBody>
                  <a:tcPr marL="9525" marR="0" marT="9144"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200" b="0" i="0" u="none" strike="noStrike" dirty="0">
                          <a:solidFill>
                            <a:srgbClr val="000000"/>
                          </a:solidFill>
                          <a:effectLst/>
                          <a:latin typeface="AvenirNext LT Com Cn" panose="020B0506020202020204" pitchFamily="34" charset="0"/>
                        </a:rPr>
                        <a:t>8.79</a:t>
                      </a:r>
                    </a:p>
                  </a:txBody>
                  <a:tcPr marL="0" marR="540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200" b="0" i="0" u="none" strike="noStrike" dirty="0">
                          <a:solidFill>
                            <a:srgbClr val="000000"/>
                          </a:solidFill>
                          <a:effectLst/>
                          <a:latin typeface="AvenirNext LT Com Cn" panose="020B0506020202020204" pitchFamily="34" charset="0"/>
                        </a:rPr>
                        <a:t>9.93</a:t>
                      </a:r>
                    </a:p>
                  </a:txBody>
                  <a:tcPr marL="0" marR="540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3580243"/>
                  </a:ext>
                </a:extLst>
              </a:tr>
              <a:tr h="313518">
                <a:tc>
                  <a:txBody>
                    <a:bodyPr/>
                    <a:lstStyle/>
                    <a:p>
                      <a:pPr marL="0" marR="0" algn="l">
                        <a:buNone/>
                      </a:pPr>
                      <a:r>
                        <a:rPr lang="en-US" sz="1200" b="1" spc="-8">
                          <a:effectLst/>
                          <a:latin typeface="AvenirNext LT Com Cn" panose="020B0503020202020204" pitchFamily="34" charset="0"/>
                        </a:rPr>
                        <a:t>MSCI Europe, Australasia and Far East (EAFE) Index</a:t>
                      </a:r>
                      <a:endParaRPr lang="en-MX" sz="1200">
                        <a:effectLst/>
                        <a:latin typeface="AvenirNext LT Com Cn" panose="020B0503020202020204" pitchFamily="34" charset="0"/>
                      </a:endParaRPr>
                    </a:p>
                  </a:txBody>
                  <a:tcPr marL="20003" marR="20003" marT="20003" marB="20003" anchor="ctr">
                    <a:lnL w="12700" cap="flat" cmpd="sng" algn="ctr">
                      <a:noFill/>
                      <a:prstDash val="solid"/>
                      <a:round/>
                      <a:headEnd type="none" w="med" len="med"/>
                      <a:tailEnd type="none" w="med" len="med"/>
                    </a:lnL>
                    <a:lnR w="12700" cap="flat">
                      <a:noFill/>
                      <a:custDash>
                        <a:ds d="200000" sp="200000"/>
                      </a:custDash>
                      <a:miter lim="400000"/>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20.23</a:t>
                      </a:r>
                    </a:p>
                  </a:txBody>
                  <a:tcPr marL="9525" marR="0" marT="9144"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200" b="0" i="0" u="none" strike="noStrike" dirty="0">
                          <a:solidFill>
                            <a:srgbClr val="000000"/>
                          </a:solidFill>
                          <a:effectLst/>
                          <a:latin typeface="AvenirNext LT Com Cn" panose="020B0506020202020204" pitchFamily="34" charset="0"/>
                        </a:rPr>
                        <a:t>9.05</a:t>
                      </a:r>
                    </a:p>
                  </a:txBody>
                  <a:tcPr marL="0" marR="540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200" b="0" i="0" u="none" strike="noStrike" dirty="0">
                          <a:solidFill>
                            <a:srgbClr val="000000"/>
                          </a:solidFill>
                          <a:effectLst/>
                          <a:latin typeface="AvenirNext LT Com Cn" panose="020B0506020202020204" pitchFamily="34" charset="0"/>
                        </a:rPr>
                        <a:t>9.66</a:t>
                      </a:r>
                    </a:p>
                  </a:txBody>
                  <a:tcPr marL="0" marR="540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216464154"/>
                  </a:ext>
                </a:extLst>
              </a:tr>
              <a:tr h="313518">
                <a:tc>
                  <a:txBody>
                    <a:bodyPr/>
                    <a:lstStyle/>
                    <a:p>
                      <a:pPr marL="0" marR="0" algn="l">
                        <a:buNone/>
                      </a:pPr>
                      <a:r>
                        <a:rPr lang="en-MX" sz="1200" b="1" spc="-8">
                          <a:effectLst/>
                          <a:latin typeface="AvenirNext LT Com Cn" panose="020B0503020202020204" pitchFamily="34" charset="0"/>
                        </a:rPr>
                        <a:t>MSCI World Index</a:t>
                      </a:r>
                      <a:endParaRPr lang="en-MX" sz="1200">
                        <a:effectLst/>
                        <a:latin typeface="AvenirNext LT Com Cn" panose="020B0503020202020204" pitchFamily="34" charset="0"/>
                      </a:endParaRPr>
                    </a:p>
                  </a:txBody>
                  <a:tcPr marL="20003" marR="20003" marT="20003" marB="20003" anchor="ctr">
                    <a:lnL w="12700" cap="flat" cmpd="sng" algn="ctr">
                      <a:noFill/>
                      <a:prstDash val="solid"/>
                      <a:round/>
                      <a:headEnd type="none" w="med" len="med"/>
                      <a:tailEnd type="none" w="med" len="med"/>
                    </a:lnL>
                    <a:lnR w="12700" cap="flat">
                      <a:noFill/>
                      <a:custDash>
                        <a:ds d="200000" sp="200000"/>
                      </a:custDash>
                      <a:miter lim="400000"/>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21.34</a:t>
                      </a:r>
                    </a:p>
                  </a:txBody>
                  <a:tcPr marL="9525" marR="0" marT="9144"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200" b="0" i="0" u="none" strike="noStrike" dirty="0">
                          <a:solidFill>
                            <a:srgbClr val="000000"/>
                          </a:solidFill>
                          <a:effectLst/>
                          <a:latin typeface="AvenirNext LT Com Cn" panose="020B0506020202020204" pitchFamily="34" charset="0"/>
                        </a:rPr>
                        <a:t>11.47</a:t>
                      </a:r>
                    </a:p>
                  </a:txBody>
                  <a:tcPr marL="0" marR="540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200" b="0" i="0" u="none" strike="noStrike" dirty="0">
                          <a:solidFill>
                            <a:srgbClr val="000000"/>
                          </a:solidFill>
                          <a:effectLst/>
                          <a:latin typeface="AvenirNext LT Com Cn" panose="020B0506020202020204" pitchFamily="34" charset="0"/>
                        </a:rPr>
                        <a:t>13.14</a:t>
                      </a:r>
                    </a:p>
                  </a:txBody>
                  <a:tcPr marL="0" marR="540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85809000"/>
                  </a:ext>
                </a:extLst>
              </a:tr>
              <a:tr h="313518">
                <a:tc>
                  <a:txBody>
                    <a:bodyPr/>
                    <a:lstStyle/>
                    <a:p>
                      <a:pPr marL="0" marR="0" algn="l">
                        <a:buNone/>
                      </a:pPr>
                      <a:r>
                        <a:rPr lang="en-MX" sz="1200" b="1" spc="-8">
                          <a:effectLst/>
                          <a:latin typeface="AvenirNext LT Com Cn" panose="020B0503020202020204" pitchFamily="34" charset="0"/>
                        </a:rPr>
                        <a:t>New Geography/New World Historical Benchmarks Index</a:t>
                      </a:r>
                      <a:endParaRPr lang="en-MX" sz="1200">
                        <a:effectLst/>
                        <a:latin typeface="AvenirNext LT Com Cn" panose="020B0503020202020204" pitchFamily="34" charset="0"/>
                      </a:endParaRPr>
                    </a:p>
                  </a:txBody>
                  <a:tcPr marL="20003" marR="20003" marT="20003" marB="20003" anchor="ctr">
                    <a:lnL w="12700" cap="flat" cmpd="sng" algn="ctr">
                      <a:noFill/>
                      <a:prstDash val="solid"/>
                      <a:round/>
                      <a:headEnd type="none" w="med" len="med"/>
                      <a:tailEnd type="none" w="med" len="med"/>
                    </a:lnL>
                    <a:lnR w="12700" cap="flat">
                      <a:noFill/>
                      <a:custDash>
                        <a:ds d="200000" sp="200000"/>
                      </a:custDash>
                      <a:miter lim="400000"/>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37.67</a:t>
                      </a:r>
                    </a:p>
                  </a:txBody>
                  <a:tcPr marL="9525" marR="0" marT="9144"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200" b="0" i="0" u="none" strike="noStrike" dirty="0">
                          <a:solidFill>
                            <a:srgbClr val="000000"/>
                          </a:solidFill>
                          <a:effectLst/>
                          <a:latin typeface="AvenirNext LT Com Cn" panose="020B0506020202020204" pitchFamily="34" charset="0"/>
                        </a:rPr>
                        <a:t>13.39</a:t>
                      </a:r>
                    </a:p>
                  </a:txBody>
                  <a:tcPr marL="0" marR="540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200" b="0" i="0" u="none" strike="noStrike" dirty="0">
                          <a:solidFill>
                            <a:srgbClr val="000000"/>
                          </a:solidFill>
                          <a:effectLst/>
                          <a:latin typeface="AvenirNext LT Com Cn" panose="020B0506020202020204" pitchFamily="34" charset="0"/>
                        </a:rPr>
                        <a:t>14.00</a:t>
                      </a:r>
                    </a:p>
                  </a:txBody>
                  <a:tcPr marL="0" marR="540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91741613"/>
                  </a:ext>
                </a:extLst>
              </a:tr>
              <a:tr h="313518">
                <a:tc>
                  <a:txBody>
                    <a:bodyPr/>
                    <a:lstStyle/>
                    <a:p>
                      <a:pPr marL="0" marR="0" algn="l">
                        <a:buNone/>
                      </a:pPr>
                      <a:r>
                        <a:rPr lang="en-MX" sz="1200" b="1" spc="-8">
                          <a:effectLst/>
                          <a:latin typeface="AvenirNext LT Com Cn" panose="020B0503020202020204" pitchFamily="34" charset="0"/>
                        </a:rPr>
                        <a:t>New Perspective Fund Historical Benchmarks Index</a:t>
                      </a:r>
                      <a:endParaRPr lang="en-MX" sz="1200">
                        <a:effectLst/>
                        <a:latin typeface="AvenirNext LT Com Cn" panose="020B0503020202020204" pitchFamily="34" charset="0"/>
                      </a:endParaRPr>
                    </a:p>
                  </a:txBody>
                  <a:tcPr marL="20003" marR="20003" marT="20003" marB="20003" anchor="ctr">
                    <a:lnL w="12700" cap="flat" cmpd="sng" algn="ctr">
                      <a:noFill/>
                      <a:prstDash val="solid"/>
                      <a:round/>
                      <a:headEnd type="none" w="med" len="med"/>
                      <a:tailEnd type="none" w="med" len="med"/>
                    </a:lnL>
                    <a:lnR w="12700" cap="flat">
                      <a:noFill/>
                      <a:custDash>
                        <a:ds d="200000" sp="200000"/>
                      </a:custDash>
                      <a:miter lim="400000"/>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23.67</a:t>
                      </a:r>
                    </a:p>
                  </a:txBody>
                  <a:tcPr marL="9525" marR="0" marT="9144"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200" b="0" i="0" u="none" strike="noStrike" dirty="0">
                          <a:solidFill>
                            <a:srgbClr val="000000"/>
                          </a:solidFill>
                          <a:effectLst/>
                          <a:latin typeface="AvenirNext LT Com Cn" panose="020B0506020202020204" pitchFamily="34" charset="0"/>
                        </a:rPr>
                        <a:t>10.98</a:t>
                      </a:r>
                    </a:p>
                  </a:txBody>
                  <a:tcPr marL="0" marR="540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200" b="0" i="0" u="none" strike="noStrike" dirty="0">
                          <a:solidFill>
                            <a:srgbClr val="000000"/>
                          </a:solidFill>
                          <a:effectLst/>
                          <a:latin typeface="AvenirNext LT Com Cn" panose="020B0506020202020204" pitchFamily="34" charset="0"/>
                        </a:rPr>
                        <a:t>12.78</a:t>
                      </a:r>
                    </a:p>
                  </a:txBody>
                  <a:tcPr marL="0" marR="540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87224051"/>
                  </a:ext>
                </a:extLst>
              </a:tr>
              <a:tr h="313518">
                <a:tc>
                  <a:txBody>
                    <a:bodyPr/>
                    <a:lstStyle/>
                    <a:p>
                      <a:pPr marL="0" marR="0" algn="l">
                        <a:buNone/>
                      </a:pPr>
                      <a:r>
                        <a:rPr lang="en-MX" sz="1200" b="1" spc="-8">
                          <a:effectLst/>
                          <a:latin typeface="AvenirNext LT Com Cn" panose="020B0503020202020204" pitchFamily="34" charset="0"/>
                        </a:rPr>
                        <a:t>Capital World Growth and Income Fund Historical Benchmarks Index</a:t>
                      </a:r>
                      <a:endParaRPr lang="en-MX" sz="1200">
                        <a:effectLst/>
                        <a:latin typeface="AvenirNext LT Com Cn" panose="020B0503020202020204" pitchFamily="34" charset="0"/>
                      </a:endParaRPr>
                    </a:p>
                  </a:txBody>
                  <a:tcPr marL="20003" marR="20003" marT="20003" marB="20003" anchor="ctr">
                    <a:lnL w="12700" cap="flat" cmpd="sng" algn="ctr">
                      <a:noFill/>
                      <a:prstDash val="solid"/>
                      <a:round/>
                      <a:headEnd type="none" w="med" len="med"/>
                      <a:tailEnd type="none" w="med" len="med"/>
                    </a:lnL>
                    <a:lnR w="12700" cap="flat">
                      <a:noFill/>
                      <a:custDash>
                        <a:ds d="200000" sp="200000"/>
                      </a:custDash>
                      <a:miter lim="400000"/>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23.67</a:t>
                      </a:r>
                    </a:p>
                  </a:txBody>
                  <a:tcPr marL="9525" marR="0" marT="9144"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200" b="0" i="0" u="none" strike="noStrike" dirty="0">
                          <a:solidFill>
                            <a:srgbClr val="000000"/>
                          </a:solidFill>
                          <a:effectLst/>
                          <a:latin typeface="AvenirNext LT Com Cn" panose="020B0506020202020204" pitchFamily="34" charset="0"/>
                        </a:rPr>
                        <a:t>10.98</a:t>
                      </a:r>
                    </a:p>
                  </a:txBody>
                  <a:tcPr marL="0" marR="540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200" b="0" i="0" u="none" strike="noStrike" dirty="0">
                          <a:solidFill>
                            <a:srgbClr val="000000"/>
                          </a:solidFill>
                          <a:effectLst/>
                          <a:latin typeface="AvenirNext LT Com Cn" panose="020B0506020202020204" pitchFamily="34" charset="0"/>
                        </a:rPr>
                        <a:t>12.78</a:t>
                      </a:r>
                    </a:p>
                  </a:txBody>
                  <a:tcPr marL="0" marR="540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251436761"/>
                  </a:ext>
                </a:extLst>
              </a:tr>
              <a:tr h="313518">
                <a:tc>
                  <a:txBody>
                    <a:bodyPr/>
                    <a:lstStyle/>
                    <a:p>
                      <a:pPr marL="0" marR="0" algn="l">
                        <a:buNone/>
                      </a:pPr>
                      <a:r>
                        <a:rPr lang="en-MX" sz="1200" b="1" spc="-8">
                          <a:effectLst/>
                          <a:latin typeface="AvenirNext LT Com Cn" panose="020B0503020202020204" pitchFamily="34" charset="0"/>
                        </a:rPr>
                        <a:t>EUPAC Fund Historical Benchmarks Index</a:t>
                      </a:r>
                      <a:endParaRPr lang="en-MX" sz="1200">
                        <a:effectLst/>
                        <a:latin typeface="AvenirNext LT Com Cn" panose="020B0503020202020204" pitchFamily="34" charset="0"/>
                      </a:endParaRPr>
                    </a:p>
                  </a:txBody>
                  <a:tcPr marL="20003" marR="20003" marT="20003" marB="20003" anchor="ctr">
                    <a:lnL w="12700" cap="flat" cmpd="sng" algn="ctr">
                      <a:noFill/>
                      <a:prstDash val="solid"/>
                      <a:round/>
                      <a:headEnd type="none" w="med" len="med"/>
                      <a:tailEnd type="none" w="med" len="med"/>
                    </a:lnL>
                    <a:lnR w="12700" cap="flat">
                      <a:noFill/>
                      <a:custDash>
                        <a:ds d="200000" sp="200000"/>
                      </a:custDash>
                      <a:miter lim="400000"/>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27.66</a:t>
                      </a:r>
                    </a:p>
                  </a:txBody>
                  <a:tcPr marL="9525" marR="0" marT="9144"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200" b="0" i="0" u="none" strike="noStrike" dirty="0">
                          <a:solidFill>
                            <a:srgbClr val="000000"/>
                          </a:solidFill>
                          <a:effectLst/>
                          <a:latin typeface="AvenirNext LT Com Cn" panose="020B0506020202020204" pitchFamily="34" charset="0"/>
                        </a:rPr>
                        <a:t>8.79</a:t>
                      </a:r>
                    </a:p>
                  </a:txBody>
                  <a:tcPr marL="0" marR="540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200" b="0" i="0" u="none" strike="noStrike" dirty="0">
                          <a:solidFill>
                            <a:srgbClr val="000000"/>
                          </a:solidFill>
                          <a:effectLst/>
                          <a:latin typeface="AvenirNext LT Com Cn" panose="020B0506020202020204" pitchFamily="34" charset="0"/>
                        </a:rPr>
                        <a:t>9.93</a:t>
                      </a:r>
                    </a:p>
                  </a:txBody>
                  <a:tcPr marL="0" marR="540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2516420"/>
                  </a:ext>
                </a:extLst>
              </a:tr>
              <a:tr h="313518">
                <a:tc>
                  <a:txBody>
                    <a:bodyPr/>
                    <a:lstStyle/>
                    <a:p>
                      <a:pPr marL="0" marR="0" algn="l">
                        <a:buNone/>
                      </a:pPr>
                      <a:r>
                        <a:rPr lang="en-MX" sz="1200" b="1" spc="-8">
                          <a:effectLst/>
                          <a:latin typeface="AvenirNext LT Com Cn" panose="020B0503020202020204" pitchFamily="34" charset="0"/>
                        </a:rPr>
                        <a:t>SMALLCAP World Fund Historical Benchmarks Index</a:t>
                      </a:r>
                      <a:endParaRPr lang="en-MX" sz="1200">
                        <a:effectLst/>
                        <a:latin typeface="AvenirNext LT Com Cn" panose="020B0503020202020204" pitchFamily="34" charset="0"/>
                      </a:endParaRPr>
                    </a:p>
                  </a:txBody>
                  <a:tcPr marL="20003" marR="20003" marT="20003" marB="20003" anchor="ctr">
                    <a:lnL w="12700" cap="flat" cmpd="sng" algn="ctr">
                      <a:noFill/>
                      <a:prstDash val="solid"/>
                      <a:round/>
                      <a:headEnd type="none" w="med" len="med"/>
                      <a:tailEnd type="none" w="med" len="med"/>
                    </a:lnL>
                    <a:lnR w="12700" cap="flat">
                      <a:noFill/>
                      <a:custDash>
                        <a:ds d="200000" sp="200000"/>
                      </a:custDash>
                      <a:miter lim="400000"/>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28.82</a:t>
                      </a:r>
                    </a:p>
                  </a:txBody>
                  <a:tcPr marL="9525" marR="0" marT="9144"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200" b="0" i="0" u="none" strike="noStrike" dirty="0">
                          <a:solidFill>
                            <a:srgbClr val="000000"/>
                          </a:solidFill>
                          <a:effectLst/>
                          <a:latin typeface="AvenirNext LT Com Cn" panose="020B0506020202020204" pitchFamily="34" charset="0"/>
                        </a:rPr>
                        <a:t>7.42</a:t>
                      </a:r>
                    </a:p>
                  </a:txBody>
                  <a:tcPr marL="0" marR="540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fontAlgn="b">
                        <a:buNone/>
                      </a:pPr>
                      <a:r>
                        <a:rPr lang="en-US" sz="1200" b="0" i="0" u="none" strike="noStrike" dirty="0">
                          <a:solidFill>
                            <a:srgbClr val="000000"/>
                          </a:solidFill>
                          <a:effectLst/>
                          <a:latin typeface="AvenirNext LT Com Cn" panose="020B0506020202020204" pitchFamily="34" charset="0"/>
                        </a:rPr>
                        <a:t>10.73</a:t>
                      </a:r>
                    </a:p>
                  </a:txBody>
                  <a:tcPr marL="0" marR="540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10247304"/>
                  </a:ext>
                </a:extLst>
              </a:tr>
              <a:tr h="313518">
                <a:tc>
                  <a:txBody>
                    <a:bodyPr/>
                    <a:lstStyle/>
                    <a:p>
                      <a:pPr marL="0" marR="0" algn="l">
                        <a:buNone/>
                      </a:pPr>
                      <a:r>
                        <a:rPr lang="en-US" sz="1200" b="1" spc="-8">
                          <a:effectLst/>
                          <a:latin typeface="AvenirNext LT Com Cn" panose="020B0503020202020204" pitchFamily="34" charset="0"/>
                        </a:rPr>
                        <a:t>International Growth and Income Fund Historical Benchmarks Index</a:t>
                      </a:r>
                      <a:endParaRPr lang="en-MX" sz="1200">
                        <a:effectLst/>
                        <a:latin typeface="AvenirNext LT Com Cn" panose="020B0503020202020204" pitchFamily="34" charset="0"/>
                      </a:endParaRPr>
                    </a:p>
                  </a:txBody>
                  <a:tcPr marL="20003" marR="20003" marT="20003" marB="20003" anchor="ctr">
                    <a:lnL w="12700" cap="flat" cmpd="sng" algn="ctr">
                      <a:noFill/>
                      <a:prstDash val="solid"/>
                      <a:round/>
                      <a:headEnd type="none" w="med" len="med"/>
                      <a:tailEnd type="none" w="med" len="med"/>
                    </a:lnL>
                    <a:lnR w="12700" cap="flat">
                      <a:noFill/>
                      <a:custDash>
                        <a:ds d="200000" sp="200000"/>
                      </a:custDash>
                      <a:miter lim="400000"/>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1200" b="0" i="0" u="none" strike="noStrike" dirty="0">
                          <a:solidFill>
                            <a:srgbClr val="000000"/>
                          </a:solidFill>
                          <a:effectLst/>
                          <a:latin typeface="AvenirNext LT Com Cn" panose="020B0506020202020204" pitchFamily="34" charset="0"/>
                        </a:rPr>
                        <a:t>27.66</a:t>
                      </a:r>
                    </a:p>
                  </a:txBody>
                  <a:tcPr marL="9525" marR="0" marT="9144" marB="0" anchor="ctr">
                    <a:lnL w="12700" cap="flat">
                      <a:noFill/>
                      <a:custDash>
                        <a:ds d="200000" sp="200000"/>
                      </a:custDash>
                      <a:miter lim="4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200" b="0" i="0" u="none" strike="noStrike" dirty="0">
                          <a:solidFill>
                            <a:srgbClr val="000000"/>
                          </a:solidFill>
                          <a:effectLst/>
                          <a:latin typeface="AvenirNext LT Com Cn" panose="020B0506020202020204" pitchFamily="34" charset="0"/>
                        </a:rPr>
                        <a:t>8.79</a:t>
                      </a:r>
                    </a:p>
                  </a:txBody>
                  <a:tcPr marL="0" marR="540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US" sz="1200" b="0" i="0" u="none" strike="noStrike" dirty="0">
                          <a:solidFill>
                            <a:srgbClr val="000000"/>
                          </a:solidFill>
                          <a:effectLst/>
                          <a:latin typeface="AvenirNext LT Com Cn" panose="020B0506020202020204" pitchFamily="34" charset="0"/>
                        </a:rPr>
                        <a:t>9.93</a:t>
                      </a:r>
                    </a:p>
                  </a:txBody>
                  <a:tcPr marL="0" marR="540000" marT="9525" marB="0" anchor="ctr">
                    <a:lnL w="12700" cap="flat">
                      <a:noFill/>
                      <a:custDash>
                        <a:ds d="200000" sp="200000"/>
                      </a:custDash>
                      <a:miter lim="400000"/>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60117630"/>
                  </a:ext>
                </a:extLst>
              </a:tr>
            </a:tbl>
          </a:graphicData>
        </a:graphic>
      </p:graphicFrame>
      <p:sp>
        <p:nvSpPr>
          <p:cNvPr id="11" name="Slide Number Placeholder 10">
            <a:extLst>
              <a:ext uri="{FF2B5EF4-FFF2-40B4-BE49-F238E27FC236}">
                <a16:creationId xmlns:a16="http://schemas.microsoft.com/office/drawing/2014/main" id="{54D2D531-AC5A-9583-39E7-3326D1CEFEC6}"/>
              </a:ext>
              <a:ext uri="{C183D7F6-B498-43B3-948B-1728B52AA6E4}">
                <adec:decorative xmlns:adec="http://schemas.microsoft.com/office/drawing/2017/decorative" val="1"/>
              </a:ext>
            </a:extLst>
          </p:cNvPr>
          <p:cNvSpPr>
            <a:spLocks noGrp="1"/>
          </p:cNvSpPr>
          <p:nvPr>
            <p:ph type="sldNum" sz="quarter" idx="11"/>
          </p:nvPr>
        </p:nvSpPr>
        <p:spPr>
          <a:xfrm>
            <a:off x="9807575" y="6309360"/>
            <a:ext cx="1925638" cy="182880"/>
          </a:xfrm>
        </p:spPr>
        <p:txBody>
          <a:bodyPr/>
          <a:lstStyle/>
          <a:p>
            <a:fld id="{86CB4B4D-7CA3-9044-876B-883B54F8677D}" type="slidenum">
              <a:rPr lang="en-GB" smtClean="0"/>
              <a:pPr/>
              <a:t>19</a:t>
            </a:fld>
            <a:endParaRPr lang="en-GB"/>
          </a:p>
        </p:txBody>
      </p:sp>
      <p:sp>
        <p:nvSpPr>
          <p:cNvPr id="3" name="Footer Placeholder 4">
            <a:extLst>
              <a:ext uri="{FF2B5EF4-FFF2-40B4-BE49-F238E27FC236}">
                <a16:creationId xmlns:a16="http://schemas.microsoft.com/office/drawing/2014/main" id="{E3B6055F-7AF4-9ABF-009B-0FDCA26BE163}"/>
              </a:ext>
            </a:extLst>
          </p:cNvPr>
          <p:cNvSpPr txBox="1">
            <a:spLocks/>
          </p:cNvSpPr>
          <p:nvPr/>
        </p:nvSpPr>
        <p:spPr>
          <a:xfrm>
            <a:off x="333213" y="6224569"/>
            <a:ext cx="11276012" cy="352462"/>
          </a:xfrm>
          <a:prstGeom prst="rect">
            <a:avLst/>
          </a:prstGeom>
        </p:spPr>
        <p:txBody>
          <a:bodyPr vert="horz" lIns="91440" tIns="45720" rIns="91440" bIns="45720" rtlCol="0" anchor="b"/>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br>
              <a:rPr lang="en-US" sz="800" dirty="0">
                <a:solidFill>
                  <a:schemeClr val="tx1"/>
                </a:solidFill>
              </a:rPr>
            </a:br>
            <a:r>
              <a:rPr lang="en-US" sz="800" dirty="0">
                <a:solidFill>
                  <a:schemeClr val="tx1"/>
                </a:solidFill>
              </a:rPr>
              <a:t>The indexes are unmanaged and, therefore, have no expenses. Investors cannot invest directly in an index.</a:t>
            </a:r>
          </a:p>
          <a:p>
            <a:br>
              <a:rPr lang="en-US" sz="800" dirty="0">
                <a:solidFill>
                  <a:schemeClr val="tx1"/>
                </a:solidFill>
              </a:rPr>
            </a:br>
            <a:r>
              <a:rPr lang="en-US" sz="800" dirty="0">
                <a:solidFill>
                  <a:schemeClr val="tx1"/>
                </a:solidFill>
              </a:rPr>
              <a:t>Past results are not predictive of results in future periods.</a:t>
            </a:r>
          </a:p>
        </p:txBody>
      </p:sp>
      <p:cxnSp>
        <p:nvCxnSpPr>
          <p:cNvPr id="5" name="Straight Connector 4">
            <a:extLst>
              <a:ext uri="{FF2B5EF4-FFF2-40B4-BE49-F238E27FC236}">
                <a16:creationId xmlns:a16="http://schemas.microsoft.com/office/drawing/2014/main" id="{AC01EC29-5353-266D-2C60-C1B712AF3BD5}"/>
              </a:ext>
              <a:ext uri="{C183D7F6-B498-43B3-948B-1728B52AA6E4}">
                <adec:decorative xmlns:adec="http://schemas.microsoft.com/office/drawing/2017/decorative" val="1"/>
              </a:ext>
            </a:extLst>
          </p:cNvPr>
          <p:cNvCxnSpPr/>
          <p:nvPr/>
        </p:nvCxnSpPr>
        <p:spPr>
          <a:xfrm>
            <a:off x="7047578" y="1452662"/>
            <a:ext cx="1612384" cy="0"/>
          </a:xfrm>
          <a:prstGeom prst="line">
            <a:avLst/>
          </a:prstGeom>
          <a:noFill/>
          <a:ln w="15875" cap="flat">
            <a:solidFill>
              <a:schemeClr val="tx1"/>
            </a:solidFill>
            <a:prstDash val="solid"/>
            <a:miter lim="400000"/>
          </a:ln>
          <a:effectLst/>
          <a:sp3d/>
        </p:spPr>
        <p:style>
          <a:lnRef idx="0">
            <a:scrgbClr r="0" g="0" b="0"/>
          </a:lnRef>
          <a:fillRef idx="0">
            <a:scrgbClr r="0" g="0" b="0"/>
          </a:fillRef>
          <a:effectRef idx="0">
            <a:scrgbClr r="0" g="0" b="0"/>
          </a:effectRef>
          <a:fontRef idx="none"/>
        </p:style>
      </p:cxnSp>
      <p:cxnSp>
        <p:nvCxnSpPr>
          <p:cNvPr id="7" name="Straight Connector 6">
            <a:extLst>
              <a:ext uri="{FF2B5EF4-FFF2-40B4-BE49-F238E27FC236}">
                <a16:creationId xmlns:a16="http://schemas.microsoft.com/office/drawing/2014/main" id="{6460D502-DF10-E09B-AAC7-1625F25E82E5}"/>
              </a:ext>
              <a:ext uri="{C183D7F6-B498-43B3-948B-1728B52AA6E4}">
                <adec:decorative xmlns:adec="http://schemas.microsoft.com/office/drawing/2017/decorative" val="1"/>
              </a:ext>
            </a:extLst>
          </p:cNvPr>
          <p:cNvCxnSpPr>
            <a:cxnSpLocks/>
          </p:cNvCxnSpPr>
          <p:nvPr/>
        </p:nvCxnSpPr>
        <p:spPr>
          <a:xfrm>
            <a:off x="9092005" y="1452662"/>
            <a:ext cx="2564079" cy="0"/>
          </a:xfrm>
          <a:prstGeom prst="line">
            <a:avLst/>
          </a:prstGeom>
          <a:noFill/>
          <a:ln w="15875" cap="flat">
            <a:solidFill>
              <a:schemeClr val="tx1"/>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3316976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11276013" cy="571500"/>
          </a:xfrm>
        </p:spPr>
        <p:txBody>
          <a:bodyPr/>
          <a:lstStyle/>
          <a:p>
            <a:r>
              <a:rPr lang="en-US" sz="2700" dirty="0"/>
              <a:t>Important information</a:t>
            </a:r>
            <a:endParaRPr lang="en-US" sz="2700" b="0" dirty="0">
              <a:latin typeface="AvenirNext LT Com Regular" panose="020B0503020202020204" pitchFamily="34" charset="0"/>
            </a:endParaRPr>
          </a:p>
        </p:txBody>
      </p:sp>
      <p:sp>
        <p:nvSpPr>
          <p:cNvPr id="16" name="Text Placeholder 15">
            <a:extLst>
              <a:ext uri="{FF2B5EF4-FFF2-40B4-BE49-F238E27FC236}">
                <a16:creationId xmlns:a16="http://schemas.microsoft.com/office/drawing/2014/main" id="{5D2E57C2-D0A7-4AA0-37AD-12BC5F9F404A}"/>
              </a:ext>
            </a:extLst>
          </p:cNvPr>
          <p:cNvSpPr>
            <a:spLocks noGrp="1"/>
          </p:cNvSpPr>
          <p:nvPr>
            <p:ph type="body" sz="quarter" idx="14"/>
          </p:nvPr>
        </p:nvSpPr>
        <p:spPr>
          <a:xfrm>
            <a:off x="457200" y="969227"/>
            <a:ext cx="10899913" cy="5067448"/>
          </a:xfrm>
        </p:spPr>
        <p:txBody>
          <a:bodyPr/>
          <a:lstStyle/>
          <a:p>
            <a:r>
              <a:rPr lang="en-US" sz="950" b="1" dirty="0"/>
              <a:t>Capital expenditure</a:t>
            </a:r>
            <a:r>
              <a:rPr lang="en-US" sz="950" dirty="0"/>
              <a:t> </a:t>
            </a:r>
            <a:r>
              <a:rPr lang="en-US" sz="950" b="1" dirty="0"/>
              <a:t>(capex) </a:t>
            </a:r>
            <a:r>
              <a:rPr lang="en-US" sz="950" dirty="0"/>
              <a:t>are funds a company spends to acquire, maintain or improve long-term assets that support business operations and growth.</a:t>
            </a:r>
          </a:p>
          <a:p>
            <a:r>
              <a:rPr lang="en-US" sz="950" b="1" spc="-20" dirty="0"/>
              <a:t>Capital World Growth and Income Fund Historical Benchmarks Index </a:t>
            </a:r>
            <a:r>
              <a:rPr lang="en-US" sz="950" spc="-20" dirty="0"/>
              <a:t>returns reflect the results of the MSCI World Index through November 30, 2011 and the MSCI All Country World Index, the strategy's current primary benchmark, thereafter.</a:t>
            </a:r>
            <a:endParaRPr lang="en-US" sz="950" dirty="0"/>
          </a:p>
          <a:p>
            <a:r>
              <a:rPr lang="en-US" sz="950" b="1" dirty="0"/>
              <a:t>Dot-com bubble: </a:t>
            </a:r>
            <a:r>
              <a:rPr lang="en-US" sz="950" dirty="0"/>
              <a:t>The dot-com bubble or tech bubble was a period of U.S. stock market exuberance in the late 1990s and subsequent downturn in the early 2000s. Much of the buying frenzy focused on technology stocks and their involvement in the nascent commercial internet. The bubble burst in 2000 and troughed in late 2002.</a:t>
            </a:r>
          </a:p>
          <a:p>
            <a:r>
              <a:rPr lang="en-US" sz="950" b="1" spc="-20" dirty="0"/>
              <a:t>EUPAC Fund Historical Benchmarks Index </a:t>
            </a:r>
            <a:r>
              <a:rPr lang="en-US" sz="950" spc="-20" dirty="0"/>
              <a:t>returns reflect the results of the MSCI EAFE® Index through March 31, 2007 and the MSCI All Country World ex USA Index, the strategy's current primary benchmark, thereafter.</a:t>
            </a:r>
            <a:endParaRPr lang="en-US" sz="950" dirty="0"/>
          </a:p>
          <a:p>
            <a:r>
              <a:rPr lang="en-US" sz="950" b="1" dirty="0"/>
              <a:t>Forward price-to-earnings (P/E) ratio</a:t>
            </a:r>
            <a:r>
              <a:rPr lang="en-US" sz="950" dirty="0"/>
              <a:t> measures a stock’s current price relative to its projected earnings over the next 12 months, reflecting market expectations for future growth.</a:t>
            </a:r>
          </a:p>
          <a:p>
            <a:r>
              <a:rPr lang="en-US" sz="950" b="1" dirty="0"/>
              <a:t>Free cash flow (FCF) </a:t>
            </a:r>
            <a:r>
              <a:rPr lang="en-US" sz="950" dirty="0"/>
              <a:t>is the cash a business generates after covering its operating expenses and capital expenditures, representing the money available for debt repayment, dividends or reinvestment.</a:t>
            </a:r>
          </a:p>
          <a:p>
            <a:r>
              <a:rPr lang="en-US" sz="950" b="1" dirty="0"/>
              <a:t>Global financial crisis</a:t>
            </a:r>
            <a:r>
              <a:rPr lang="en-US" sz="950" dirty="0"/>
              <a:t> </a:t>
            </a:r>
            <a:r>
              <a:rPr lang="en-US" sz="950" b="1" dirty="0"/>
              <a:t>(GFC) </a:t>
            </a:r>
            <a:r>
              <a:rPr lang="en-US" sz="950" dirty="0"/>
              <a:t>was a severe worldwide economic crisis from 2007 to 2009, triggered by the collapse of the U.S. housing market and spreading through global financial systems.</a:t>
            </a:r>
          </a:p>
          <a:p>
            <a:r>
              <a:rPr lang="en-US" sz="950" b="1" dirty="0" err="1"/>
              <a:t>Hyperscaler</a:t>
            </a:r>
            <a:r>
              <a:rPr lang="en-US" sz="950" b="1" dirty="0"/>
              <a:t> </a:t>
            </a:r>
            <a:r>
              <a:rPr lang="en-US" sz="950" dirty="0"/>
              <a:t>is a large-scale data center operator that delivers massive computing, storage and networking resources to support extremely demanding workloads.</a:t>
            </a:r>
          </a:p>
          <a:p>
            <a:r>
              <a:rPr lang="en-US" sz="950" b="1" spc="-20" dirty="0"/>
              <a:t>International Growth and Income Fund Historical Benchmarks Index </a:t>
            </a:r>
            <a:r>
              <a:rPr lang="en-US" sz="950" spc="-20" dirty="0"/>
              <a:t>returns reflect the results of the MSCI World ex USA Index through June 30, 2011 and the MSCI All Country World ex USA Index, the strategy's current primary benchmark, thereafter.</a:t>
            </a:r>
            <a:endParaRPr lang="en-US" sz="950" dirty="0"/>
          </a:p>
          <a:p>
            <a:r>
              <a:rPr lang="en-US" sz="950" b="1" dirty="0"/>
              <a:t>Market capitalization</a:t>
            </a:r>
            <a:r>
              <a:rPr lang="en-US" sz="950" dirty="0"/>
              <a:t> </a:t>
            </a:r>
            <a:r>
              <a:rPr lang="en-US" sz="950" b="1" dirty="0"/>
              <a:t>(market cap) </a:t>
            </a:r>
            <a:r>
              <a:rPr lang="en-US" sz="950" dirty="0"/>
              <a:t>represents the total value of a publicly traded company’s outstanding common shares owned by stockholders.</a:t>
            </a:r>
          </a:p>
          <a:p>
            <a:r>
              <a:rPr lang="en-US" sz="950" b="1" dirty="0"/>
              <a:t>MSCI All Country World Index (ACWI) </a:t>
            </a:r>
            <a:r>
              <a:rPr lang="en-US" sz="950" dirty="0"/>
              <a:t>captures large and mid-cap representation across developed markets (DM) and emerging markets (EM) countries. The index is float-adjusted and covers approximately 85% of the global investable equity opportunity set. </a:t>
            </a:r>
          </a:p>
          <a:p>
            <a:r>
              <a:rPr lang="en-US" sz="950" b="1" dirty="0"/>
              <a:t>MSCI ACWI ex USA Index </a:t>
            </a:r>
            <a:r>
              <a:rPr lang="en-US" sz="950" dirty="0"/>
              <a:t>is a market-capitalization-weighted index that measures equity market results in global developed and emerging markets, excluding the U.S.</a:t>
            </a:r>
          </a:p>
          <a:p>
            <a:r>
              <a:rPr lang="en-US" sz="950" b="1" dirty="0"/>
              <a:t>MSCI ACWI Small Cap Index </a:t>
            </a:r>
            <a:r>
              <a:rPr lang="en-US" sz="950" dirty="0"/>
              <a:t>is a free-float-adjusted market-capitalization-weighted index that is designed to measure equity market results of smaller capitalization companies in both developed and emerging markets. Results reflect dividends net of withholding taxes. This index is unmanaged, and its results include reinvested dividends and/or distributions but do not reflect the effect of sales charges, commissions, account fees, expenses or U.S. federal income taxes.</a:t>
            </a:r>
            <a:endParaRPr lang="en-US" sz="950" b="1" dirty="0"/>
          </a:p>
          <a:p>
            <a:r>
              <a:rPr lang="en-US" sz="950" b="1" dirty="0"/>
              <a:t>MSCI Emerging Markets Index</a:t>
            </a:r>
            <a:r>
              <a:rPr lang="en-US" sz="950" dirty="0"/>
              <a:t> is a free-float-adjusted market-capitalization-weighted index designed to measure equity market results in global emerging markets. </a:t>
            </a:r>
          </a:p>
          <a:p>
            <a:r>
              <a:rPr lang="en-US" sz="950" b="1" dirty="0"/>
              <a:t>MSCI Europe, Australasia and Far East (EAFE) Index</a:t>
            </a:r>
            <a:r>
              <a:rPr lang="en-US" sz="950" dirty="0"/>
              <a:t> is an equity index that captures large and mid-cap representation across developed markets, excluding the U.S. and Canada.</a:t>
            </a:r>
          </a:p>
          <a:p>
            <a:r>
              <a:rPr lang="en-US" sz="950" b="1" dirty="0"/>
              <a:t>MSCI World Index</a:t>
            </a:r>
            <a:r>
              <a:rPr lang="en-US" sz="950" dirty="0"/>
              <a:t> is a free-float-adjusted market-capitalization-weighted index that is designed to measure equity market results of developed markets. The index consists of more than 20 developed market country indexes, including the United States.</a:t>
            </a:r>
            <a:endParaRPr lang="en-US" sz="950" b="1" dirty="0"/>
          </a:p>
        </p:txBody>
      </p:sp>
      <p:sp>
        <p:nvSpPr>
          <p:cNvPr id="8" name="Slide Number Placeholder 7">
            <a:extLst>
              <a:ext uri="{FF2B5EF4-FFF2-40B4-BE49-F238E27FC236}">
                <a16:creationId xmlns:a16="http://schemas.microsoft.com/office/drawing/2014/main" id="{EBB86B85-BF50-E0C4-43DF-A13929B283C8}"/>
              </a:ext>
              <a:ext uri="{C183D7F6-B498-43B3-948B-1728B52AA6E4}">
                <adec:decorative xmlns:adec="http://schemas.microsoft.com/office/drawing/2017/decorative" val="1"/>
              </a:ext>
            </a:extLst>
          </p:cNvPr>
          <p:cNvSpPr>
            <a:spLocks noGrp="1"/>
          </p:cNvSpPr>
          <p:nvPr>
            <p:ph type="sldNum" sz="quarter" idx="11"/>
          </p:nvPr>
        </p:nvSpPr>
        <p:spPr>
          <a:xfrm>
            <a:off x="9807575" y="6309360"/>
            <a:ext cx="1925638" cy="182880"/>
          </a:xfrm>
        </p:spPr>
        <p:txBody>
          <a:bodyPr/>
          <a:lstStyle/>
          <a:p>
            <a:fld id="{86CB4B4D-7CA3-9044-876B-883B54F8677D}" type="slidenum">
              <a:rPr lang="en-GB" smtClean="0"/>
              <a:pPr/>
              <a:t>20</a:t>
            </a:fld>
            <a:endParaRPr lang="en-GB"/>
          </a:p>
        </p:txBody>
      </p:sp>
    </p:spTree>
    <p:extLst>
      <p:ext uri="{BB962C8B-B14F-4D97-AF65-F5344CB8AC3E}">
        <p14:creationId xmlns:p14="http://schemas.microsoft.com/office/powerpoint/2010/main" val="426498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24B62-99E5-BB9E-9C38-67F1B249D9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F94F1A-D9A0-CE41-EB6E-2382C3B1D0F4}"/>
              </a:ext>
            </a:extLst>
          </p:cNvPr>
          <p:cNvSpPr>
            <a:spLocks noGrp="1"/>
          </p:cNvSpPr>
          <p:nvPr>
            <p:ph type="title"/>
          </p:nvPr>
        </p:nvSpPr>
        <p:spPr>
          <a:xfrm>
            <a:off x="457200" y="457200"/>
            <a:ext cx="11276013" cy="571500"/>
          </a:xfrm>
        </p:spPr>
        <p:txBody>
          <a:bodyPr/>
          <a:lstStyle/>
          <a:p>
            <a:r>
              <a:rPr lang="en-US" sz="2700" dirty="0"/>
              <a:t>Important information </a:t>
            </a:r>
            <a:r>
              <a:rPr lang="en-US" sz="2700" b="0" dirty="0">
                <a:latin typeface="AvenirNext LT Com Regular" panose="020B0503020202020204" pitchFamily="34" charset="0"/>
              </a:rPr>
              <a:t>(continued)</a:t>
            </a:r>
          </a:p>
        </p:txBody>
      </p:sp>
      <p:sp>
        <p:nvSpPr>
          <p:cNvPr id="16" name="Text Placeholder 15">
            <a:extLst>
              <a:ext uri="{FF2B5EF4-FFF2-40B4-BE49-F238E27FC236}">
                <a16:creationId xmlns:a16="http://schemas.microsoft.com/office/drawing/2014/main" id="{A4945202-C09D-087A-8D32-4D8F154AC477}"/>
              </a:ext>
            </a:extLst>
          </p:cNvPr>
          <p:cNvSpPr>
            <a:spLocks noGrp="1"/>
          </p:cNvSpPr>
          <p:nvPr>
            <p:ph type="body" sz="quarter" idx="14"/>
          </p:nvPr>
        </p:nvSpPr>
        <p:spPr>
          <a:xfrm>
            <a:off x="457200" y="969227"/>
            <a:ext cx="10899913" cy="5067448"/>
          </a:xfrm>
        </p:spPr>
        <p:txBody>
          <a:bodyPr/>
          <a:lstStyle/>
          <a:p>
            <a:r>
              <a:rPr lang="en-US" sz="950" b="1" dirty="0"/>
              <a:t>New Geography/New World Historical Benchmarks Index </a:t>
            </a:r>
            <a:r>
              <a:rPr lang="en-US" sz="950" dirty="0"/>
              <a:t>returns reflect the results of the MSCI All Country World Index (ACWI) through December 31, 2025, and the MSCI Emerging Markets Index, the primary benchmark, thereafter. </a:t>
            </a:r>
            <a:endParaRPr lang="en-US" sz="950" b="1" dirty="0"/>
          </a:p>
          <a:p>
            <a:r>
              <a:rPr lang="en-US" sz="950" b="1" dirty="0"/>
              <a:t>New Perspective Fund Historical Benchmarks Index </a:t>
            </a:r>
            <a:r>
              <a:rPr lang="en-US" sz="950" dirty="0"/>
              <a:t>returns reflect the results of the MSCI World Index through September 30, 2011, and the MSCI ACWI, the fund’s current primary benchmark, thereafter.</a:t>
            </a:r>
          </a:p>
          <a:p>
            <a:r>
              <a:rPr lang="en-US" sz="950" b="1" dirty="0"/>
              <a:t>S&amp;P 500 cyclically adjusted price-to-earnings (CAPE) ratio </a:t>
            </a:r>
            <a:r>
              <a:rPr lang="en-US" sz="950" dirty="0"/>
              <a:t>is a valuation measure that adjusts for short-term earnings variability by dividing an index’s current price by the average of the prior 10 years of inflation-adjusted earnings to assess an index’s valuation over a full business cycle.</a:t>
            </a:r>
          </a:p>
          <a:p>
            <a:r>
              <a:rPr lang="en-US" sz="950" b="1" dirty="0"/>
              <a:t>S&amp;P 500 Index</a:t>
            </a:r>
            <a:r>
              <a:rPr lang="en-US" sz="950" dirty="0"/>
              <a:t> is a market-capitalization-weighted index of about 500 major U.S. stocks. Includes reinvested dividends but excludes fees and taxes.</a:t>
            </a:r>
          </a:p>
          <a:p>
            <a:r>
              <a:rPr lang="en-US" sz="950" b="1" dirty="0"/>
              <a:t>S&amp;P Global &lt;$3 Billion Index </a:t>
            </a:r>
            <a:r>
              <a:rPr lang="en-US" sz="950" dirty="0"/>
              <a:t>is a global small-cap equity index comprised of companies with market capitalizations below $3 billion, including companies from both developed and developing markets. This index served as the historical benchmark for SMALLCAP World Fund from May 2006 through September 30, 2009.</a:t>
            </a:r>
          </a:p>
          <a:p>
            <a:r>
              <a:rPr lang="en-US" sz="950" b="1" dirty="0"/>
              <a:t>SMALLCAP World Fund Historical Benchmarks Index</a:t>
            </a:r>
            <a:r>
              <a:rPr lang="en-US" sz="950" dirty="0"/>
              <a:t> returns reflect the results of the S&amp;P Global &lt;$3 Billion Index through September 30, 2009 and the MSCI ACWI Small Cap Index, the strategy's current primary benchmark, thereafter.</a:t>
            </a:r>
          </a:p>
          <a:p>
            <a:endParaRPr lang="en-US" sz="950" dirty="0"/>
          </a:p>
          <a:p>
            <a:endParaRPr lang="en-US" sz="950" dirty="0"/>
          </a:p>
          <a:p>
            <a:endParaRPr lang="en-US" sz="950" dirty="0"/>
          </a:p>
        </p:txBody>
      </p:sp>
      <p:sp>
        <p:nvSpPr>
          <p:cNvPr id="8" name="Slide Number Placeholder 7">
            <a:extLst>
              <a:ext uri="{FF2B5EF4-FFF2-40B4-BE49-F238E27FC236}">
                <a16:creationId xmlns:a16="http://schemas.microsoft.com/office/drawing/2014/main" id="{BC1A102F-C4F0-D848-78D4-52DE4A788DA2}"/>
              </a:ext>
              <a:ext uri="{C183D7F6-B498-43B3-948B-1728B52AA6E4}">
                <adec:decorative xmlns:adec="http://schemas.microsoft.com/office/drawing/2017/decorative" val="1"/>
              </a:ext>
            </a:extLst>
          </p:cNvPr>
          <p:cNvSpPr>
            <a:spLocks noGrp="1"/>
          </p:cNvSpPr>
          <p:nvPr>
            <p:ph type="sldNum" sz="quarter" idx="11"/>
          </p:nvPr>
        </p:nvSpPr>
        <p:spPr>
          <a:xfrm>
            <a:off x="9807575" y="6309360"/>
            <a:ext cx="1925638" cy="182880"/>
          </a:xfrm>
        </p:spPr>
        <p:txBody>
          <a:bodyPr/>
          <a:lstStyle/>
          <a:p>
            <a:fld id="{86CB4B4D-7CA3-9044-876B-883B54F8677D}" type="slidenum">
              <a:rPr lang="en-GB" smtClean="0"/>
              <a:pPr/>
              <a:t>21</a:t>
            </a:fld>
            <a:endParaRPr lang="en-GB"/>
          </a:p>
        </p:txBody>
      </p:sp>
    </p:spTree>
    <p:extLst>
      <p:ext uri="{BB962C8B-B14F-4D97-AF65-F5344CB8AC3E}">
        <p14:creationId xmlns:p14="http://schemas.microsoft.com/office/powerpoint/2010/main" val="239096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F4C90-7750-0F68-9ACA-148E07438A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95703D-3724-5733-D819-AD108CB116BE}"/>
              </a:ext>
            </a:extLst>
          </p:cNvPr>
          <p:cNvSpPr>
            <a:spLocks noGrp="1"/>
          </p:cNvSpPr>
          <p:nvPr>
            <p:ph type="title"/>
          </p:nvPr>
        </p:nvSpPr>
        <p:spPr>
          <a:xfrm>
            <a:off x="457200" y="457200"/>
            <a:ext cx="11276013" cy="571500"/>
          </a:xfrm>
        </p:spPr>
        <p:txBody>
          <a:bodyPr/>
          <a:lstStyle/>
          <a:p>
            <a:r>
              <a:rPr lang="en-US" sz="2700" dirty="0"/>
              <a:t>Important information </a:t>
            </a:r>
            <a:r>
              <a:rPr lang="en-US" sz="2700" b="0" dirty="0">
                <a:latin typeface="AvenirNext LT Com Regular" panose="020B0503020202020204" pitchFamily="34" charset="0"/>
              </a:rPr>
              <a:t>(continued)</a:t>
            </a:r>
          </a:p>
        </p:txBody>
      </p:sp>
      <p:sp>
        <p:nvSpPr>
          <p:cNvPr id="16" name="Text Placeholder 15">
            <a:extLst>
              <a:ext uri="{FF2B5EF4-FFF2-40B4-BE49-F238E27FC236}">
                <a16:creationId xmlns:a16="http://schemas.microsoft.com/office/drawing/2014/main" id="{1FA7F910-5623-EDBC-E14B-CEA0C93F68BC}"/>
              </a:ext>
            </a:extLst>
          </p:cNvPr>
          <p:cNvSpPr>
            <a:spLocks noGrp="1"/>
          </p:cNvSpPr>
          <p:nvPr>
            <p:ph type="body" sz="quarter" idx="14"/>
          </p:nvPr>
        </p:nvSpPr>
        <p:spPr>
          <a:xfrm>
            <a:off x="457200" y="1062871"/>
            <a:ext cx="11032435" cy="5443946"/>
          </a:xfrm>
        </p:spPr>
        <p:txBody>
          <a:bodyPr/>
          <a:lstStyle/>
          <a:p>
            <a:pPr>
              <a:spcAft>
                <a:spcPts val="200"/>
              </a:spcAft>
            </a:pPr>
            <a:r>
              <a:rPr lang="en-US" sz="1300" b="1" spc="-20" dirty="0"/>
              <a:t>Investors should carefully consider investment objectives, risks, charges and expenses. This and other important information is contained in the fund prospectuses and summary prospectuses, which can be obtained from a financial professional and should be read carefully before investing.</a:t>
            </a:r>
            <a:endParaRPr lang="en-US" sz="1000" spc="-20" dirty="0"/>
          </a:p>
          <a:p>
            <a:pPr>
              <a:spcAft>
                <a:spcPts val="200"/>
              </a:spcAft>
            </a:pPr>
            <a:r>
              <a:rPr lang="en-US" sz="950" spc="-20" dirty="0"/>
              <a:t>This material must be preceded or accompanied by a prospectus or summary prospectus for the funds being offered.</a:t>
            </a:r>
          </a:p>
          <a:p>
            <a:pPr>
              <a:spcAft>
                <a:spcPts val="200"/>
              </a:spcAft>
            </a:pPr>
            <a:r>
              <a:rPr lang="en-US" sz="950" spc="-20" dirty="0"/>
              <a:t>If used after September 30, 2026, this material must be accompanied by the most recent applicable quarterly statistical updates for the products shown.</a:t>
            </a:r>
          </a:p>
          <a:p>
            <a:pPr>
              <a:spcAft>
                <a:spcPts val="200"/>
              </a:spcAft>
            </a:pPr>
            <a:r>
              <a:rPr lang="en-US" sz="950" b="1" spc="-20" dirty="0"/>
              <a:t>Capital Group exchange-traded funds (ETFs) are actively managed and do not seek to replicate a specific index. ETF shares are bought and sold through an exchange at the then current market price (MP), not net asset value (NAV), and are not individually redeemed from the fund. Shares may trade at a premium or discount to their NAV when traded on an exchange. Brokerage commissions will reduce returns. There can be no guarantee that an active market for ETFs will develop or be maintained, or that the ETF’s listing will continue or remain unchanged.</a:t>
            </a:r>
            <a:endParaRPr lang="en-US" sz="950" spc="-20" dirty="0"/>
          </a:p>
          <a:p>
            <a:pPr>
              <a:spcAft>
                <a:spcPts val="200"/>
              </a:spcAft>
            </a:pPr>
            <a:r>
              <a:rPr lang="en-US" sz="950" spc="-20" dirty="0"/>
              <a:t>Portfolios are managed, so holdings will change. Certain fixed income and/or cash and equivalents holdings may be held through mutual funds managed by the investment adviser or its affiliates that are not offered to the public.</a:t>
            </a:r>
          </a:p>
          <a:p>
            <a:pPr>
              <a:spcAft>
                <a:spcPts val="200"/>
              </a:spcAft>
            </a:pPr>
            <a:r>
              <a:rPr lang="en-US" sz="950" spc="-20" dirty="0"/>
              <a:t>Class R-6 shares were first offered on May 1, 2009. Class R-6 share results prior to the date of first sale are hypothetical based on the results of the original share class of the fund without a sales charge, adjusted for typical estimated expenses. Please see each fund’s prospectus for more information on specific expenses. </a:t>
            </a:r>
            <a:r>
              <a:rPr lang="en-US" sz="950" dirty="0"/>
              <a:t>Please refer to </a:t>
            </a:r>
            <a:r>
              <a:rPr lang="en-US" sz="950" dirty="0">
                <a:hlinkClick r:id="rId3"/>
              </a:rPr>
              <a:t>capitalgroup.com </a:t>
            </a:r>
            <a:r>
              <a:rPr lang="en-US" sz="950" dirty="0"/>
              <a:t>for more information on specific expense adjustments and the actual dates of first sale.</a:t>
            </a:r>
          </a:p>
          <a:p>
            <a:pPr>
              <a:spcAft>
                <a:spcPts val="200"/>
              </a:spcAft>
            </a:pPr>
            <a:r>
              <a:rPr lang="en-US" sz="950" dirty="0"/>
              <a:t>We offer a range of share classes designed to meet the needs of retirement plan sponsors and participants. The different share classes incorporate varying levels of financial professional compensation and service provider payments. Because Class R-6 shares do not include any recordkeeping payments, expenses are lower and results are higher. Other share classes that include recordkeeping costs have higher expenses and lower results than Class R-6.</a:t>
            </a:r>
            <a:endParaRPr lang="en-US" sz="950" spc="-20" dirty="0"/>
          </a:p>
          <a:p>
            <a:pPr>
              <a:spcAft>
                <a:spcPts val="200"/>
              </a:spcAft>
            </a:pPr>
            <a:r>
              <a:rPr lang="en-US" sz="950" spc="-20" dirty="0"/>
              <a:t>The return of principal for bond portfolios and portfolios with significant underlying bond holdings is not guaranteed. Investments are subject to the same interest rate, inflation and credit risks associated with the underlying bond holdings.</a:t>
            </a:r>
          </a:p>
          <a:p>
            <a:pPr>
              <a:spcAft>
                <a:spcPts val="200"/>
              </a:spcAft>
            </a:pPr>
            <a:r>
              <a:rPr lang="en-US" sz="950" dirty="0"/>
              <a:t>Passive funds are not striving to outpace their benchmarks; rather, they seek to replicate the benchmark’s return pattern.</a:t>
            </a:r>
            <a:endParaRPr lang="en-US" sz="950" spc="-20" dirty="0"/>
          </a:p>
          <a:p>
            <a:pPr>
              <a:spcAft>
                <a:spcPts val="200"/>
              </a:spcAft>
            </a:pPr>
            <a:r>
              <a:rPr lang="en-US" sz="950" spc="-20" dirty="0"/>
              <a:t>Smaller company stocks entail additional risks, and they can fluctuate in price more than larger company stocks.</a:t>
            </a:r>
          </a:p>
          <a:p>
            <a:pPr>
              <a:spcAft>
                <a:spcPts val="200"/>
              </a:spcAft>
            </a:pPr>
            <a:r>
              <a:rPr lang="en-US" sz="950" dirty="0"/>
              <a:t>Lower rated bonds are subject to greater fluctuations in value and risk of loss of income and principal than higher rated bonds.</a:t>
            </a:r>
            <a:endParaRPr lang="en-US" sz="950" spc="-20" dirty="0"/>
          </a:p>
          <a:p>
            <a:pPr>
              <a:spcAft>
                <a:spcPts val="200"/>
              </a:spcAft>
            </a:pPr>
            <a:r>
              <a:rPr lang="en-US" sz="950" spc="-20" dirty="0"/>
              <a:t>Investing outside the United States involves risks, such as currency fluctuations, periods of illiquidity and price volatility. These risks may be heightened in connection with investments in developing countries. (Also applies to CGGR, CGDV and CGNG).</a:t>
            </a:r>
          </a:p>
          <a:p>
            <a:pPr>
              <a:spcAft>
                <a:spcPts val="200"/>
              </a:spcAft>
            </a:pPr>
            <a:r>
              <a:rPr lang="en-US" sz="950" spc="-20" dirty="0"/>
              <a:t>The 30-day SEC yield reflects the rate at which the fund is earning income on its current portfolio of securities, while the distribution rate reflects the fund’s past dividends paid to shareholders. Accordingly, the fund’s SEC yield and distribution rate may differ.</a:t>
            </a:r>
          </a:p>
          <a:p>
            <a:pPr>
              <a:spcAft>
                <a:spcPts val="200"/>
              </a:spcAft>
            </a:pPr>
            <a:r>
              <a:rPr lang="en-US" sz="950" spc="-20" dirty="0"/>
              <a:t>ETF market price returns since inception are calculated using NAV for the period until market price became available (generally a few days after inception).</a:t>
            </a:r>
          </a:p>
          <a:p>
            <a:pPr>
              <a:spcAft>
                <a:spcPts val="200"/>
              </a:spcAft>
            </a:pPr>
            <a:r>
              <a:rPr lang="en-US" sz="950" spc="-20" dirty="0"/>
              <a:t>All Capital Group trademarks mentioned are owned by The Capital Group Companies, Inc., an affiliated company or fund. All other company and product names mentioned are the property of their respective companies.</a:t>
            </a:r>
          </a:p>
          <a:p>
            <a:pPr>
              <a:spcAft>
                <a:spcPts val="200"/>
              </a:spcAft>
            </a:pPr>
            <a:r>
              <a:rPr lang="en-US" sz="950" spc="-20" dirty="0" err="1"/>
              <a:t>Nondiversified</a:t>
            </a:r>
            <a:r>
              <a:rPr lang="en-US" sz="950" spc="-20" dirty="0"/>
              <a:t> funds, CGGR and CGNG have the ability to invest a larger percentage of assets in the securities of a smaller number of issuers than a diversified fund. As a result, poor results by a single issuer could adversely affect fund results more than if the fund were invested in a larger number of issuers. See the applicable prospectus for details.</a:t>
            </a:r>
          </a:p>
          <a:p>
            <a:pPr>
              <a:spcAft>
                <a:spcPts val="200"/>
              </a:spcAft>
            </a:pPr>
            <a:r>
              <a:rPr lang="en-US" sz="950" spc="-20" dirty="0"/>
              <a:t>Capital Group manages equity assets through three investment groups. These groups make investment and proxy voting decisions independently. Fixed income investment professionals provide fixed income research and investment management across the Capital organization; however, for securities with equity characteristics, they act solely on behalf of one of the three equity investment groups.</a:t>
            </a:r>
          </a:p>
          <a:p>
            <a:pPr>
              <a:spcAft>
                <a:spcPts val="200"/>
              </a:spcAft>
            </a:pPr>
            <a:endParaRPr lang="en-US" sz="1000" spc="-20" dirty="0"/>
          </a:p>
        </p:txBody>
      </p:sp>
      <p:sp>
        <p:nvSpPr>
          <p:cNvPr id="8" name="Slide Number Placeholder 7">
            <a:extLst>
              <a:ext uri="{FF2B5EF4-FFF2-40B4-BE49-F238E27FC236}">
                <a16:creationId xmlns:a16="http://schemas.microsoft.com/office/drawing/2014/main" id="{7D7B467F-7DA6-59B6-6B1C-63BCA79228C3}"/>
              </a:ext>
              <a:ext uri="{C183D7F6-B498-43B3-948B-1728B52AA6E4}">
                <adec:decorative xmlns:adec="http://schemas.microsoft.com/office/drawing/2017/decorative" val="1"/>
              </a:ext>
            </a:extLst>
          </p:cNvPr>
          <p:cNvSpPr>
            <a:spLocks noGrp="1"/>
          </p:cNvSpPr>
          <p:nvPr>
            <p:ph type="sldNum" sz="quarter" idx="11"/>
          </p:nvPr>
        </p:nvSpPr>
        <p:spPr>
          <a:xfrm>
            <a:off x="9807575" y="6309360"/>
            <a:ext cx="1925638" cy="182880"/>
          </a:xfrm>
        </p:spPr>
        <p:txBody>
          <a:bodyPr/>
          <a:lstStyle/>
          <a:p>
            <a:fld id="{86CB4B4D-7CA3-9044-876B-883B54F8677D}" type="slidenum">
              <a:rPr lang="en-GB" smtClean="0"/>
              <a:pPr/>
              <a:t>22</a:t>
            </a:fld>
            <a:endParaRPr lang="en-GB"/>
          </a:p>
        </p:txBody>
      </p:sp>
    </p:spTree>
    <p:extLst>
      <p:ext uri="{BB962C8B-B14F-4D97-AF65-F5344CB8AC3E}">
        <p14:creationId xmlns:p14="http://schemas.microsoft.com/office/powerpoint/2010/main" val="2550623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C6FEA-E905-93DA-0892-C62A03C443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02B8C2-1196-63D7-ABBA-6C163ACC7407}"/>
              </a:ext>
            </a:extLst>
          </p:cNvPr>
          <p:cNvSpPr>
            <a:spLocks noGrp="1"/>
          </p:cNvSpPr>
          <p:nvPr>
            <p:ph type="title"/>
          </p:nvPr>
        </p:nvSpPr>
        <p:spPr/>
        <p:txBody>
          <a:bodyPr/>
          <a:lstStyle/>
          <a:p>
            <a:r>
              <a:rPr lang="en-US" sz="2700" dirty="0"/>
              <a:t>Important information </a:t>
            </a:r>
            <a:r>
              <a:rPr lang="en-US" sz="2700" b="0" dirty="0">
                <a:latin typeface="AvenirNext LT Com Regular" panose="020B0503020202020204" pitchFamily="34" charset="0"/>
              </a:rPr>
              <a:t>(continued)</a:t>
            </a:r>
          </a:p>
        </p:txBody>
      </p:sp>
      <p:sp>
        <p:nvSpPr>
          <p:cNvPr id="16" name="Text Placeholder 15">
            <a:extLst>
              <a:ext uri="{FF2B5EF4-FFF2-40B4-BE49-F238E27FC236}">
                <a16:creationId xmlns:a16="http://schemas.microsoft.com/office/drawing/2014/main" id="{85D5F279-875D-10BE-EA97-7F6F680B1E12}"/>
              </a:ext>
            </a:extLst>
          </p:cNvPr>
          <p:cNvSpPr>
            <a:spLocks noGrp="1"/>
          </p:cNvSpPr>
          <p:nvPr>
            <p:ph type="body" sz="quarter" idx="14"/>
          </p:nvPr>
        </p:nvSpPr>
        <p:spPr>
          <a:xfrm>
            <a:off x="457200" y="1022296"/>
            <a:ext cx="10899913" cy="5233780"/>
          </a:xfrm>
        </p:spPr>
        <p:txBody>
          <a:bodyPr/>
          <a:lstStyle/>
          <a:p>
            <a:r>
              <a:rPr lang="en-US" sz="950" spc="-10" dirty="0"/>
              <a:t>Investment results assume all distributions are reinvested and reflect applicable fees and expenses. The expense ratios are as of each fund’s prospectus available at the time of publication. The indexes are unmanaged and therefore, have no expenses.</a:t>
            </a:r>
          </a:p>
          <a:p>
            <a:r>
              <a:rPr lang="en-US" sz="950" spc="-10" dirty="0"/>
              <a:t>Investors cannot directly invest in an index. There have been periods when the funds have lagged the indexes. When applicable, results reflect fee waivers and/or expense reimbursements, without which they would have been lower. Please see </a:t>
            </a:r>
            <a:r>
              <a:rPr lang="en-US" sz="950" spc="-10" dirty="0">
                <a:hlinkClick r:id="rId3"/>
              </a:rPr>
              <a:t>capitalgroup.com </a:t>
            </a:r>
            <a:r>
              <a:rPr lang="en-US" sz="950" spc="-10" dirty="0"/>
              <a:t>for more information. This content, developed by Capital Group, home of American Funds, should not be used as a primary basis for investment decisions and is not intended to serve as impartial investment or fiduciary advice. </a:t>
            </a:r>
          </a:p>
          <a:p>
            <a:r>
              <a:rPr lang="en-US" sz="950" spc="-10" dirty="0"/>
              <a:t>©2026 Morningstar, Inc. All rights reserved. The information contained herein: (1) is proprietary to Morningstar and/or its content providers; (2) may not be copied or distributed; and (3) is not warranted to be accurate, complete or timely. Neither Morningstar nor its content providers are responsible for any damages or losses arising from any use of this information. Past results are not predictive of results in future periods.</a:t>
            </a:r>
          </a:p>
          <a:p>
            <a:r>
              <a:rPr lang="en-US" sz="950" spc="-10" dirty="0"/>
              <a:t>The S&amp;P 500 Index (“Index”) is a product of S&amp;P Dow Jones Indices LLC and/or its affiliates and has been licensed for use by Capital Group. Copyright © 2026 S&amp;P Dow Jones Indices LLC, a division of S&amp;P Global, and/or its affiliates. All rights reserved. Redistribution or reproduction in whole or in part is prohibited without written permission of S&amp;P Dow Jones Indices LLC.</a:t>
            </a:r>
          </a:p>
          <a:p>
            <a:r>
              <a:rPr lang="en-US" sz="950" spc="-10" dirty="0"/>
              <a:t>MSCI has not approved, reviewed or produced this report, makes no express or implied warranties or representations and is not liable whatsoever for any data in the report. You may not redistribute the MSCI data or use it as a basis for other indices or investment products.</a:t>
            </a:r>
          </a:p>
          <a:p>
            <a:r>
              <a:rPr lang="en-US" sz="950" dirty="0"/>
              <a:t>FactSet is a registered trademark of FactSet Research Systems Inc. All FactSet data contained herein is provided “as is” and is for informational purposes only. FactSet makes no warranties as to the accuracy, completeness or timeliness of the data and shall not have any liability for any errors or omissions.</a:t>
            </a:r>
            <a:endParaRPr lang="en-US" sz="950" spc="-10" dirty="0"/>
          </a:p>
          <a:p>
            <a:r>
              <a:rPr lang="en-US" sz="950" spc="-10" dirty="0"/>
              <a:t>Capital Client Group, Inc. </a:t>
            </a:r>
          </a:p>
        </p:txBody>
      </p:sp>
      <p:sp>
        <p:nvSpPr>
          <p:cNvPr id="6" name="Footer Placeholder 3">
            <a:extLst>
              <a:ext uri="{FF2B5EF4-FFF2-40B4-BE49-F238E27FC236}">
                <a16:creationId xmlns:a16="http://schemas.microsoft.com/office/drawing/2014/main" id="{5BD76DEE-E24F-D27E-AD80-D97D75E6CAF4}"/>
              </a:ext>
            </a:extLst>
          </p:cNvPr>
          <p:cNvSpPr txBox="1">
            <a:spLocks/>
          </p:cNvSpPr>
          <p:nvPr/>
        </p:nvSpPr>
        <p:spPr>
          <a:xfrm>
            <a:off x="2985247" y="6279516"/>
            <a:ext cx="2490397" cy="212724"/>
          </a:xfrm>
          <a:prstGeom prst="rect">
            <a:avLst/>
          </a:prstGeom>
        </p:spPr>
        <p:txBody>
          <a:bodyPr lIns="0" tIns="0" rIns="0" bIns="0" anchor="b"/>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9pPr>
          </a:lstStyle>
          <a:p>
            <a:pPr algn="l"/>
            <a:r>
              <a:rPr lang="en-MX" sz="800"/>
              <a:t>© 2026 Capital Group. All rights reserved.</a:t>
            </a:r>
            <a:endParaRPr lang="en-US" sz="800" dirty="0"/>
          </a:p>
        </p:txBody>
      </p:sp>
      <p:sp>
        <p:nvSpPr>
          <p:cNvPr id="3" name="Footer Placeholder 3">
            <a:extLst>
              <a:ext uri="{FF2B5EF4-FFF2-40B4-BE49-F238E27FC236}">
                <a16:creationId xmlns:a16="http://schemas.microsoft.com/office/drawing/2014/main" id="{85D37CC7-AD2E-854D-4D24-ACEEB8BE3207}"/>
              </a:ext>
              <a:ext uri="{C183D7F6-B498-43B3-948B-1728B52AA6E4}">
                <adec:decorative xmlns:adec="http://schemas.microsoft.com/office/drawing/2017/decorative" val="1"/>
              </a:ext>
            </a:extLst>
          </p:cNvPr>
          <p:cNvSpPr txBox="1">
            <a:spLocks/>
          </p:cNvSpPr>
          <p:nvPr/>
        </p:nvSpPr>
        <p:spPr>
          <a:xfrm>
            <a:off x="457200" y="6279516"/>
            <a:ext cx="2490397" cy="212724"/>
          </a:xfrm>
          <a:prstGeom prst="rect">
            <a:avLst/>
          </a:prstGeom>
        </p:spPr>
        <p:txBody>
          <a:bodyPr lIns="0" tIns="0" rIns="0" bIns="0" anchor="b"/>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a:ea typeface="AvenirNext LT Com Regular"/>
                <a:cs typeface="AvenirNext LT Com Regular"/>
                <a:sym typeface="AvenirNext LT Com Regular"/>
              </a:defRPr>
            </a:lvl9pPr>
          </a:lstStyle>
          <a:p>
            <a:pPr algn="l"/>
            <a:r>
              <a:rPr lang="en-MX" sz="800" dirty="0"/>
              <a:t>Lit no. </a:t>
            </a:r>
            <a:r>
              <a:rPr lang="en-US" sz="800" dirty="0"/>
              <a:t>MFR6PO-004-0926 CGCG/10592-S115470</a:t>
            </a:r>
          </a:p>
        </p:txBody>
      </p:sp>
      <p:sp>
        <p:nvSpPr>
          <p:cNvPr id="8" name="Slide Number Placeholder 7">
            <a:extLst>
              <a:ext uri="{FF2B5EF4-FFF2-40B4-BE49-F238E27FC236}">
                <a16:creationId xmlns:a16="http://schemas.microsoft.com/office/drawing/2014/main" id="{3D3E3871-A5C3-FA2E-A43A-A06A1DED5D32}"/>
              </a:ext>
              <a:ext uri="{C183D7F6-B498-43B3-948B-1728B52AA6E4}">
                <adec:decorative xmlns:adec="http://schemas.microsoft.com/office/drawing/2017/decorative" val="1"/>
              </a:ext>
            </a:extLst>
          </p:cNvPr>
          <p:cNvSpPr>
            <a:spLocks noGrp="1"/>
          </p:cNvSpPr>
          <p:nvPr>
            <p:ph type="sldNum" sz="quarter" idx="11"/>
          </p:nvPr>
        </p:nvSpPr>
        <p:spPr/>
        <p:txBody>
          <a:bodyPr/>
          <a:lstStyle/>
          <a:p>
            <a:fld id="{86CB4B4D-7CA3-9044-876B-883B54F8677D}" type="slidenum">
              <a:rPr lang="en-GB" smtClean="0"/>
              <a:pPr/>
              <a:t>23</a:t>
            </a:fld>
            <a:endParaRPr lang="en-GB"/>
          </a:p>
        </p:txBody>
      </p:sp>
    </p:spTree>
    <p:extLst>
      <p:ext uri="{BB962C8B-B14F-4D97-AF65-F5344CB8AC3E}">
        <p14:creationId xmlns:p14="http://schemas.microsoft.com/office/powerpoint/2010/main" val="2655905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FSPANMODE" val="span"/>
</p:tagLst>
</file>

<file path=ppt/tags/tag2.xml><?xml version="1.0" encoding="utf-8"?>
<p:tagLst xmlns:a="http://schemas.openxmlformats.org/drawingml/2006/main" xmlns:r="http://schemas.openxmlformats.org/officeDocument/2006/relationships" xmlns:p="http://schemas.openxmlformats.org/presentationml/2006/main">
  <p:tag name="AFSPANMODE" val="span"/>
</p:tagLst>
</file>

<file path=ppt/theme/theme1.xml><?xml version="1.0" encoding="utf-8"?>
<a:theme xmlns:a="http://schemas.openxmlformats.org/drawingml/2006/main" name="2026 CG Internal Template">
  <a:themeElements>
    <a:clrScheme name="Custom 1">
      <a:dk1>
        <a:srgbClr val="000000"/>
      </a:dk1>
      <a:lt1>
        <a:srgbClr val="FFFFFF"/>
      </a:lt1>
      <a:dk2>
        <a:srgbClr val="083469"/>
      </a:dk2>
      <a:lt2>
        <a:srgbClr val="0068AE"/>
      </a:lt2>
      <a:accent1>
        <a:srgbClr val="008074"/>
      </a:accent1>
      <a:accent2>
        <a:srgbClr val="D0EAE9"/>
      </a:accent2>
      <a:accent3>
        <a:srgbClr val="E6ECEE"/>
      </a:accent3>
      <a:accent4>
        <a:srgbClr val="8FADB2"/>
      </a:accent4>
      <a:accent5>
        <a:srgbClr val="831574"/>
      </a:accent5>
      <a:accent6>
        <a:srgbClr val="00D190"/>
      </a:accent6>
      <a:hlink>
        <a:srgbClr val="0072E3"/>
      </a:hlink>
      <a:folHlink>
        <a:srgbClr val="005E9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91440" tIns="91440" rIns="91440" bIns="91440" numCol="1" spcCol="38100" rtlCol="0" anchor="ctr">
        <a:noAutofit/>
      </a:bodyPr>
      <a:lstStyle>
        <a:defPPr marL="0" marR="0" indent="0" algn="ctr" defTabSz="457200" rtl="0" fontAlgn="auto" latinLnBrk="0" hangingPunct="0">
          <a:lnSpc>
            <a:spcPct val="100000"/>
          </a:lnSpc>
          <a:spcBef>
            <a:spcPts val="0"/>
          </a:spcBef>
          <a:spcAft>
            <a:spcPts val="0"/>
          </a:spcAft>
          <a:buClrTx/>
          <a:buSzTx/>
          <a:buFontTx/>
          <a:buNone/>
          <a:tabLst/>
          <a:defRPr kumimoji="0"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defRPr>
        </a:defPPr>
      </a:lstStyle>
      <a:style>
        <a:lnRef idx="0">
          <a:scrgbClr r="0" g="0" b="0"/>
        </a:lnRef>
        <a:fillRef idx="0">
          <a:scrgbClr r="0" g="0" b="0"/>
        </a:fillRef>
        <a:effectRef idx="0">
          <a:scrgbClr r="0" g="0" b="0"/>
        </a:effectRef>
        <a:fontRef idx="none"/>
      </a:style>
    </a:spDef>
    <a:lnDef>
      <a:spPr>
        <a:noFill/>
        <a:ln w="9525" cap="flat">
          <a:solidFill>
            <a:schemeClr val="tx1"/>
          </a:solidFill>
          <a:prstDash val="solid"/>
          <a:miter lim="400000"/>
        </a:ln>
        <a:effectLst/>
        <a:sp3d/>
      </a:spPr>
      <a:bodyPr/>
      <a:lstStyle/>
      <a:style>
        <a:lnRef idx="0">
          <a:scrgbClr r="0" g="0" b="0"/>
        </a:lnRef>
        <a:fillRef idx="0">
          <a:scrgbClr r="0" g="0" b="0"/>
        </a:fillRef>
        <a:effectRef idx="0">
          <a:scrgbClr r="0" g="0" b="0"/>
        </a:effectRef>
        <a:fontRef idx="none"/>
      </a:style>
    </a:lnDef>
    <a:txDef>
      <a:spPr>
        <a:ln w="12700">
          <a:miter lim="400000"/>
        </a:ln>
      </a:spPr>
      <a:bodyPr wrap="square" lIns="0" tIns="0" rIns="0" bIns="0" rtlCol="0">
        <a:spAutoFit/>
      </a:bodyPr>
      <a:lstStyle>
        <a:defPPr>
          <a:defRPr sz="1400" b="1" dirty="0" err="1" smtClean="0">
            <a:latin typeface="+mn-lt"/>
          </a:defRPr>
        </a:defPPr>
      </a:lstStyle>
    </a:txDef>
  </a:objectDefaults>
  <a:extraClrSchemeLst/>
  <a:extLst>
    <a:ext uri="{05A4C25C-085E-4340-85A3-A5531E510DB2}">
      <thm15:themeFamily xmlns:thm15="http://schemas.microsoft.com/office/thememl/2012/main" name="Presentation1" id="{20B93181-1CD8-5D4A-A291-B8308C808C6E}" vid="{B68E5A1B-6437-C146-ADDD-02B573EE191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CG color test palette">
      <a:dk1>
        <a:srgbClr val="005F9E"/>
      </a:dk1>
      <a:lt1>
        <a:srgbClr val="FFFFFF"/>
      </a:lt1>
      <a:dk2>
        <a:srgbClr val="009CDC"/>
      </a:dk2>
      <a:lt2>
        <a:srgbClr val="E3E1DC"/>
      </a:lt2>
      <a:accent1>
        <a:srgbClr val="005F9E"/>
      </a:accent1>
      <a:accent2>
        <a:srgbClr val="009CDC"/>
      </a:accent2>
      <a:accent3>
        <a:srgbClr val="00AEA9"/>
      </a:accent3>
      <a:accent4>
        <a:srgbClr val="B42573"/>
      </a:accent4>
      <a:accent5>
        <a:srgbClr val="554742"/>
      </a:accent5>
      <a:accent6>
        <a:srgbClr val="D5D0CA"/>
      </a:accent6>
      <a:hlink>
        <a:srgbClr val="0000FF"/>
      </a:hlink>
      <a:folHlink>
        <a:srgbClr val="FF00FF"/>
      </a:folHlink>
    </a:clrScheme>
    <a:fontScheme name="CG Preferred Fonts 2018">
      <a:majorFont>
        <a:latin typeface="AvenirNext LT Com Regular"/>
        <a:ea typeface=""/>
        <a:cs typeface=""/>
      </a:majorFont>
      <a:minorFont>
        <a:latin typeface="AvenirNext LT Com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3bdddaf-cbf3-4b1d-a078-750b6370b325" xsi:nil="true"/>
    <lcf76f155ced4ddcb4097134ff3c332f xmlns="e076eea4-3dbd-4cbb-9534-8269b804d38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350C826ED191043ACE6628DDF3E6AF8" ma:contentTypeVersion="13" ma:contentTypeDescription="Create a new document." ma:contentTypeScope="" ma:versionID="7aceb0763af38ab19b400a6e101f3d6b">
  <xsd:schema xmlns:xsd="http://www.w3.org/2001/XMLSchema" xmlns:xs="http://www.w3.org/2001/XMLSchema" xmlns:p="http://schemas.microsoft.com/office/2006/metadata/properties" xmlns:ns2="e076eea4-3dbd-4cbb-9534-8269b804d38f" xmlns:ns3="23bdddaf-cbf3-4b1d-a078-750b6370b325" targetNamespace="http://schemas.microsoft.com/office/2006/metadata/properties" ma:root="true" ma:fieldsID="9afb103448a3cbd19a6637cce0713278" ns2:_="" ns3:_="">
    <xsd:import namespace="e076eea4-3dbd-4cbb-9534-8269b804d38f"/>
    <xsd:import namespace="23bdddaf-cbf3-4b1d-a078-750b6370b32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Location"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76eea4-3dbd-4cbb-9534-8269b804d3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42c85e0-9014-473f-b2d5-b20670940c52"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bdddaf-cbf3-4b1d-a078-750b6370b32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3b7e9c1-a69e-4224-9043-813d07c66fa3}" ma:internalName="TaxCatchAll" ma:showField="CatchAllData" ma:web="23bdddaf-cbf3-4b1d-a078-750b6370b32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43FB921-50B7-4423-A2D6-76FC7478F5A1}">
  <ds:schemaRefs>
    <ds:schemaRef ds:uri="23bdddaf-cbf3-4b1d-a078-750b6370b325"/>
    <ds:schemaRef ds:uri="http://purl.org/dc/elements/1.1/"/>
    <ds:schemaRef ds:uri="http://schemas.openxmlformats.org/package/2006/metadata/core-properties"/>
    <ds:schemaRef ds:uri="e076eea4-3dbd-4cbb-9534-8269b804d38f"/>
    <ds:schemaRef ds:uri="http://schemas.microsoft.com/office/infopath/2007/PartnerControls"/>
    <ds:schemaRef ds:uri="http://purl.org/dc/terms/"/>
    <ds:schemaRef ds:uri="http://schemas.microsoft.com/office/2006/documentManagement/types"/>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DA0174AC-40F1-462E-BF1B-0524D2F7636C}">
  <ds:schemaRefs>
    <ds:schemaRef ds:uri="http://schemas.microsoft.com/sharepoint/v3/contenttype/forms"/>
  </ds:schemaRefs>
</ds:datastoreItem>
</file>

<file path=customXml/itemProps3.xml><?xml version="1.0" encoding="utf-8"?>
<ds:datastoreItem xmlns:ds="http://schemas.openxmlformats.org/officeDocument/2006/customXml" ds:itemID="{D729DE8A-AD03-4A11-B629-452EDA53856D}">
  <ds:schemaRefs>
    <ds:schemaRef ds:uri="23bdddaf-cbf3-4b1d-a078-750b6370b325"/>
    <ds:schemaRef ds:uri="e076eea4-3dbd-4cbb-9534-8269b804d38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2026 CG Internal Template</Template>
  <TotalTime>1554</TotalTime>
  <Words>8187</Words>
  <Application>Microsoft Macintosh PowerPoint</Application>
  <PresentationFormat>Widescreen</PresentationFormat>
  <Paragraphs>1212</Paragraphs>
  <Slides>23</Slides>
  <Notes>23</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23</vt:i4>
      </vt:variant>
    </vt:vector>
  </HeadingPairs>
  <TitlesOfParts>
    <vt:vector size="37" baseType="lpstr">
      <vt:lpstr>Arial Narrow</vt:lpstr>
      <vt:lpstr>Capital Group Sans Light</vt:lpstr>
      <vt:lpstr>Aptos Display</vt:lpstr>
      <vt:lpstr>AvenirNext LT Com Cn</vt:lpstr>
      <vt:lpstr>Arial</vt:lpstr>
      <vt:lpstr>AvenirNext LT Com Medium</vt:lpstr>
      <vt:lpstr>AvenirNext LT Com</vt:lpstr>
      <vt:lpstr>Aptos</vt:lpstr>
      <vt:lpstr>Capital Group Sans</vt:lpstr>
      <vt:lpstr>Wingdings</vt:lpstr>
      <vt:lpstr>AvenirNext LT Com Regular</vt:lpstr>
      <vt:lpstr>Avenir Next LT Pro</vt:lpstr>
      <vt:lpstr>2026 CG Internal Template</vt:lpstr>
      <vt:lpstr>Office Theme</vt:lpstr>
      <vt:lpstr>The case for active judgment:</vt:lpstr>
      <vt:lpstr>Opening Slide</vt:lpstr>
      <vt:lpstr>Passive market risks are stacked</vt:lpstr>
      <vt:lpstr>Market concentration </vt:lpstr>
      <vt:lpstr>Leadership rarely persists from decade </vt:lpstr>
      <vt:lpstr>U.S. and emerging markets (EM)</vt:lpstr>
      <vt:lpstr>AI cash crunch starting to appear</vt:lpstr>
      <vt:lpstr>AI opportunities are vast</vt:lpstr>
      <vt:lpstr>Passive investing is an active risk</vt:lpstr>
      <vt:lpstr>More investors are exposed to passive market risk</vt:lpstr>
      <vt:lpstr>Active management has historically outpaced when valuations soar</vt:lpstr>
      <vt:lpstr>Trade passive concentration for active conviction</vt:lpstr>
      <vt:lpstr>Trade passive concentration for active conviction</vt:lpstr>
      <vt:lpstr>Our funds have not often lagged their benchmarks</vt:lpstr>
      <vt:lpstr>How Capital Group has delivered</vt:lpstr>
      <vt:lpstr>Quote Martin Romo</vt:lpstr>
      <vt:lpstr>Investment results</vt:lpstr>
      <vt:lpstr>Investment results</vt:lpstr>
      <vt:lpstr>Index results</vt:lpstr>
      <vt:lpstr>Important information</vt:lpstr>
      <vt:lpstr>Important information (continued)</vt:lpstr>
      <vt:lpstr>Important information (continued)</vt:lpstr>
      <vt:lpstr>Important information (continued)</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 for active judgment: Investing through AI-driven market concentration, disruption and change</dc:title>
  <dc:subject/>
  <dc:creator>Capital Group</dc:creator>
  <cp:keywords>Concentration</cp:keywords>
  <dc:description/>
  <cp:lastModifiedBy>Daniel Kono (WZLDAK)</cp:lastModifiedBy>
  <cp:revision>67</cp:revision>
  <cp:lastPrinted>2026-08-24T22:54:23Z</cp:lastPrinted>
  <dcterms:created xsi:type="dcterms:W3CDTF">2026-07-30T15:51:31Z</dcterms:created>
  <dcterms:modified xsi:type="dcterms:W3CDTF">2026-09-25T21:41:41Z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2000.00000000000</vt:lpwstr>
  </property>
  <property fmtid="{D5CDD505-2E9C-101B-9397-08002B2CF9AE}" pid="3" name="ContentTypeId">
    <vt:lpwstr>0x0101000350C826ED191043ACE6628DDF3E6AF8</vt:lpwstr>
  </property>
  <property fmtid="{D5CDD505-2E9C-101B-9397-08002B2CF9AE}" pid="4" name="MediaServiceImageTags">
    <vt:lpwstr/>
  </property>
  <property fmtid="{D5CDD505-2E9C-101B-9397-08002B2CF9AE}" pid="5" name="MSIP_Label_ba733ad2-2c40-415b-b1fa-9148e80ed5ac_Enabled">
    <vt:lpwstr>true</vt:lpwstr>
  </property>
  <property fmtid="{D5CDD505-2E9C-101B-9397-08002B2CF9AE}" pid="6" name="MSIP_Label_ba733ad2-2c40-415b-b1fa-9148e80ed5ac_SetDate">
    <vt:lpwstr>2026-09-21T17:07:02Z</vt:lpwstr>
  </property>
  <property fmtid="{D5CDD505-2E9C-101B-9397-08002B2CF9AE}" pid="7" name="MSIP_Label_ba733ad2-2c40-415b-b1fa-9148e80ed5ac_Method">
    <vt:lpwstr>Standard</vt:lpwstr>
  </property>
  <property fmtid="{D5CDD505-2E9C-101B-9397-08002B2CF9AE}" pid="8" name="MSIP_Label_ba733ad2-2c40-415b-b1fa-9148e80ed5ac_Name">
    <vt:lpwstr>General-InternalUseOnly</vt:lpwstr>
  </property>
  <property fmtid="{D5CDD505-2E9C-101B-9397-08002B2CF9AE}" pid="9" name="MSIP_Label_ba733ad2-2c40-415b-b1fa-9148e80ed5ac_SiteId">
    <vt:lpwstr>41b8c056-2dc3-438d-99ee-61e00287adfe</vt:lpwstr>
  </property>
  <property fmtid="{D5CDD505-2E9C-101B-9397-08002B2CF9AE}" pid="10" name="MSIP_Label_ba733ad2-2c40-415b-b1fa-9148e80ed5ac_ActionId">
    <vt:lpwstr>2772d3bf-7e1b-453a-9001-aaf4ae5280eb</vt:lpwstr>
  </property>
  <property fmtid="{D5CDD505-2E9C-101B-9397-08002B2CF9AE}" pid="11" name="MSIP_Label_ba733ad2-2c40-415b-b1fa-9148e80ed5ac_ContentBits">
    <vt:lpwstr>0</vt:lpwstr>
  </property>
  <property fmtid="{D5CDD505-2E9C-101B-9397-08002B2CF9AE}" pid="12" name="MSIP_Label_ba733ad2-2c40-415b-b1fa-9148e80ed5ac_Tag">
    <vt:lpwstr>50, 3, 0, 1</vt:lpwstr>
  </property>
</Properties>
</file>